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97" r:id="rId2"/>
    <p:sldId id="257" r:id="rId3"/>
    <p:sldId id="2614" r:id="rId4"/>
    <p:sldId id="2683" r:id="rId5"/>
    <p:sldId id="2615" r:id="rId6"/>
    <p:sldId id="2616" r:id="rId7"/>
    <p:sldId id="2668" r:id="rId8"/>
    <p:sldId id="2618" r:id="rId9"/>
    <p:sldId id="2684" r:id="rId10"/>
    <p:sldId id="2685" r:id="rId11"/>
    <p:sldId id="2686" r:id="rId12"/>
    <p:sldId id="2687" r:id="rId13"/>
    <p:sldId id="2669" r:id="rId14"/>
    <p:sldId id="2688" r:id="rId15"/>
    <p:sldId id="2672" r:id="rId16"/>
    <p:sldId id="2689" r:id="rId17"/>
    <p:sldId id="269" r:id="rId18"/>
  </p:sldIdLst>
  <p:sldSz cx="12192000" cy="6858000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E6C9EF1-D882-4C55-A08F-244A762B696A}">
          <p14:sldIdLst>
            <p14:sldId id="2597"/>
          </p14:sldIdLst>
        </p14:section>
        <p14:section name="Textfolien" id="{32261FCD-A1CF-421E-AAD7-61F8B72BFF9D}">
          <p14:sldIdLst>
            <p14:sldId id="257"/>
            <p14:sldId id="2614"/>
            <p14:sldId id="2683"/>
            <p14:sldId id="2615"/>
            <p14:sldId id="2616"/>
            <p14:sldId id="2668"/>
            <p14:sldId id="2618"/>
            <p14:sldId id="2684"/>
            <p14:sldId id="2685"/>
            <p14:sldId id="2686"/>
            <p14:sldId id="2687"/>
            <p14:sldId id="2669"/>
            <p14:sldId id="2688"/>
            <p14:sldId id="2672"/>
            <p14:sldId id="2689"/>
            <p14:sldId id="269"/>
          </p14:sldIdLst>
        </p14:section>
        <p14:section name="Schlussfolien" id="{70B6E138-C28E-4A5D-AAB7-7C10B7242A6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493C24-686E-EC92-F83C-E140F7CA7702}" name="Sofia Hilt" initials="SH" userId="S::sofia.hilt@uni-a.de::5380e503-3859-480a-a345-c1539a45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Reß" initials="BR" lastIdx="2" clrIdx="0">
    <p:extLst>
      <p:ext uri="{19B8F6BF-5375-455C-9EA6-DF929625EA0E}">
        <p15:presenceInfo xmlns:p15="http://schemas.microsoft.com/office/powerpoint/2012/main" userId="S::birgit.ress@uni-a.de::3d2d47bf-c8fe-4cf3-bff2-bfb18177d4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7C"/>
    <a:srgbClr val="80C535"/>
    <a:srgbClr val="E7B457"/>
    <a:srgbClr val="47DAF7"/>
    <a:srgbClr val="B1B50B"/>
    <a:srgbClr val="9A9A16"/>
    <a:srgbClr val="59A798"/>
    <a:srgbClr val="969696"/>
    <a:srgbClr val="C8C8C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B7C33E-B3DF-4F67-93CD-F8DFB2F92803}">
  <a:tblStyle styleId="{90B7C33E-B3DF-4F67-93CD-F8DFB2F92803}" styleName="Uni Augsburg Table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</a:tcBdr>
        <a:fill>
          <a:solidFill>
            <a:schemeClr val="accent1">
              <a:tint val="30000"/>
            </a:schemeClr>
          </a:solidFill>
        </a:fill>
      </a:tcStyle>
    </a:band2H>
    <a:band1V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</a:tcBdr>
        <a:fill>
          <a:solidFill>
            <a:schemeClr val="lt1"/>
          </a:solidFill>
        </a:fill>
      </a:tcStyle>
    </a:band1V>
    <a:band2V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</a:tcBdr>
        <a:fill>
          <a:solidFill>
            <a:schemeClr val="accent1">
              <a:tint val="30000"/>
            </a:schemeClr>
          </a:solidFill>
        </a:fill>
      </a:tcStyle>
    </a:band2V>
    <a:lastCol>
      <a:tcTxStyle b="off">
        <a:fontRef idx="minor">
          <a:prstClr val="black"/>
        </a:fontRef>
        <a:schemeClr val="lt1"/>
      </a:tcTxStyle>
      <a:tcStyle>
        <a:tcBdr>
          <a:insideH>
            <a:ln w="6350" cmpd="sng">
              <a:solidFill>
                <a:schemeClr val="dk2">
                  <a:tint val="30000"/>
                </a:schemeClr>
              </a:solidFill>
            </a:ln>
          </a:insideH>
        </a:tcBdr>
        <a:fill>
          <a:solidFill>
            <a:schemeClr val="dk2">
              <a:lumMod val="75000"/>
            </a:schemeClr>
          </a:solidFill>
        </a:fill>
      </a:tcStyle>
    </a:lastCol>
    <a:firstCol>
      <a:tcTxStyle b="off">
        <a:fontRef idx="minor">
          <a:prstClr val="black"/>
        </a:fontRef>
        <a:schemeClr val="lt1"/>
      </a:tcTxStyle>
      <a:tcStyle>
        <a:tcBdr>
          <a:insideH>
            <a:ln w="6350" cmpd="sng">
              <a:solidFill>
                <a:schemeClr val="dk2">
                  <a:tint val="30000"/>
                </a:schemeClr>
              </a:solidFill>
            </a:ln>
          </a:insideH>
        </a:tcBdr>
        <a:fill>
          <a:solidFill>
            <a:schemeClr val="dk2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>
          <a:top>
            <a:ln w="6350" cmpd="sng">
              <a:solidFill>
                <a:schemeClr val="dk2">
                  <a:tint val="30000"/>
                </a:schemeClr>
              </a:solidFill>
            </a:ln>
          </a:top>
          <a:insideV>
            <a:ln w="6350" cmpd="sng">
              <a:solidFill>
                <a:schemeClr val="dk2">
                  <a:tint val="30000"/>
                </a:schemeClr>
              </a:solidFill>
            </a:ln>
          </a:insideV>
        </a:tcBdr>
        <a:fill>
          <a:solidFill>
            <a:schemeClr val="dk2">
              <a:lumMod val="75000"/>
            </a:schemeClr>
          </a:solidFill>
        </a:fill>
      </a:tcStyle>
    </a:lastRow>
    <a:firstRow>
      <a:tcTxStyle b="off">
        <a:fontRef idx="minor">
          <a:prstClr val="black"/>
        </a:fontRef>
        <a:schemeClr val="lt1"/>
      </a:tcTxStyle>
      <a:tcStyle>
        <a:tcBdr>
          <a:bottom>
            <a:ln w="6350" cmpd="sng">
              <a:solidFill>
                <a:schemeClr val="dk2">
                  <a:tint val="40000"/>
                </a:schemeClr>
              </a:solidFill>
            </a:ln>
          </a:bottom>
          <a:insideV>
            <a:ln w="6350" cmpd="sng">
              <a:solidFill>
                <a:schemeClr val="dk2">
                  <a:tint val="40000"/>
                </a:schemeClr>
              </a:solidFill>
            </a:ln>
          </a:insideV>
        </a:tcBdr>
        <a:fill>
          <a:solidFill>
            <a:schemeClr val="dk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4" autoAdjust="0"/>
    <p:restoredTop sz="94243" autoAdjust="0"/>
  </p:normalViewPr>
  <p:slideViewPr>
    <p:cSldViewPr snapToGrid="0">
      <p:cViewPr varScale="1">
        <p:scale>
          <a:sx n="116" d="100"/>
          <a:sy n="116" d="100"/>
        </p:scale>
        <p:origin x="126" y="18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9AABD0E-3101-4564-9EFF-B3BBF32EA978}" type="datetimeFigureOut">
              <a:rPr lang="de-DE" smtClean="0"/>
              <a:pPr/>
              <a:t>24.03.2026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A06E4F-8004-4186-852A-627D056050B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0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58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53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26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Segoe UI" panose="020B0502040204020203" pitchFamily="34" charset="0"/>
              </a:rPr>
              <a:t>EU-Bürger (+ Schweiz, Norwegen, Irland, Liechtenstein)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unbefristete Aufenthaltserlaubnis (§ 7a AufenthG/EWG) oder Daueraufenthaltserlaubnis (§ 5 Abs. 5 </a:t>
            </a:r>
            <a:r>
              <a:rPr lang="de-DE" sz="1800" dirty="0" err="1">
                <a:effectLst/>
                <a:latin typeface="Segoe UI" panose="020B0502040204020203" pitchFamily="34" charset="0"/>
              </a:rPr>
              <a:t>FreizügG</a:t>
            </a:r>
            <a:r>
              <a:rPr lang="de-DE" sz="1800" dirty="0">
                <a:effectLst/>
                <a:latin typeface="Segoe UI" panose="020B0502040204020203" pitchFamily="34" charset="0"/>
              </a:rPr>
              <a:t>/EU).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als Arbeitnehmer freizügigkeitsberechtigt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verheiratet mit EU-Bürger (selbständig, arbeitssuchend, Ausbildung)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ein Elternteil ist EU-Bürger (selbständig, arbeitssuchend, Ausbildung)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Erwerbstätigkeit in Deutschland vor dem Studium (thematischer Bezug!)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07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50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EE4EC5F-563F-40D7-BF90-104230A53F2C}"/>
              </a:ext>
            </a:extLst>
          </p:cNvPr>
          <p:cNvSpPr>
            <a:spLocks noGrp="1" noMove="1" noResize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1" y="0"/>
            <a:ext cx="12192000" cy="6858000"/>
          </a:xfrm>
          <a:solidFill>
            <a:schemeClr val="accent3"/>
          </a:solidFill>
        </p:spPr>
        <p:txBody>
          <a:bodyPr anchor="ctr"/>
          <a:lstStyle>
            <a:lvl1pPr algn="l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26E8387-66E3-42D5-9B71-7D928E60A71B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2"/>
            </p:custDataLst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360000" tIns="360000" rIns="360000" bIns="2160000" anchor="b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B57D8-F51B-45A5-ACE8-26EE7A2E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tIns="0" rIns="360000" bIns="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8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2D486-4C6B-4174-9F45-23C4D32D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0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3098D400-4FAC-4905-8C59-0E75C77468D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3001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Inhaltsplatzhalter 3">
            <a:extLst>
              <a:ext uri="{FF2B5EF4-FFF2-40B4-BE49-F238E27FC236}">
                <a16:creationId xmlns:a16="http://schemas.microsoft.com/office/drawing/2014/main" id="{B27D7517-1F80-4410-A024-467AAECFD14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86601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BA34017-76D9-4ACE-A80A-C4B588141EC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920200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1255E67-0CE1-4D27-BC06-DE752AE0041E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E3030E-913B-4F84-A866-3D4050755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1" y="1674000"/>
            <a:ext cx="5196001" cy="540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2D486-4C6B-4174-9F45-23C4D32D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0" y="2277375"/>
            <a:ext cx="5196001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D75CB9-FB12-4938-AECC-FDD65377D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7800" y="1674000"/>
            <a:ext cx="5194800" cy="540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85BD4D-9B6C-40C6-B62A-F48962F21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7800" y="2277375"/>
            <a:ext cx="5194800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19CF50-D445-433B-8DB3-6D9D2A48B3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298EEE-A916-45ED-8E8C-5A99A2CDD1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A635F8-28ED-4745-BBF2-D3265A40A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EE80AB-FF50-477F-94E4-815F7D8EF286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9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plus 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C78BD95-A5F9-4798-A3D3-6E0EC108E17C}"/>
              </a:ext>
            </a:extLst>
          </p:cNvPr>
          <p:cNvSpPr/>
          <p:nvPr userDrawn="1"/>
        </p:nvSpPr>
        <p:spPr>
          <a:xfrm>
            <a:off x="719401" y="1674000"/>
            <a:ext cx="5196001" cy="473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226B967-CF45-45AF-9D6F-CA94823B3B27}"/>
              </a:ext>
            </a:extLst>
          </p:cNvPr>
          <p:cNvSpPr/>
          <p:nvPr userDrawn="1"/>
        </p:nvSpPr>
        <p:spPr>
          <a:xfrm>
            <a:off x="6277200" y="1674000"/>
            <a:ext cx="5196001" cy="473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2D486-4C6B-4174-9F45-23C4D32D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0" y="2277375"/>
            <a:ext cx="5196001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85BD4D-9B6C-40C6-B62A-F48962F21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7800" y="2277375"/>
            <a:ext cx="5194800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3302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Additionszeichen 9">
            <a:extLst>
              <a:ext uri="{FF2B5EF4-FFF2-40B4-BE49-F238E27FC236}">
                <a16:creationId xmlns:a16="http://schemas.microsoft.com/office/drawing/2014/main" id="{CFE04C63-67E3-4BE5-81AF-4847CD8DBC29}"/>
              </a:ext>
            </a:extLst>
          </p:cNvPr>
          <p:cNvSpPr/>
          <p:nvPr userDrawn="1"/>
        </p:nvSpPr>
        <p:spPr>
          <a:xfrm>
            <a:off x="3131862" y="1725451"/>
            <a:ext cx="371078" cy="371076"/>
          </a:xfrm>
          <a:prstGeom prst="mathPlus">
            <a:avLst>
              <a:gd name="adj1" fmla="val 90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DE7D3A-3B28-4B14-9BF1-785A2019FF30}"/>
              </a:ext>
            </a:extLst>
          </p:cNvPr>
          <p:cNvSpPr/>
          <p:nvPr userDrawn="1"/>
        </p:nvSpPr>
        <p:spPr>
          <a:xfrm>
            <a:off x="8741076" y="1892989"/>
            <a:ext cx="26825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523A05-811E-4945-9F1C-12DC138DD8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FED06E-0A66-4F07-9CE4-29F9EC589F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9BF6DF-0067-4F7F-8F10-9523911AC1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E265618-1F87-4DA1-A332-E47A9EFDCFEC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1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7467D8C-1C63-4813-85D1-3AB8DCF20D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5194800" cy="803326"/>
          </a:xfrm>
          <a:custGeom>
            <a:avLst/>
            <a:gdLst>
              <a:gd name="connsiteX0" fmla="*/ 0 w 5194800"/>
              <a:gd name="connsiteY0" fmla="*/ 0 h 803326"/>
              <a:gd name="connsiteX1" fmla="*/ 5194800 w 5194800"/>
              <a:gd name="connsiteY1" fmla="*/ 0 h 803326"/>
              <a:gd name="connsiteX2" fmla="*/ 5194800 w 5194800"/>
              <a:gd name="connsiteY2" fmla="*/ 539148 h 803326"/>
              <a:gd name="connsiteX3" fmla="*/ 2812153 w 5194800"/>
              <a:gd name="connsiteY3" fmla="*/ 539148 h 803326"/>
              <a:gd name="connsiteX4" fmla="*/ 2389379 w 5194800"/>
              <a:gd name="connsiteY4" fmla="*/ 803326 h 803326"/>
              <a:gd name="connsiteX5" fmla="*/ 2382646 w 5194800"/>
              <a:gd name="connsiteY5" fmla="*/ 803326 h 803326"/>
              <a:gd name="connsiteX6" fmla="*/ 2382646 w 5194800"/>
              <a:gd name="connsiteY6" fmla="*/ 539148 h 803326"/>
              <a:gd name="connsiteX7" fmla="*/ 0 w 51948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800" h="803326">
                <a:moveTo>
                  <a:pt x="0" y="0"/>
                </a:moveTo>
                <a:lnTo>
                  <a:pt x="5194800" y="0"/>
                </a:lnTo>
                <a:lnTo>
                  <a:pt x="5194800" y="539148"/>
                </a:lnTo>
                <a:lnTo>
                  <a:pt x="2812153" y="539148"/>
                </a:lnTo>
                <a:lnTo>
                  <a:pt x="2389379" y="803326"/>
                </a:lnTo>
                <a:lnTo>
                  <a:pt x="2382646" y="803326"/>
                </a:lnTo>
                <a:lnTo>
                  <a:pt x="23826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C32F316-5AD2-4726-A27F-702737DF44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51948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3EF69D7-FE34-4036-A7D9-85751A45EB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83DABCB-9098-4FFE-9D2A-D32B7B91FE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77800" y="1674000"/>
            <a:ext cx="5194800" cy="803326"/>
          </a:xfrm>
          <a:custGeom>
            <a:avLst/>
            <a:gdLst>
              <a:gd name="connsiteX0" fmla="*/ 0 w 5194800"/>
              <a:gd name="connsiteY0" fmla="*/ 0 h 803326"/>
              <a:gd name="connsiteX1" fmla="*/ 5194800 w 5194800"/>
              <a:gd name="connsiteY1" fmla="*/ 0 h 803326"/>
              <a:gd name="connsiteX2" fmla="*/ 5194800 w 5194800"/>
              <a:gd name="connsiteY2" fmla="*/ 539148 h 803326"/>
              <a:gd name="connsiteX3" fmla="*/ 2812152 w 5194800"/>
              <a:gd name="connsiteY3" fmla="*/ 539148 h 803326"/>
              <a:gd name="connsiteX4" fmla="*/ 2389379 w 5194800"/>
              <a:gd name="connsiteY4" fmla="*/ 803326 h 803326"/>
              <a:gd name="connsiteX5" fmla="*/ 2382646 w 5194800"/>
              <a:gd name="connsiteY5" fmla="*/ 803326 h 803326"/>
              <a:gd name="connsiteX6" fmla="*/ 2382646 w 5194800"/>
              <a:gd name="connsiteY6" fmla="*/ 539148 h 803326"/>
              <a:gd name="connsiteX7" fmla="*/ 0 w 51948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800" h="803326">
                <a:moveTo>
                  <a:pt x="0" y="0"/>
                </a:moveTo>
                <a:lnTo>
                  <a:pt x="5194800" y="0"/>
                </a:lnTo>
                <a:lnTo>
                  <a:pt x="5194800" y="539148"/>
                </a:lnTo>
                <a:lnTo>
                  <a:pt x="2812152" y="539148"/>
                </a:lnTo>
                <a:lnTo>
                  <a:pt x="2389379" y="803326"/>
                </a:lnTo>
                <a:lnTo>
                  <a:pt x="2382646" y="803326"/>
                </a:lnTo>
                <a:lnTo>
                  <a:pt x="23826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236D5C00-747E-44BB-AD34-A28F6169D4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7800" y="2213148"/>
            <a:ext cx="5194800" cy="4104853"/>
          </a:xfrm>
          <a:custGeom>
            <a:avLst/>
            <a:gdLst>
              <a:gd name="connsiteX0" fmla="*/ 0 w 5194800"/>
              <a:gd name="connsiteY0" fmla="*/ 0 h 4104853"/>
              <a:gd name="connsiteX1" fmla="*/ 5194800 w 5194800"/>
              <a:gd name="connsiteY1" fmla="*/ 0 h 4104853"/>
              <a:gd name="connsiteX2" fmla="*/ 5194800 w 5194800"/>
              <a:gd name="connsiteY2" fmla="*/ 3787601 h 4104853"/>
              <a:gd name="connsiteX3" fmla="*/ 4687090 w 5194800"/>
              <a:gd name="connsiteY3" fmla="*/ 4104853 h 4104853"/>
              <a:gd name="connsiteX4" fmla="*/ 0 w 51948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104853">
                <a:moveTo>
                  <a:pt x="0" y="0"/>
                </a:moveTo>
                <a:lnTo>
                  <a:pt x="5194800" y="0"/>
                </a:lnTo>
                <a:lnTo>
                  <a:pt x="5194800" y="3787601"/>
                </a:lnTo>
                <a:lnTo>
                  <a:pt x="46870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144000" tIns="396000" rIns="144000" bIns="144000"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146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0894B22-1FDE-45F2-A56B-B18FD9C66B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3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3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C32F316-5AD2-4726-A27F-702737DF44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33444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3EF69D7-FE34-4036-A7D9-85751A45EB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CEFB671-3706-4C04-BB20-9103BC8E1A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238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3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3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DCA64BCA-A541-4E79-ADD7-A9FFBB926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3800" y="2213148"/>
            <a:ext cx="33444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5058D37-68E1-4A82-B808-35764CBE5B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8200" y="2213148"/>
            <a:ext cx="3344400" cy="4104853"/>
          </a:xfrm>
          <a:custGeom>
            <a:avLst/>
            <a:gdLst>
              <a:gd name="connsiteX0" fmla="*/ 0 w 3344400"/>
              <a:gd name="connsiteY0" fmla="*/ 0 h 4104853"/>
              <a:gd name="connsiteX1" fmla="*/ 3344400 w 3344400"/>
              <a:gd name="connsiteY1" fmla="*/ 0 h 4104853"/>
              <a:gd name="connsiteX2" fmla="*/ 3344400 w 3344400"/>
              <a:gd name="connsiteY2" fmla="*/ 3787601 h 4104853"/>
              <a:gd name="connsiteX3" fmla="*/ 2836690 w 3344400"/>
              <a:gd name="connsiteY3" fmla="*/ 4104853 h 4104853"/>
              <a:gd name="connsiteX4" fmla="*/ 0 w 33444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00" h="4104853">
                <a:moveTo>
                  <a:pt x="0" y="0"/>
                </a:moveTo>
                <a:lnTo>
                  <a:pt x="3344400" y="0"/>
                </a:lnTo>
                <a:lnTo>
                  <a:pt x="3344400" y="3787601"/>
                </a:lnTo>
                <a:lnTo>
                  <a:pt x="28366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144000" tIns="396000" rIns="144000" bIns="144000"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8F5B8E2-5AE2-44E5-9AFF-6E7ED94CEB5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82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2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2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59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31E40C9-C853-4E3D-81EA-DA7129481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C32F316-5AD2-4726-A27F-702737DF44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3EF69D7-FE34-4036-A7D9-85751A45EB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127C8F9-E39C-48E0-B578-007D9E2BD2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530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305EFEFA-64B4-47B4-B733-1B7CA515EC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30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0185DFD-9DF1-4A8F-870D-F0572E5D0F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866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FA45D731-A6C5-431A-A8B1-28864968451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866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72631360-5D42-4685-83FF-AA8BF842A6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202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F256FFD-2237-4B88-AEEC-8D8B62C897A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0200" y="2213148"/>
            <a:ext cx="2552400" cy="4104853"/>
          </a:xfrm>
          <a:custGeom>
            <a:avLst/>
            <a:gdLst>
              <a:gd name="connsiteX0" fmla="*/ 0 w 2552400"/>
              <a:gd name="connsiteY0" fmla="*/ 0 h 4104853"/>
              <a:gd name="connsiteX1" fmla="*/ 2552400 w 2552400"/>
              <a:gd name="connsiteY1" fmla="*/ 0 h 4104853"/>
              <a:gd name="connsiteX2" fmla="*/ 2552400 w 2552400"/>
              <a:gd name="connsiteY2" fmla="*/ 3787601 h 4104853"/>
              <a:gd name="connsiteX3" fmla="*/ 2044690 w 2552400"/>
              <a:gd name="connsiteY3" fmla="*/ 4104853 h 4104853"/>
              <a:gd name="connsiteX4" fmla="*/ 0 w 25524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400" h="4104853">
                <a:moveTo>
                  <a:pt x="0" y="0"/>
                </a:moveTo>
                <a:lnTo>
                  <a:pt x="2552400" y="0"/>
                </a:lnTo>
                <a:lnTo>
                  <a:pt x="2552400" y="3787601"/>
                </a:lnTo>
                <a:lnTo>
                  <a:pt x="20446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90000" tIns="396000" rIns="90000" bIns="90000">
            <a:noAutofit/>
          </a:bodyPr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860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F70A4-ADFE-4708-AB33-8886E4CC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63F26D-D1E9-44DB-B332-96FEC35D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15C926-F79F-46C4-91E5-DDEEE695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E96900-E160-4F15-8F4F-93A7E009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1ECD767-9C3B-4102-881D-A5FAB539895B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2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00719E-AEFE-40BF-8FAF-96026E0CB3E3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83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50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47C337E-B2E8-42BE-BB79-EB136C890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80E40-62C1-4523-9326-8905454D49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A002C-DFE9-450A-A2B3-C70BC48F66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5DD0-C562-4452-8B55-8B7571D56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1D252A2-F584-4876-A9E7-3A56CDE1456F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2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Netzwerk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5FA92F1-0E1F-49C5-80C9-3365CCE3A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23F841-7E91-4E34-A0EC-B12AEE41B4E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40000"/>
                </a:schemeClr>
              </a:gs>
              <a:gs pos="0">
                <a:schemeClr val="bg1">
                  <a:alpha val="50000"/>
                </a:schemeClr>
              </a:gs>
              <a:gs pos="7000">
                <a:srgbClr val="FFFFFF">
                  <a:alpha val="0"/>
                </a:srgbClr>
              </a:gs>
              <a:gs pos="100000">
                <a:schemeClr val="bg1"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26E8387-66E3-42D5-9B71-7D928E60A71B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1"/>
            </p:custDataLst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360000" tIns="360000" rIns="360000" bIns="2160000" anchor="b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B57D8-F51B-45A5-ACE8-26EE7A2E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tIns="0" rIns="360000" bIns="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85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mit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47C337E-B2E8-42BE-BB79-EB136C890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80E40-62C1-4523-9326-8905454D49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A002C-DFE9-450A-A2B3-C70BC48F66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5DD0-C562-4452-8B55-8B7571D56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409322-67A6-4F12-8D72-41A3B5B662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7800" y="4416666"/>
            <a:ext cx="1974701" cy="1406166"/>
          </a:xfrm>
          <a:solidFill>
            <a:schemeClr val="tx2">
              <a:alpha val="90000"/>
            </a:schemeClr>
          </a:solidFill>
        </p:spPr>
        <p:txBody>
          <a:bodyPr lIns="90000" tIns="90000" rIns="90000" bIns="90000"/>
          <a:lstStyle>
            <a:lvl1pPr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42447BE-7F68-43E3-BEF7-C04C0F292080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0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nhalt 2/3 Bild mit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3344400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80E40-62C1-4523-9326-8905454D49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A002C-DFE9-450A-A2B3-C70BC48F66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5DD0-C562-4452-8B55-8B7571D56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C391855-DEE4-4776-816F-9FDFE9169B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3800" y="1674000"/>
            <a:ext cx="7048800" cy="4644000"/>
          </a:xfrm>
          <a:custGeom>
            <a:avLst/>
            <a:gdLst>
              <a:gd name="connsiteX0" fmla="*/ 0 w 7048800"/>
              <a:gd name="connsiteY0" fmla="*/ 0 h 4644000"/>
              <a:gd name="connsiteX1" fmla="*/ 7048800 w 7048800"/>
              <a:gd name="connsiteY1" fmla="*/ 0 h 4644000"/>
              <a:gd name="connsiteX2" fmla="*/ 7048800 w 7048800"/>
              <a:gd name="connsiteY2" fmla="*/ 4326749 h 4644000"/>
              <a:gd name="connsiteX3" fmla="*/ 6541092 w 7048800"/>
              <a:gd name="connsiteY3" fmla="*/ 4644000 h 4644000"/>
              <a:gd name="connsiteX4" fmla="*/ 0 w 7048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800" h="4644000">
                <a:moveTo>
                  <a:pt x="0" y="0"/>
                </a:moveTo>
                <a:lnTo>
                  <a:pt x="7048800" y="0"/>
                </a:lnTo>
                <a:lnTo>
                  <a:pt x="7048800" y="4326749"/>
                </a:lnTo>
                <a:lnTo>
                  <a:pt x="6541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29A14761-D380-48F1-9D44-45AF488797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3800" y="4416666"/>
            <a:ext cx="1974701" cy="1406166"/>
          </a:xfrm>
          <a:solidFill>
            <a:schemeClr val="tx2">
              <a:alpha val="90000"/>
            </a:schemeClr>
          </a:solidFill>
        </p:spPr>
        <p:txBody>
          <a:bodyPr lIns="90000" tIns="90000" rIns="90000" bIns="90000"/>
          <a:lstStyle>
            <a:lvl1pPr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7DD6B2-6BB6-4B54-8072-153E6ED7B917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59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47C337E-B2E8-42BE-BB79-EB136C890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3D5E979-B6F3-499F-86AC-9DA560B943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98" y="1674000"/>
            <a:ext cx="5196001" cy="4644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178660-43D6-417E-A41D-8A651FD3ED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7E495-745A-4917-9709-76F024A90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2D2E99-9111-4AFA-AFB3-76CD71D81F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C171BC-79AF-42BF-84CB-39D216F6E301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7627363-86CC-42A8-BCA4-3FEC0149CBB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8801" y="1673999"/>
            <a:ext cx="10753199" cy="46425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09F6-5C2A-4BEF-B6DE-14B4B4FD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D172E-DE29-4BCE-BE6D-314FDF43C1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412697-2000-4E1B-8173-9B9587CC95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2C21-3D87-4424-800F-176F6F5586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9EF021A6-4BB9-4550-AD43-5CAC345F427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F720E25-635C-49B5-8824-A82A5FC06729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0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7627363-86CC-42A8-BCA4-3FEC0149CBB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8801" y="1673999"/>
            <a:ext cx="5196599" cy="46425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09F6-5C2A-4BEF-B6DE-14B4B4FD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D172E-DE29-4BCE-BE6D-314FDF43C1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412697-2000-4E1B-8173-9B9587CC95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2C21-3D87-4424-800F-176F6F5586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9EF021A6-4BB9-4550-AD43-5CAC345F427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F720E25-635C-49B5-8824-A82A5FC06729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grammplatzhalter 2">
            <a:extLst>
              <a:ext uri="{FF2B5EF4-FFF2-40B4-BE49-F238E27FC236}">
                <a16:creationId xmlns:a16="http://schemas.microsoft.com/office/drawing/2014/main" id="{40153406-C06B-40E8-99C7-229D0C6B031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75400" y="1673999"/>
            <a:ext cx="5196599" cy="46425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3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E4D9F-AC7A-4F8D-AC64-47E04766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74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00719E-AEFE-40BF-8FAF-96026E0CB3E3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70BA7FE-E827-4D39-A048-D4CF86BD7DF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76599" y="1674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9C89F3-D97E-408C-A5DF-94B7F7F3405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9999" y="4176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DBCAED4-2F76-438B-B283-1C960E7CC97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76599" y="4176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231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>
            <a:lvl2pPr marL="216000"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832642F-B323-49EE-872A-3130F8342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7801" y="1674000"/>
            <a:ext cx="2507101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465D2CE-6830-4297-983E-F7B43985B9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7800" y="4086000"/>
            <a:ext cx="5194800" cy="2232000"/>
          </a:xfrm>
          <a:custGeom>
            <a:avLst/>
            <a:gdLst>
              <a:gd name="connsiteX0" fmla="*/ 0 w 5194800"/>
              <a:gd name="connsiteY0" fmla="*/ 0 h 2232000"/>
              <a:gd name="connsiteX1" fmla="*/ 5194800 w 5194800"/>
              <a:gd name="connsiteY1" fmla="*/ 0 h 2232000"/>
              <a:gd name="connsiteX2" fmla="*/ 5194800 w 5194800"/>
              <a:gd name="connsiteY2" fmla="*/ 1914749 h 2232000"/>
              <a:gd name="connsiteX3" fmla="*/ 4687092 w 5194800"/>
              <a:gd name="connsiteY3" fmla="*/ 2232000 h 2232000"/>
              <a:gd name="connsiteX4" fmla="*/ 0 w 51948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2232000">
                <a:moveTo>
                  <a:pt x="0" y="0"/>
                </a:moveTo>
                <a:lnTo>
                  <a:pt x="5194800" y="0"/>
                </a:lnTo>
                <a:lnTo>
                  <a:pt x="5194800" y="1914749"/>
                </a:lnTo>
                <a:lnTo>
                  <a:pt x="4687092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1A0135-E140-476E-AC43-792A657BCCE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C46EB0-769F-4170-83B7-93D805106DF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06C54-FF6D-4951-8C8B-40E294A9C4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CF9F49-EFAD-4ACD-99F6-79A884BC2C0E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903F8E2B-6617-4DB7-991D-50B6D59596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64902" y="1674000"/>
            <a:ext cx="2507101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590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2 Bilder + Infobox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E52A4B2-180F-4635-9822-27508ECE4C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7800" y="1674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113E644-52D1-4A9A-821D-0ECCD9B110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5200" y="1674000"/>
            <a:ext cx="2507400" cy="4644000"/>
          </a:xfrm>
          <a:custGeom>
            <a:avLst/>
            <a:gdLst>
              <a:gd name="connsiteX0" fmla="*/ 0 w 2507400"/>
              <a:gd name="connsiteY0" fmla="*/ 0 h 4644000"/>
              <a:gd name="connsiteX1" fmla="*/ 2507400 w 2507400"/>
              <a:gd name="connsiteY1" fmla="*/ 0 h 4644000"/>
              <a:gd name="connsiteX2" fmla="*/ 2507400 w 2507400"/>
              <a:gd name="connsiteY2" fmla="*/ 4326749 h 4644000"/>
              <a:gd name="connsiteX3" fmla="*/ 1999692 w 2507400"/>
              <a:gd name="connsiteY3" fmla="*/ 4644000 h 4644000"/>
              <a:gd name="connsiteX4" fmla="*/ 0 w 25074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00" h="4644000">
                <a:moveTo>
                  <a:pt x="0" y="0"/>
                </a:moveTo>
                <a:lnTo>
                  <a:pt x="2507400" y="0"/>
                </a:lnTo>
                <a:lnTo>
                  <a:pt x="2507400" y="4326749"/>
                </a:lnTo>
                <a:lnTo>
                  <a:pt x="19996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EA2C7DF6-8FA2-4912-8FF1-99CC9F4CBE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7800" y="4086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55965-1525-4E18-8617-459E33E24C0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3B74A0-6721-4460-9913-76B468D904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D6DB4-5088-4985-8544-351706B1415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EFBBC7C-F6A5-4ED9-9C3D-5FC6ABA55624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24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2 Bilder + Infobox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832642F-B323-49EE-872A-3130F8342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7800" y="1674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BB234F7-230F-4A75-81B8-34F8EDC64F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7800" y="4086000"/>
            <a:ext cx="5194800" cy="2232000"/>
          </a:xfrm>
          <a:custGeom>
            <a:avLst/>
            <a:gdLst>
              <a:gd name="connsiteX0" fmla="*/ 0 w 5194800"/>
              <a:gd name="connsiteY0" fmla="*/ 0 h 2232000"/>
              <a:gd name="connsiteX1" fmla="*/ 5194800 w 5194800"/>
              <a:gd name="connsiteY1" fmla="*/ 0 h 2232000"/>
              <a:gd name="connsiteX2" fmla="*/ 5194800 w 5194800"/>
              <a:gd name="connsiteY2" fmla="*/ 1914749 h 2232000"/>
              <a:gd name="connsiteX3" fmla="*/ 4687092 w 5194800"/>
              <a:gd name="connsiteY3" fmla="*/ 2232000 h 2232000"/>
              <a:gd name="connsiteX4" fmla="*/ 0 w 51948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2232000">
                <a:moveTo>
                  <a:pt x="0" y="0"/>
                </a:moveTo>
                <a:lnTo>
                  <a:pt x="5194800" y="0"/>
                </a:lnTo>
                <a:lnTo>
                  <a:pt x="5194800" y="1914749"/>
                </a:lnTo>
                <a:lnTo>
                  <a:pt x="4687092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9C55D38B-F3F0-43B2-B18E-7740F748B1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65200" y="1674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2165AC-262C-4D41-9BBC-CEF1D222E56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9CED4-1736-4B5F-9946-F16664B3DBC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3DCAA-570D-4D10-B77D-08C69D75AE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A81D4EE-867E-46FB-9F0B-6CF938274F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55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494D4-39E8-435A-920E-A5A5EB6D3C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801" y="1673999"/>
            <a:ext cx="10753199" cy="4642571"/>
          </a:xfrm>
          <a:custGeom>
            <a:avLst/>
            <a:gdLst>
              <a:gd name="connsiteX0" fmla="*/ 0 w 10753199"/>
              <a:gd name="connsiteY0" fmla="*/ 0 h 4642571"/>
              <a:gd name="connsiteX1" fmla="*/ 10753199 w 10753199"/>
              <a:gd name="connsiteY1" fmla="*/ 0 h 4642571"/>
              <a:gd name="connsiteX2" fmla="*/ 10753199 w 10753199"/>
              <a:gd name="connsiteY2" fmla="*/ 4327125 h 4642571"/>
              <a:gd name="connsiteX3" fmla="*/ 10248379 w 10753199"/>
              <a:gd name="connsiteY3" fmla="*/ 4642571 h 4642571"/>
              <a:gd name="connsiteX4" fmla="*/ 0 w 10753199"/>
              <a:gd name="connsiteY4" fmla="*/ 4642571 h 46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199" h="4642571">
                <a:moveTo>
                  <a:pt x="0" y="0"/>
                </a:moveTo>
                <a:lnTo>
                  <a:pt x="10753199" y="0"/>
                </a:lnTo>
                <a:lnTo>
                  <a:pt x="10753199" y="4327125"/>
                </a:lnTo>
                <a:lnTo>
                  <a:pt x="10248379" y="4642571"/>
                </a:lnTo>
                <a:lnTo>
                  <a:pt x="0" y="46425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AAB83-8DD6-4586-90E7-4680601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B97C7-E1BE-4699-86A8-01DACF45BA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233DD-E13C-4881-9F8D-7B2F6ECE9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|    Fußzeile Universität Augsburg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58736-60F0-446B-85EE-E8E3E9B87A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4F5D212-7704-477C-BD10-3A0738406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5554" y="1673999"/>
            <a:ext cx="2760453" cy="3312069"/>
          </a:xfrm>
          <a:solidFill>
            <a:schemeClr val="tx2">
              <a:alpha val="90000"/>
            </a:schemeClr>
          </a:solidFill>
        </p:spPr>
        <p:txBody>
          <a:bodyPr lIns="144000" tIns="144000" rIns="144000" bIns="144000"/>
          <a:lstStyle>
            <a:lvl1pPr>
              <a:defRPr sz="1400">
                <a:solidFill>
                  <a:schemeClr val="bg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Clr>
                <a:schemeClr val="bg1"/>
              </a:buClr>
              <a:buNone/>
              <a:defRPr sz="10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FA84C09-E8D0-422A-8A0E-45EB49C1D259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3FDBBD4-A883-4636-B808-7CFF5AFDF03E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Dual Vor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5FA92F1-0E1F-49C5-80C9-3365CCE3A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23F841-7E91-4E34-A0EC-B12AEE41B4E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40000"/>
                </a:schemeClr>
              </a:gs>
              <a:gs pos="0">
                <a:schemeClr val="bg1">
                  <a:alpha val="50000"/>
                </a:schemeClr>
              </a:gs>
              <a:gs pos="7000">
                <a:srgbClr val="FFFFFF">
                  <a:alpha val="0"/>
                </a:srgbClr>
              </a:gs>
              <a:gs pos="100000">
                <a:schemeClr val="bg1"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26E8387-66E3-42D5-9B71-7D928E60A71B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1"/>
            </p:custDataLst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360000" tIns="360000" rIns="360000" bIns="2160000" anchor="b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B57D8-F51B-45A5-ACE8-26EE7A2E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tIns="0" rIns="360000" bIns="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7BF557-8C51-49A6-9373-E0E39B4EF9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255967" y="592157"/>
            <a:ext cx="1846250" cy="57417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Partneruni-Logo</a:t>
            </a:r>
          </a:p>
        </p:txBody>
      </p:sp>
    </p:spTree>
    <p:extLst>
      <p:ext uri="{BB962C8B-B14F-4D97-AF65-F5344CB8AC3E}">
        <p14:creationId xmlns:p14="http://schemas.microsoft.com/office/powerpoint/2010/main" val="385751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494D4-39E8-435A-920E-A5A5EB6D3C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801" y="1673999"/>
            <a:ext cx="10753199" cy="4642571"/>
          </a:xfrm>
          <a:custGeom>
            <a:avLst/>
            <a:gdLst>
              <a:gd name="connsiteX0" fmla="*/ 0 w 10753199"/>
              <a:gd name="connsiteY0" fmla="*/ 0 h 4642571"/>
              <a:gd name="connsiteX1" fmla="*/ 10753199 w 10753199"/>
              <a:gd name="connsiteY1" fmla="*/ 0 h 4642571"/>
              <a:gd name="connsiteX2" fmla="*/ 10753199 w 10753199"/>
              <a:gd name="connsiteY2" fmla="*/ 4327125 h 4642571"/>
              <a:gd name="connsiteX3" fmla="*/ 10248379 w 10753199"/>
              <a:gd name="connsiteY3" fmla="*/ 4642571 h 4642571"/>
              <a:gd name="connsiteX4" fmla="*/ 0 w 10753199"/>
              <a:gd name="connsiteY4" fmla="*/ 4642571 h 46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199" h="4642571">
                <a:moveTo>
                  <a:pt x="0" y="0"/>
                </a:moveTo>
                <a:lnTo>
                  <a:pt x="10753199" y="0"/>
                </a:lnTo>
                <a:lnTo>
                  <a:pt x="10753199" y="4327125"/>
                </a:lnTo>
                <a:lnTo>
                  <a:pt x="10248379" y="4642571"/>
                </a:lnTo>
                <a:lnTo>
                  <a:pt x="0" y="46425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AAB83-8DD6-4586-90E7-4680601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B97C7-E1BE-4699-86A8-01DACF45BA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233DD-E13C-4881-9F8D-7B2F6ECE9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58736-60F0-446B-85EE-E8E3E9B87A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58D452D6-202E-455D-8B61-543261859A4B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D26D293-9DBC-44A3-B743-50F9610A78E9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57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und 1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2923280-06D4-4B6C-8212-53AA23678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999" y="1673999"/>
            <a:ext cx="25529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6816FC29-1284-4663-9755-B91A86845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000" y="1673999"/>
            <a:ext cx="5286000" cy="223128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BF2352AF-07ED-4DD6-AD34-CD15BCEF6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3000" y="1673999"/>
            <a:ext cx="25529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88937A17-6BFE-4447-9A70-9A7932502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999" y="4085290"/>
            <a:ext cx="39194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1C03AA34-9E4A-4CE3-AC7C-F75EA79E7C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9499" y="4085291"/>
            <a:ext cx="39194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C2F2BAE-909F-472D-BE4F-96A79DA05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9000" y="4085291"/>
            <a:ext cx="2552999" cy="2231291"/>
          </a:xfrm>
          <a:custGeom>
            <a:avLst/>
            <a:gdLst>
              <a:gd name="connsiteX0" fmla="*/ 0 w 2552999"/>
              <a:gd name="connsiteY0" fmla="*/ 0 h 2231291"/>
              <a:gd name="connsiteX1" fmla="*/ 2552999 w 2552999"/>
              <a:gd name="connsiteY1" fmla="*/ 0 h 2231291"/>
              <a:gd name="connsiteX2" fmla="*/ 2552999 w 2552999"/>
              <a:gd name="connsiteY2" fmla="*/ 1915834 h 2231291"/>
              <a:gd name="connsiteX3" fmla="*/ 2048161 w 2552999"/>
              <a:gd name="connsiteY3" fmla="*/ 2231291 h 2231291"/>
              <a:gd name="connsiteX4" fmla="*/ 0 w 2552999"/>
              <a:gd name="connsiteY4" fmla="*/ 2231291 h 2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999" h="2231291">
                <a:moveTo>
                  <a:pt x="0" y="0"/>
                </a:moveTo>
                <a:lnTo>
                  <a:pt x="2552999" y="0"/>
                </a:lnTo>
                <a:lnTo>
                  <a:pt x="2552999" y="1915834"/>
                </a:lnTo>
                <a:lnTo>
                  <a:pt x="2048161" y="2231291"/>
                </a:lnTo>
                <a:lnTo>
                  <a:pt x="0" y="223129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3ABC32-9FE8-459D-ACCB-10252377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E0EAD-D6B1-4816-B378-23892E83F82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D2D387-3FB6-4B0C-98E8-123EED79A0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2EB323-5D4B-44C9-8093-B68CFD3AF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F490B95-624C-4C01-B8CF-324AF2796124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EA23CB-DE6D-4F22-B14C-D08F0E16F2A4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83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je 1 Bild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D0B7CD6-F947-438A-AF64-88751730D8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9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7603677-00F0-456F-A684-0FCB6F47B8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32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BA13482D-7FD6-46E0-8A6A-548C63908F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65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6">
            <a:extLst>
              <a:ext uri="{FF2B5EF4-FFF2-40B4-BE49-F238E27FC236}">
                <a16:creationId xmlns:a16="http://schemas.microsoft.com/office/drawing/2014/main" id="{3C228099-C7FA-4BE1-8248-4821955EF0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98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B2BA3FFC-78EE-48EA-AE0C-300F956B98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9999" y="4086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794CEAF2-9F84-4B99-A8AF-ECE3AB5E57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32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7FD20DB8-649F-4F75-BDA2-47C449040C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6599" y="4086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2AE0353-0383-4E9B-84C9-6E8C1C24B1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19899" y="4086000"/>
            <a:ext cx="2553300" cy="2232000"/>
          </a:xfrm>
          <a:custGeom>
            <a:avLst/>
            <a:gdLst>
              <a:gd name="connsiteX0" fmla="*/ 0 w 2553300"/>
              <a:gd name="connsiteY0" fmla="*/ 0 h 2232000"/>
              <a:gd name="connsiteX1" fmla="*/ 2553300 w 2553300"/>
              <a:gd name="connsiteY1" fmla="*/ 0 h 2232000"/>
              <a:gd name="connsiteX2" fmla="*/ 2553300 w 2553300"/>
              <a:gd name="connsiteY2" fmla="*/ 1914375 h 2232000"/>
              <a:gd name="connsiteX3" fmla="*/ 2044993 w 2553300"/>
              <a:gd name="connsiteY3" fmla="*/ 2232000 h 2232000"/>
              <a:gd name="connsiteX4" fmla="*/ 0 w 25533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00" h="2232000">
                <a:moveTo>
                  <a:pt x="0" y="0"/>
                </a:moveTo>
                <a:lnTo>
                  <a:pt x="2553300" y="0"/>
                </a:lnTo>
                <a:lnTo>
                  <a:pt x="2553300" y="1914375"/>
                </a:lnTo>
                <a:lnTo>
                  <a:pt x="2044993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EE9C679-81B2-4C00-9AD0-B24037728D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998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67BFBE5B-6EF5-477E-8B16-D9DDC1B03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532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6" name="Textplatzhalter 23">
            <a:extLst>
              <a:ext uri="{FF2B5EF4-FFF2-40B4-BE49-F238E27FC236}">
                <a16:creationId xmlns:a16="http://schemas.microsoft.com/office/drawing/2014/main" id="{7E03E66F-9B22-44FD-82F9-97EA205FD8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599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749543A4-338F-4532-A8F7-3C8053E065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198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4C7506-1301-49C0-9C41-04D95085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56F48A-94B2-4E68-8433-3D86488F261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B230BD-CD3E-4D54-BA85-1FA6F5CCC1E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105B9E-F57E-42DF-A0F2-61A5FEC545C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D1921EF-845A-4B83-94D5-07A0CE8FDCE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CA848E7-92BD-42A2-8DB5-48C272EDDD38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j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D0B7CD6-F947-438A-AF64-88751730D8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9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7603677-00F0-456F-A684-0FCB6F47B8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32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BA13482D-7FD6-46E0-8A6A-548C63908F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65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6">
            <a:extLst>
              <a:ext uri="{FF2B5EF4-FFF2-40B4-BE49-F238E27FC236}">
                <a16:creationId xmlns:a16="http://schemas.microsoft.com/office/drawing/2014/main" id="{3C228099-C7FA-4BE1-8248-4821955EF0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98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794CEAF2-9F84-4B99-A8AF-ECE3AB5E57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9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B2BA3FFC-78EE-48EA-AE0C-300F956B98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3299" y="4086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FF9C62C6-AB76-491F-A58B-062EF89911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865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40064942-68BC-4E81-8583-6A45809713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19899" y="4085999"/>
            <a:ext cx="2553300" cy="2232000"/>
          </a:xfrm>
          <a:custGeom>
            <a:avLst/>
            <a:gdLst>
              <a:gd name="connsiteX0" fmla="*/ 0 w 2553300"/>
              <a:gd name="connsiteY0" fmla="*/ 0 h 2232000"/>
              <a:gd name="connsiteX1" fmla="*/ 2553300 w 2553300"/>
              <a:gd name="connsiteY1" fmla="*/ 0 h 2232000"/>
              <a:gd name="connsiteX2" fmla="*/ 2553300 w 2553300"/>
              <a:gd name="connsiteY2" fmla="*/ 1914376 h 2232000"/>
              <a:gd name="connsiteX3" fmla="*/ 2044994 w 2553300"/>
              <a:gd name="connsiteY3" fmla="*/ 2232000 h 2232000"/>
              <a:gd name="connsiteX4" fmla="*/ 0 w 25533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00" h="2232000">
                <a:moveTo>
                  <a:pt x="0" y="0"/>
                </a:moveTo>
                <a:lnTo>
                  <a:pt x="2553300" y="0"/>
                </a:lnTo>
                <a:lnTo>
                  <a:pt x="2553300" y="1914376"/>
                </a:lnTo>
                <a:lnTo>
                  <a:pt x="2044994" y="2232000"/>
                </a:lnTo>
                <a:lnTo>
                  <a:pt x="0" y="22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EE9C679-81B2-4C00-9AD0-B24037728D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998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67BFBE5B-6EF5-477E-8B16-D9DDC1B03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6" name="Textplatzhalter 23">
            <a:extLst>
              <a:ext uri="{FF2B5EF4-FFF2-40B4-BE49-F238E27FC236}">
                <a16:creationId xmlns:a16="http://schemas.microsoft.com/office/drawing/2014/main" id="{7E03E66F-9B22-44FD-82F9-97EA205FD8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599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749543A4-338F-4532-A8F7-3C8053E065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865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214A44-AF01-4C18-A48A-D60FB248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DBD298-EEC0-4FCE-AD3E-E0A71133EC0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31DBC6-4D2A-496E-902B-EFD874699C5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EB8BD6-E622-4B45-A236-19BF5A5D181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0863C9F9-60AE-4E82-86B7-ECB092C2DC9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D178B3D-67C8-474D-B36E-39BB73685217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0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s unten Bild">
            <a:extLst>
              <a:ext uri="{FF2B5EF4-FFF2-40B4-BE49-F238E27FC236}">
                <a16:creationId xmlns:a16="http://schemas.microsoft.com/office/drawing/2014/main" id="{CD5FA5D3-D717-492A-A9A5-AAD003D3C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18903" y="2347394"/>
            <a:ext cx="6354297" cy="3970606"/>
          </a:xfrm>
          <a:custGeom>
            <a:avLst/>
            <a:gdLst>
              <a:gd name="connsiteX0" fmla="*/ 6354297 w 6354297"/>
              <a:gd name="connsiteY0" fmla="*/ 0 h 3970606"/>
              <a:gd name="connsiteX1" fmla="*/ 6354297 w 6354297"/>
              <a:gd name="connsiteY1" fmla="*/ 3652981 h 3970606"/>
              <a:gd name="connsiteX2" fmla="*/ 5845990 w 6354297"/>
              <a:gd name="connsiteY2" fmla="*/ 3970606 h 3970606"/>
              <a:gd name="connsiteX3" fmla="*/ 0 w 6354297"/>
              <a:gd name="connsiteY3" fmla="*/ 3970606 h 397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4297" h="3970606">
                <a:moveTo>
                  <a:pt x="6354297" y="0"/>
                </a:moveTo>
                <a:lnTo>
                  <a:pt x="6354297" y="3652981"/>
                </a:lnTo>
                <a:lnTo>
                  <a:pt x="5845990" y="3970606"/>
                </a:lnTo>
                <a:lnTo>
                  <a:pt x="0" y="397060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0" name="rechts oben Bild">
            <a:extLst>
              <a:ext uri="{FF2B5EF4-FFF2-40B4-BE49-F238E27FC236}">
                <a16:creationId xmlns:a16="http://schemas.microsoft.com/office/drawing/2014/main" id="{6DFA7518-1C80-4796-BE44-D8184948C5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55202" y="1674000"/>
            <a:ext cx="4117998" cy="2182262"/>
          </a:xfrm>
          <a:custGeom>
            <a:avLst/>
            <a:gdLst>
              <a:gd name="connsiteX0" fmla="*/ 0 w 4117998"/>
              <a:gd name="connsiteY0" fmla="*/ 0 h 2182262"/>
              <a:gd name="connsiteX1" fmla="*/ 4117998 w 4117998"/>
              <a:gd name="connsiteY1" fmla="*/ 0 h 2182262"/>
              <a:gd name="connsiteX2" fmla="*/ 4117998 w 4117998"/>
              <a:gd name="connsiteY2" fmla="*/ 461141 h 2182262"/>
              <a:gd name="connsiteX3" fmla="*/ 1363628 w 4117998"/>
              <a:gd name="connsiteY3" fmla="*/ 2182262 h 218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998" h="2182262">
                <a:moveTo>
                  <a:pt x="0" y="0"/>
                </a:moveTo>
                <a:lnTo>
                  <a:pt x="4117998" y="0"/>
                </a:lnTo>
                <a:lnTo>
                  <a:pt x="4117998" y="461141"/>
                </a:lnTo>
                <a:lnTo>
                  <a:pt x="1363628" y="21822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2" name="links großes Bild">
            <a:extLst>
              <a:ext uri="{FF2B5EF4-FFF2-40B4-BE49-F238E27FC236}">
                <a16:creationId xmlns:a16="http://schemas.microsoft.com/office/drawing/2014/main" id="{3250A4B0-2BD5-4E55-807B-8FC0F34662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674000"/>
            <a:ext cx="7846181" cy="4644000"/>
          </a:xfrm>
          <a:custGeom>
            <a:avLst/>
            <a:gdLst>
              <a:gd name="connsiteX0" fmla="*/ 0 w 7846181"/>
              <a:gd name="connsiteY0" fmla="*/ 0 h 4644000"/>
              <a:gd name="connsiteX1" fmla="*/ 6422949 w 7846181"/>
              <a:gd name="connsiteY1" fmla="*/ 0 h 4644000"/>
              <a:gd name="connsiteX2" fmla="*/ 7846181 w 7846181"/>
              <a:gd name="connsiteY2" fmla="*/ 2277649 h 4644000"/>
              <a:gd name="connsiteX3" fmla="*/ 4059228 w 7846181"/>
              <a:gd name="connsiteY3" fmla="*/ 4644000 h 4644000"/>
              <a:gd name="connsiteX4" fmla="*/ 0 w 7846181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181" h="4644000">
                <a:moveTo>
                  <a:pt x="0" y="0"/>
                </a:moveTo>
                <a:lnTo>
                  <a:pt x="6422949" y="0"/>
                </a:lnTo>
                <a:lnTo>
                  <a:pt x="7846181" y="2277649"/>
                </a:lnTo>
                <a:lnTo>
                  <a:pt x="4059228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826DC0-7673-4091-B8DF-1F0BF64D56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67E07C-4EF5-43E9-9B7B-40CF109326A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83426-CEAE-4105-B68D-3BC46AA145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1B9E229-2EFA-41C6-8438-B43B0B52060A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69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rand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CD9A9D8-D8C6-4003-B9E8-BD62D25DD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16924 h 6858000"/>
              <a:gd name="connsiteX3" fmla="*/ 12192000 w 12192000"/>
              <a:gd name="connsiteY3" fmla="*/ 6542543 h 6858000"/>
              <a:gd name="connsiteX4" fmla="*/ 11687162 w 12192000"/>
              <a:gd name="connsiteY4" fmla="*/ 6858000 h 6858000"/>
              <a:gd name="connsiteX5" fmla="*/ 11350923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16924"/>
                </a:lnTo>
                <a:lnTo>
                  <a:pt x="12192000" y="6542543"/>
                </a:lnTo>
                <a:lnTo>
                  <a:pt x="11687162" y="6858000"/>
                </a:lnTo>
                <a:lnTo>
                  <a:pt x="113509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74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randlos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1C5038-CFF1-4F38-9317-76B31675F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E41C75F-ABCF-4120-9997-79E41E476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2138" y="3635125"/>
            <a:ext cx="3700462" cy="2682875"/>
          </a:xfrm>
          <a:custGeom>
            <a:avLst/>
            <a:gdLst>
              <a:gd name="connsiteX0" fmla="*/ 0 w 3700462"/>
              <a:gd name="connsiteY0" fmla="*/ 0 h 2682875"/>
              <a:gd name="connsiteX1" fmla="*/ 3700462 w 3700462"/>
              <a:gd name="connsiteY1" fmla="*/ 0 h 2682875"/>
              <a:gd name="connsiteX2" fmla="*/ 3700462 w 3700462"/>
              <a:gd name="connsiteY2" fmla="*/ 2365624 h 2682875"/>
              <a:gd name="connsiteX3" fmla="*/ 3192754 w 3700462"/>
              <a:gd name="connsiteY3" fmla="*/ 2682875 h 2682875"/>
              <a:gd name="connsiteX4" fmla="*/ 0 w 3700462"/>
              <a:gd name="connsiteY4" fmla="*/ 2682875 h 26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462" h="2682875">
                <a:moveTo>
                  <a:pt x="0" y="0"/>
                </a:moveTo>
                <a:lnTo>
                  <a:pt x="3700462" y="0"/>
                </a:lnTo>
                <a:lnTo>
                  <a:pt x="3700462" y="2365624"/>
                </a:lnTo>
                <a:lnTo>
                  <a:pt x="3192754" y="2682875"/>
                </a:lnTo>
                <a:lnTo>
                  <a:pt x="0" y="268287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144000" tIns="216000" rIns="144000" bIns="21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974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Zitat farbig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B88B8D8-3758-4D29-BFC4-10E8CA86532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16924 h 6858000"/>
              <a:gd name="connsiteX3" fmla="*/ 12191999 w 12192000"/>
              <a:gd name="connsiteY3" fmla="*/ 6016924 h 6858000"/>
              <a:gd name="connsiteX4" fmla="*/ 12191999 w 12192000"/>
              <a:gd name="connsiteY4" fmla="*/ 6542543 h 6858000"/>
              <a:gd name="connsiteX5" fmla="*/ 11687161 w 12192000"/>
              <a:gd name="connsiteY5" fmla="*/ 6858000 h 6858000"/>
              <a:gd name="connsiteX6" fmla="*/ 11350922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16924"/>
                </a:lnTo>
                <a:lnTo>
                  <a:pt x="12191999" y="6016924"/>
                </a:lnTo>
                <a:lnTo>
                  <a:pt x="12191999" y="6542543"/>
                </a:lnTo>
                <a:lnTo>
                  <a:pt x="11687161" y="6858000"/>
                </a:lnTo>
                <a:lnTo>
                  <a:pt x="113509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9D7FE2-23D0-4E6B-BBBD-6ED33EF01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674688"/>
            <a:ext cx="7094537" cy="5508625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84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1C5038-CFF1-4F38-9317-76B31675F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363456" cy="6858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038655-7059-4575-A4F1-5B3CA3E24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0524" y="1854748"/>
            <a:ext cx="3531476" cy="3090041"/>
          </a:xfrm>
          <a:custGeom>
            <a:avLst/>
            <a:gdLst>
              <a:gd name="connsiteX0" fmla="*/ 0 w 3531476"/>
              <a:gd name="connsiteY0" fmla="*/ 0 h 3090041"/>
              <a:gd name="connsiteX1" fmla="*/ 3531476 w 3531476"/>
              <a:gd name="connsiteY1" fmla="*/ 0 h 3090041"/>
              <a:gd name="connsiteX2" fmla="*/ 3531476 w 3531476"/>
              <a:gd name="connsiteY2" fmla="*/ 2779106 h 3090041"/>
              <a:gd name="connsiteX3" fmla="*/ 3033876 w 3531476"/>
              <a:gd name="connsiteY3" fmla="*/ 3090041 h 3090041"/>
              <a:gd name="connsiteX4" fmla="*/ 0 w 3531476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476" h="3090041">
                <a:moveTo>
                  <a:pt x="0" y="0"/>
                </a:moveTo>
                <a:lnTo>
                  <a:pt x="3531476" y="0"/>
                </a:lnTo>
                <a:lnTo>
                  <a:pt x="3531476" y="2779106"/>
                </a:lnTo>
                <a:lnTo>
                  <a:pt x="3033876" y="3090041"/>
                </a:lnTo>
                <a:lnTo>
                  <a:pt x="0" y="309004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144000" bIns="360000">
            <a:noAutofit/>
          </a:bodyPr>
          <a:lstStyle>
            <a:lvl1pPr>
              <a:defRPr sz="2500" cap="all" baseline="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68F79D-CB6A-4403-9205-FF4BE5DB4D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9048" y="1854748"/>
            <a:ext cx="3531476" cy="3090041"/>
          </a:xfrm>
          <a:solidFill>
            <a:schemeClr val="tx2">
              <a:alpha val="50000"/>
            </a:schemeClr>
          </a:solidFill>
        </p:spPr>
        <p:txBody>
          <a:bodyPr lIns="0" tIns="0" rIns="0" bIns="432000" anchor="b"/>
          <a:lstStyle>
            <a:lvl1pPr marL="0" algn="ctr">
              <a:defRPr sz="18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47750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F3A21B8E-DB9A-4C1E-A79D-3A75A7C683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8850" y="765175"/>
            <a:ext cx="5561013" cy="5324475"/>
          </a:xfrm>
          <a:custGeom>
            <a:avLst/>
            <a:gdLst>
              <a:gd name="connsiteX0" fmla="*/ 1513682 w 5561013"/>
              <a:gd name="connsiteY0" fmla="*/ 758515 h 5324475"/>
              <a:gd name="connsiteX1" fmla="*/ 1056580 w 5561013"/>
              <a:gd name="connsiteY1" fmla="*/ 2662238 h 5324475"/>
              <a:gd name="connsiteX2" fmla="*/ 1513682 w 5561013"/>
              <a:gd name="connsiteY2" fmla="*/ 4565961 h 5324475"/>
              <a:gd name="connsiteX3" fmla="*/ 1970784 w 5561013"/>
              <a:gd name="connsiteY3" fmla="*/ 2662238 h 5324475"/>
              <a:gd name="connsiteX4" fmla="*/ 1513682 w 5561013"/>
              <a:gd name="connsiteY4" fmla="*/ 758515 h 5324475"/>
              <a:gd name="connsiteX5" fmla="*/ 4556698 w 5561013"/>
              <a:gd name="connsiteY5" fmla="*/ 66675 h 5324475"/>
              <a:gd name="connsiteX6" fmla="*/ 5561013 w 5561013"/>
              <a:gd name="connsiteY6" fmla="*/ 66675 h 5324475"/>
              <a:gd name="connsiteX7" fmla="*/ 5561013 w 5561013"/>
              <a:gd name="connsiteY7" fmla="*/ 5257800 h 5324475"/>
              <a:gd name="connsiteX8" fmla="*/ 4429285 w 5561013"/>
              <a:gd name="connsiteY8" fmla="*/ 5257800 h 5324475"/>
              <a:gd name="connsiteX9" fmla="*/ 4429285 w 5561013"/>
              <a:gd name="connsiteY9" fmla="*/ 1264055 h 5324475"/>
              <a:gd name="connsiteX10" fmla="*/ 3544888 w 5561013"/>
              <a:gd name="connsiteY10" fmla="*/ 1844152 h 5324475"/>
              <a:gd name="connsiteX11" fmla="*/ 3544888 w 5561013"/>
              <a:gd name="connsiteY11" fmla="*/ 869886 h 5324475"/>
              <a:gd name="connsiteX12" fmla="*/ 4556698 w 5561013"/>
              <a:gd name="connsiteY12" fmla="*/ 66675 h 5324475"/>
              <a:gd name="connsiteX13" fmla="*/ 1513682 w 5561013"/>
              <a:gd name="connsiteY13" fmla="*/ 0 h 5324475"/>
              <a:gd name="connsiteX14" fmla="*/ 3027363 w 5561013"/>
              <a:gd name="connsiteY14" fmla="*/ 2647365 h 5324475"/>
              <a:gd name="connsiteX15" fmla="*/ 1513682 w 5561013"/>
              <a:gd name="connsiteY15" fmla="*/ 5324475 h 5324475"/>
              <a:gd name="connsiteX16" fmla="*/ 0 w 5561013"/>
              <a:gd name="connsiteY16" fmla="*/ 2647365 h 5324475"/>
              <a:gd name="connsiteX17" fmla="*/ 1513682 w 5561013"/>
              <a:gd name="connsiteY1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1013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556698" y="66675"/>
                </a:moveTo>
                <a:cubicBezTo>
                  <a:pt x="5561013" y="66675"/>
                  <a:pt x="5561013" y="66675"/>
                  <a:pt x="5561013" y="66675"/>
                </a:cubicBezTo>
                <a:cubicBezTo>
                  <a:pt x="5561013" y="5257800"/>
                  <a:pt x="5561013" y="5257800"/>
                  <a:pt x="5561013" y="5257800"/>
                </a:cubicBezTo>
                <a:cubicBezTo>
                  <a:pt x="4429285" y="5257800"/>
                  <a:pt x="4429285" y="5257800"/>
                  <a:pt x="4429285" y="5257800"/>
                </a:cubicBezTo>
                <a:cubicBezTo>
                  <a:pt x="4429285" y="1264055"/>
                  <a:pt x="4429285" y="1264055"/>
                  <a:pt x="4429285" y="1264055"/>
                </a:cubicBezTo>
                <a:cubicBezTo>
                  <a:pt x="4159469" y="1487169"/>
                  <a:pt x="3852178" y="1680535"/>
                  <a:pt x="3544888" y="1844152"/>
                </a:cubicBezTo>
                <a:lnTo>
                  <a:pt x="3544888" y="869886"/>
                </a:lnTo>
                <a:cubicBezTo>
                  <a:pt x="3919632" y="661647"/>
                  <a:pt x="4286882" y="416221"/>
                  <a:pt x="4556698" y="66675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9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0024ED-F493-4039-9FFD-C79724436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935" y="4555087"/>
            <a:ext cx="3701122" cy="1501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Lehrstuhl / Institut</a:t>
            </a:r>
          </a:p>
          <a:p>
            <a:pPr lvl="0"/>
            <a:r>
              <a:rPr lang="de-DE" dirty="0"/>
              <a:t>Universität Augsburg</a:t>
            </a:r>
          </a:p>
          <a:p>
            <a:pPr lvl="0"/>
            <a:r>
              <a:rPr lang="de-DE" dirty="0"/>
              <a:t>email@uni-augsburg.de</a:t>
            </a:r>
          </a:p>
          <a:p>
            <a:pPr lvl="0"/>
            <a:r>
              <a:rPr lang="de-DE" dirty="0"/>
              <a:t>www.uni-augsburg.de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40C9C-A356-404D-B3DF-B72B0FD78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911642"/>
            <a:ext cx="4528800" cy="13862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20" name="Platzhalter für Fremdlogos">
            <a:extLst>
              <a:ext uri="{FF2B5EF4-FFF2-40B4-BE49-F238E27FC236}">
                <a16:creationId xmlns:a16="http://schemas.microsoft.com/office/drawing/2014/main" id="{A15A62B3-BDC3-4472-BC89-C7A2F64E2F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6046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Platzhalter für Fremdlogos 1">
            <a:extLst>
              <a:ext uri="{FF2B5EF4-FFF2-40B4-BE49-F238E27FC236}">
                <a16:creationId xmlns:a16="http://schemas.microsoft.com/office/drawing/2014/main" id="{CF92D11E-EBA9-4A24-945B-30F2B7BEC1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99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4E56867-90E5-495D-A049-FF9011ED98AE}"/>
              </a:ext>
            </a:extLst>
          </p:cNvPr>
          <p:cNvSpPr/>
          <p:nvPr userDrawn="1"/>
        </p:nvSpPr>
        <p:spPr>
          <a:xfrm>
            <a:off x="5608325" y="0"/>
            <a:ext cx="4197412" cy="4165172"/>
          </a:xfrm>
          <a:custGeom>
            <a:avLst/>
            <a:gdLst>
              <a:gd name="connsiteX0" fmla="*/ 0 w 4197412"/>
              <a:gd name="connsiteY0" fmla="*/ 0 h 4165172"/>
              <a:gd name="connsiteX1" fmla="*/ 4197412 w 4197412"/>
              <a:gd name="connsiteY1" fmla="*/ 0 h 4165172"/>
              <a:gd name="connsiteX2" fmla="*/ 4197412 w 4197412"/>
              <a:gd name="connsiteY2" fmla="*/ 3598303 h 4165172"/>
              <a:gd name="connsiteX3" fmla="*/ 4197412 w 4197412"/>
              <a:gd name="connsiteY3" fmla="*/ 3948901 h 4165172"/>
              <a:gd name="connsiteX4" fmla="*/ 3877523 w 4197412"/>
              <a:gd name="connsiteY4" fmla="*/ 4165172 h 4165172"/>
              <a:gd name="connsiteX5" fmla="*/ 3152782 w 4197412"/>
              <a:gd name="connsiteY5" fmla="*/ 4165172 h 4165172"/>
              <a:gd name="connsiteX6" fmla="*/ 0 w 4197412"/>
              <a:gd name="connsiteY6" fmla="*/ 4165172 h 41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412" h="4165172">
                <a:moveTo>
                  <a:pt x="0" y="0"/>
                </a:moveTo>
                <a:lnTo>
                  <a:pt x="4197412" y="0"/>
                </a:lnTo>
                <a:lnTo>
                  <a:pt x="4197412" y="3598303"/>
                </a:lnTo>
                <a:lnTo>
                  <a:pt x="4197412" y="3948901"/>
                </a:lnTo>
                <a:lnTo>
                  <a:pt x="3877523" y="4165172"/>
                </a:lnTo>
                <a:lnTo>
                  <a:pt x="3152782" y="4165172"/>
                </a:lnTo>
                <a:lnTo>
                  <a:pt x="0" y="41651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682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FCFBDDB-1C1B-4C6C-B5A9-DF9D9A5050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0812" y="765175"/>
            <a:ext cx="6369050" cy="5324475"/>
          </a:xfrm>
          <a:custGeom>
            <a:avLst/>
            <a:gdLst>
              <a:gd name="connsiteX0" fmla="*/ 1513681 w 6369050"/>
              <a:gd name="connsiteY0" fmla="*/ 758515 h 5324475"/>
              <a:gd name="connsiteX1" fmla="*/ 1056579 w 6369050"/>
              <a:gd name="connsiteY1" fmla="*/ 2662238 h 5324475"/>
              <a:gd name="connsiteX2" fmla="*/ 1513681 w 6369050"/>
              <a:gd name="connsiteY2" fmla="*/ 4565961 h 5324475"/>
              <a:gd name="connsiteX3" fmla="*/ 1970783 w 6369050"/>
              <a:gd name="connsiteY3" fmla="*/ 2662238 h 5324475"/>
              <a:gd name="connsiteX4" fmla="*/ 1513681 w 6369050"/>
              <a:gd name="connsiteY4" fmla="*/ 758515 h 5324475"/>
              <a:gd name="connsiteX5" fmla="*/ 4788092 w 6369050"/>
              <a:gd name="connsiteY5" fmla="*/ 0 h 5324475"/>
              <a:gd name="connsiteX6" fmla="*/ 6316601 w 6369050"/>
              <a:gd name="connsiteY6" fmla="*/ 1338620 h 5324475"/>
              <a:gd name="connsiteX7" fmla="*/ 4375994 w 6369050"/>
              <a:gd name="connsiteY7" fmla="*/ 4454629 h 5324475"/>
              <a:gd name="connsiteX8" fmla="*/ 6369050 w 6369050"/>
              <a:gd name="connsiteY8" fmla="*/ 4454629 h 5324475"/>
              <a:gd name="connsiteX9" fmla="*/ 6369050 w 6369050"/>
              <a:gd name="connsiteY9" fmla="*/ 5257800 h 5324475"/>
              <a:gd name="connsiteX10" fmla="*/ 3267075 w 6369050"/>
              <a:gd name="connsiteY10" fmla="*/ 5257800 h 5324475"/>
              <a:gd name="connsiteX11" fmla="*/ 3267075 w 6369050"/>
              <a:gd name="connsiteY11" fmla="*/ 4343077 h 5324475"/>
              <a:gd name="connsiteX12" fmla="*/ 5260131 w 6369050"/>
              <a:gd name="connsiteY12" fmla="*/ 1264252 h 5324475"/>
              <a:gd name="connsiteX13" fmla="*/ 4863019 w 6369050"/>
              <a:gd name="connsiteY13" fmla="*/ 758551 h 5324475"/>
              <a:gd name="connsiteX14" fmla="*/ 4405964 w 6369050"/>
              <a:gd name="connsiteY14" fmla="*/ 1502229 h 5324475"/>
              <a:gd name="connsiteX15" fmla="*/ 3349495 w 6369050"/>
              <a:gd name="connsiteY15" fmla="*/ 1502229 h 5324475"/>
              <a:gd name="connsiteX16" fmla="*/ 4788092 w 6369050"/>
              <a:gd name="connsiteY16" fmla="*/ 0 h 5324475"/>
              <a:gd name="connsiteX17" fmla="*/ 1513681 w 6369050"/>
              <a:gd name="connsiteY17" fmla="*/ 0 h 5324475"/>
              <a:gd name="connsiteX18" fmla="*/ 3027363 w 6369050"/>
              <a:gd name="connsiteY18" fmla="*/ 2647365 h 5324475"/>
              <a:gd name="connsiteX19" fmla="*/ 1513681 w 6369050"/>
              <a:gd name="connsiteY19" fmla="*/ 5324475 h 5324475"/>
              <a:gd name="connsiteX20" fmla="*/ 0 w 6369050"/>
              <a:gd name="connsiteY20" fmla="*/ 2647365 h 5324475"/>
              <a:gd name="connsiteX21" fmla="*/ 1513681 w 6369050"/>
              <a:gd name="connsiteY21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69050" h="5324475"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90" y="758515"/>
                  <a:pt x="1513681" y="758515"/>
                </a:cubicBezTo>
                <a:close/>
                <a:moveTo>
                  <a:pt x="4788092" y="0"/>
                </a:moveTo>
                <a:cubicBezTo>
                  <a:pt x="5694707" y="0"/>
                  <a:pt x="6316601" y="364402"/>
                  <a:pt x="6316601" y="1338620"/>
                </a:cubicBezTo>
                <a:cubicBezTo>
                  <a:pt x="6316601" y="2506193"/>
                  <a:pt x="4945438" y="3829939"/>
                  <a:pt x="4375994" y="4454629"/>
                </a:cubicBezTo>
                <a:cubicBezTo>
                  <a:pt x="6369050" y="4454629"/>
                  <a:pt x="6369050" y="4454629"/>
                  <a:pt x="6369050" y="4454629"/>
                </a:cubicBezTo>
                <a:cubicBezTo>
                  <a:pt x="6369050" y="5257800"/>
                  <a:pt x="6369050" y="5257800"/>
                  <a:pt x="6369050" y="5257800"/>
                </a:cubicBezTo>
                <a:lnTo>
                  <a:pt x="3267075" y="5257800"/>
                </a:lnTo>
                <a:cubicBezTo>
                  <a:pt x="3267075" y="4343077"/>
                  <a:pt x="3267075" y="4343077"/>
                  <a:pt x="3267075" y="4343077"/>
                </a:cubicBezTo>
                <a:cubicBezTo>
                  <a:pt x="4915467" y="2164102"/>
                  <a:pt x="5260131" y="1911251"/>
                  <a:pt x="5260131" y="1264252"/>
                </a:cubicBezTo>
                <a:cubicBezTo>
                  <a:pt x="5260131" y="1003965"/>
                  <a:pt x="5162726" y="758551"/>
                  <a:pt x="4863019" y="758551"/>
                </a:cubicBezTo>
                <a:cubicBezTo>
                  <a:pt x="4428443" y="758551"/>
                  <a:pt x="4405964" y="1167574"/>
                  <a:pt x="4405964" y="1502229"/>
                </a:cubicBezTo>
                <a:cubicBezTo>
                  <a:pt x="3349495" y="1502229"/>
                  <a:pt x="3349495" y="1502229"/>
                  <a:pt x="3349495" y="1502229"/>
                </a:cubicBezTo>
                <a:cubicBezTo>
                  <a:pt x="3274568" y="535448"/>
                  <a:pt x="3821534" y="0"/>
                  <a:pt x="4788092" y="0"/>
                </a:cubicBezTo>
                <a:close/>
                <a:moveTo>
                  <a:pt x="1513681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88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A7BACB7-0FFC-41F1-9652-1A1D53E18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5736" y="766763"/>
            <a:ext cx="6340475" cy="5324475"/>
          </a:xfrm>
          <a:custGeom>
            <a:avLst/>
            <a:gdLst>
              <a:gd name="connsiteX0" fmla="*/ 1513682 w 6340475"/>
              <a:gd name="connsiteY0" fmla="*/ 758515 h 5324475"/>
              <a:gd name="connsiteX1" fmla="*/ 1056580 w 6340475"/>
              <a:gd name="connsiteY1" fmla="*/ 2662238 h 5324475"/>
              <a:gd name="connsiteX2" fmla="*/ 1513682 w 6340475"/>
              <a:gd name="connsiteY2" fmla="*/ 4565961 h 5324475"/>
              <a:gd name="connsiteX3" fmla="*/ 1970784 w 6340475"/>
              <a:gd name="connsiteY3" fmla="*/ 2662238 h 5324475"/>
              <a:gd name="connsiteX4" fmla="*/ 1513682 w 6340475"/>
              <a:gd name="connsiteY4" fmla="*/ 758515 h 5324475"/>
              <a:gd name="connsiteX5" fmla="*/ 4826263 w 6340475"/>
              <a:gd name="connsiteY5" fmla="*/ 0 h 5324475"/>
              <a:gd name="connsiteX6" fmla="*/ 6258018 w 6340475"/>
              <a:gd name="connsiteY6" fmla="*/ 1383174 h 5324475"/>
              <a:gd name="connsiteX7" fmla="*/ 5545889 w 6340475"/>
              <a:gd name="connsiteY7" fmla="*/ 2535819 h 5324475"/>
              <a:gd name="connsiteX8" fmla="*/ 5545889 w 6340475"/>
              <a:gd name="connsiteY8" fmla="*/ 2550691 h 5324475"/>
              <a:gd name="connsiteX9" fmla="*/ 6340475 w 6340475"/>
              <a:gd name="connsiteY9" fmla="*/ 3814882 h 5324475"/>
              <a:gd name="connsiteX10" fmla="*/ 4706326 w 6340475"/>
              <a:gd name="connsiteY10" fmla="*/ 5324475 h 5324475"/>
              <a:gd name="connsiteX11" fmla="*/ 3267075 w 6340475"/>
              <a:gd name="connsiteY11" fmla="*/ 3852064 h 5324475"/>
              <a:gd name="connsiteX12" fmla="*/ 4324025 w 6340475"/>
              <a:gd name="connsiteY12" fmla="*/ 3852064 h 5324475"/>
              <a:gd name="connsiteX13" fmla="*/ 4766295 w 6340475"/>
              <a:gd name="connsiteY13" fmla="*/ 4565961 h 5324475"/>
              <a:gd name="connsiteX14" fmla="*/ 5283525 w 6340475"/>
              <a:gd name="connsiteY14" fmla="*/ 3762827 h 5324475"/>
              <a:gd name="connsiteX15" fmla="*/ 4301536 w 6340475"/>
              <a:gd name="connsiteY15" fmla="*/ 2967131 h 5324475"/>
              <a:gd name="connsiteX16" fmla="*/ 4301536 w 6340475"/>
              <a:gd name="connsiteY16" fmla="*/ 2141688 h 5324475"/>
              <a:gd name="connsiteX17" fmla="*/ 5201068 w 6340475"/>
              <a:gd name="connsiteY17" fmla="*/ 1375737 h 5324475"/>
              <a:gd name="connsiteX18" fmla="*/ 4796279 w 6340475"/>
              <a:gd name="connsiteY18" fmla="*/ 758515 h 5324475"/>
              <a:gd name="connsiteX19" fmla="*/ 4383993 w 6340475"/>
              <a:gd name="connsiteY19" fmla="*/ 1360865 h 5324475"/>
              <a:gd name="connsiteX20" fmla="*/ 3327044 w 6340475"/>
              <a:gd name="connsiteY20" fmla="*/ 1360865 h 5324475"/>
              <a:gd name="connsiteX21" fmla="*/ 3686856 w 6340475"/>
              <a:gd name="connsiteY21" fmla="*/ 275148 h 5324475"/>
              <a:gd name="connsiteX22" fmla="*/ 4826263 w 6340475"/>
              <a:gd name="connsiteY22" fmla="*/ 0 h 5324475"/>
              <a:gd name="connsiteX23" fmla="*/ 1513682 w 6340475"/>
              <a:gd name="connsiteY23" fmla="*/ 0 h 5324475"/>
              <a:gd name="connsiteX24" fmla="*/ 3027363 w 6340475"/>
              <a:gd name="connsiteY24" fmla="*/ 2647365 h 5324475"/>
              <a:gd name="connsiteX25" fmla="*/ 1513682 w 6340475"/>
              <a:gd name="connsiteY25" fmla="*/ 5324475 h 5324475"/>
              <a:gd name="connsiteX26" fmla="*/ 0 w 6340475"/>
              <a:gd name="connsiteY26" fmla="*/ 2647365 h 5324475"/>
              <a:gd name="connsiteX27" fmla="*/ 1513682 w 6340475"/>
              <a:gd name="connsiteY2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40475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826263" y="0"/>
                </a:moveTo>
                <a:cubicBezTo>
                  <a:pt x="5800756" y="0"/>
                  <a:pt x="6258018" y="394130"/>
                  <a:pt x="6258018" y="1383174"/>
                </a:cubicBezTo>
                <a:cubicBezTo>
                  <a:pt x="6258018" y="1873977"/>
                  <a:pt x="6115592" y="2454018"/>
                  <a:pt x="5545889" y="2535819"/>
                </a:cubicBezTo>
                <a:cubicBezTo>
                  <a:pt x="5545889" y="2550691"/>
                  <a:pt x="5545889" y="2550691"/>
                  <a:pt x="5545889" y="2550691"/>
                </a:cubicBezTo>
                <a:cubicBezTo>
                  <a:pt x="6228033" y="2677110"/>
                  <a:pt x="6340475" y="3212533"/>
                  <a:pt x="6340475" y="3814882"/>
                </a:cubicBezTo>
                <a:cubicBezTo>
                  <a:pt x="6340475" y="4885727"/>
                  <a:pt x="5763275" y="5324475"/>
                  <a:pt x="4706326" y="5324475"/>
                </a:cubicBezTo>
                <a:cubicBezTo>
                  <a:pt x="3671864" y="5324475"/>
                  <a:pt x="3267075" y="4960091"/>
                  <a:pt x="3267075" y="3852064"/>
                </a:cubicBezTo>
                <a:cubicBezTo>
                  <a:pt x="4324025" y="3852064"/>
                  <a:pt x="4324025" y="3852064"/>
                  <a:pt x="4324025" y="3852064"/>
                </a:cubicBezTo>
                <a:cubicBezTo>
                  <a:pt x="4324025" y="4194140"/>
                  <a:pt x="4309033" y="4565961"/>
                  <a:pt x="4766295" y="4565961"/>
                </a:cubicBezTo>
                <a:cubicBezTo>
                  <a:pt x="5246045" y="4565961"/>
                  <a:pt x="5283525" y="4127212"/>
                  <a:pt x="5283525" y="3762827"/>
                </a:cubicBezTo>
                <a:cubicBezTo>
                  <a:pt x="5283525" y="3011749"/>
                  <a:pt x="5036154" y="2967131"/>
                  <a:pt x="4301536" y="2967131"/>
                </a:cubicBezTo>
                <a:cubicBezTo>
                  <a:pt x="4301536" y="2141688"/>
                  <a:pt x="4301536" y="2141688"/>
                  <a:pt x="4301536" y="2141688"/>
                </a:cubicBezTo>
                <a:cubicBezTo>
                  <a:pt x="4991177" y="2171434"/>
                  <a:pt x="5201068" y="2097070"/>
                  <a:pt x="5201068" y="1375737"/>
                </a:cubicBezTo>
                <a:cubicBezTo>
                  <a:pt x="5201068" y="1093153"/>
                  <a:pt x="5156092" y="758515"/>
                  <a:pt x="4796279" y="758515"/>
                </a:cubicBezTo>
                <a:cubicBezTo>
                  <a:pt x="4413978" y="758515"/>
                  <a:pt x="4383993" y="1063408"/>
                  <a:pt x="4383993" y="1360865"/>
                </a:cubicBezTo>
                <a:lnTo>
                  <a:pt x="3327044" y="1360865"/>
                </a:lnTo>
                <a:cubicBezTo>
                  <a:pt x="3327044" y="825443"/>
                  <a:pt x="3446981" y="483367"/>
                  <a:pt x="3686856" y="275148"/>
                </a:cubicBezTo>
                <a:cubicBezTo>
                  <a:pt x="3926732" y="74364"/>
                  <a:pt x="4301536" y="0"/>
                  <a:pt x="4826263" y="0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5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790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CC3A3E53-F4B8-4831-8E8A-2BCF39C93BF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65763" y="768350"/>
            <a:ext cx="639603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7686F10E-6BEB-4F49-9079-2FC10BB83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2589" y="765175"/>
            <a:ext cx="6402387" cy="5324475"/>
          </a:xfrm>
          <a:custGeom>
            <a:avLst/>
            <a:gdLst>
              <a:gd name="connsiteX0" fmla="*/ 5102190 w 6402387"/>
              <a:gd name="connsiteY0" fmla="*/ 798690 h 5324475"/>
              <a:gd name="connsiteX1" fmla="*/ 4150460 w 6402387"/>
              <a:gd name="connsiteY1" fmla="*/ 3267821 h 5324475"/>
              <a:gd name="connsiteX2" fmla="*/ 4648806 w 6402387"/>
              <a:gd name="connsiteY2" fmla="*/ 3267821 h 5324475"/>
              <a:gd name="connsiteX3" fmla="*/ 5049732 w 6402387"/>
              <a:gd name="connsiteY3" fmla="*/ 3267821 h 5324475"/>
              <a:gd name="connsiteX4" fmla="*/ 5117177 w 6402387"/>
              <a:gd name="connsiteY4" fmla="*/ 798690 h 5324475"/>
              <a:gd name="connsiteX5" fmla="*/ 5102190 w 6402387"/>
              <a:gd name="connsiteY5" fmla="*/ 798690 h 5324475"/>
              <a:gd name="connsiteX6" fmla="*/ 1513681 w 6402387"/>
              <a:gd name="connsiteY6" fmla="*/ 758515 h 5324475"/>
              <a:gd name="connsiteX7" fmla="*/ 1056579 w 6402387"/>
              <a:gd name="connsiteY7" fmla="*/ 2662238 h 5324475"/>
              <a:gd name="connsiteX8" fmla="*/ 1513681 w 6402387"/>
              <a:gd name="connsiteY8" fmla="*/ 4565961 h 5324475"/>
              <a:gd name="connsiteX9" fmla="*/ 1970783 w 6402387"/>
              <a:gd name="connsiteY9" fmla="*/ 2662238 h 5324475"/>
              <a:gd name="connsiteX10" fmla="*/ 1513681 w 6402387"/>
              <a:gd name="connsiteY10" fmla="*/ 758515 h 5324475"/>
              <a:gd name="connsiteX11" fmla="*/ 4607590 w 6402387"/>
              <a:gd name="connsiteY11" fmla="*/ 69850 h 5324475"/>
              <a:gd name="connsiteX12" fmla="*/ 5997714 w 6402387"/>
              <a:gd name="connsiteY12" fmla="*/ 69850 h 5324475"/>
              <a:gd name="connsiteX13" fmla="*/ 5997714 w 6402387"/>
              <a:gd name="connsiteY13" fmla="*/ 3267821 h 5324475"/>
              <a:gd name="connsiteX14" fmla="*/ 6402387 w 6402387"/>
              <a:gd name="connsiteY14" fmla="*/ 3267821 h 5324475"/>
              <a:gd name="connsiteX15" fmla="*/ 6402387 w 6402387"/>
              <a:gd name="connsiteY15" fmla="*/ 4071032 h 5324475"/>
              <a:gd name="connsiteX16" fmla="*/ 5997714 w 6402387"/>
              <a:gd name="connsiteY16" fmla="*/ 4071032 h 5324475"/>
              <a:gd name="connsiteX17" fmla="*/ 5997714 w 6402387"/>
              <a:gd name="connsiteY17" fmla="*/ 5260975 h 5324475"/>
              <a:gd name="connsiteX18" fmla="*/ 4963552 w 6402387"/>
              <a:gd name="connsiteY18" fmla="*/ 5260975 h 5324475"/>
              <a:gd name="connsiteX19" fmla="*/ 4963552 w 6402387"/>
              <a:gd name="connsiteY19" fmla="*/ 4071032 h 5324475"/>
              <a:gd name="connsiteX20" fmla="*/ 4648806 w 6402387"/>
              <a:gd name="connsiteY20" fmla="*/ 4071032 h 5324475"/>
              <a:gd name="connsiteX21" fmla="*/ 3344862 w 6402387"/>
              <a:gd name="connsiteY21" fmla="*/ 4071032 h 5324475"/>
              <a:gd name="connsiteX22" fmla="*/ 3344862 w 6402387"/>
              <a:gd name="connsiteY22" fmla="*/ 3026114 h 5324475"/>
              <a:gd name="connsiteX23" fmla="*/ 4607590 w 6402387"/>
              <a:gd name="connsiteY23" fmla="*/ 69850 h 5324475"/>
              <a:gd name="connsiteX24" fmla="*/ 1513681 w 6402387"/>
              <a:gd name="connsiteY24" fmla="*/ 0 h 5324475"/>
              <a:gd name="connsiteX25" fmla="*/ 3027362 w 6402387"/>
              <a:gd name="connsiteY25" fmla="*/ 2647365 h 5324475"/>
              <a:gd name="connsiteX26" fmla="*/ 1513681 w 6402387"/>
              <a:gd name="connsiteY26" fmla="*/ 5324475 h 5324475"/>
              <a:gd name="connsiteX27" fmla="*/ 0 w 6402387"/>
              <a:gd name="connsiteY27" fmla="*/ 2647365 h 5324475"/>
              <a:gd name="connsiteX28" fmla="*/ 1513681 w 6402387"/>
              <a:gd name="connsiteY28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02387" h="5324475">
                <a:moveTo>
                  <a:pt x="5102190" y="798690"/>
                </a:moveTo>
                <a:cubicBezTo>
                  <a:pt x="5102190" y="798690"/>
                  <a:pt x="5102190" y="798690"/>
                  <a:pt x="4150460" y="3267821"/>
                </a:cubicBezTo>
                <a:cubicBezTo>
                  <a:pt x="4150460" y="3267821"/>
                  <a:pt x="4150460" y="3267821"/>
                  <a:pt x="4648806" y="3267821"/>
                </a:cubicBezTo>
                <a:cubicBezTo>
                  <a:pt x="4648806" y="3267821"/>
                  <a:pt x="4648806" y="3267821"/>
                  <a:pt x="5049732" y="3267821"/>
                </a:cubicBezTo>
                <a:cubicBezTo>
                  <a:pt x="5049732" y="3267821"/>
                  <a:pt x="5049732" y="3267821"/>
                  <a:pt x="5117177" y="798690"/>
                </a:cubicBezTo>
                <a:cubicBezTo>
                  <a:pt x="5117177" y="798690"/>
                  <a:pt x="5117177" y="798690"/>
                  <a:pt x="5102190" y="798690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607590" y="69850"/>
                </a:moveTo>
                <a:cubicBezTo>
                  <a:pt x="4607590" y="69850"/>
                  <a:pt x="4607590" y="69850"/>
                  <a:pt x="5997714" y="69850"/>
                </a:cubicBezTo>
                <a:cubicBezTo>
                  <a:pt x="5997714" y="69850"/>
                  <a:pt x="5997714" y="69850"/>
                  <a:pt x="5997714" y="3267821"/>
                </a:cubicBezTo>
                <a:lnTo>
                  <a:pt x="6402387" y="3267821"/>
                </a:lnTo>
                <a:cubicBezTo>
                  <a:pt x="6402387" y="3267821"/>
                  <a:pt x="6402387" y="3267821"/>
                  <a:pt x="6402387" y="4071032"/>
                </a:cubicBezTo>
                <a:cubicBezTo>
                  <a:pt x="6402387" y="4071032"/>
                  <a:pt x="6402387" y="4071032"/>
                  <a:pt x="5997714" y="4071032"/>
                </a:cubicBezTo>
                <a:cubicBezTo>
                  <a:pt x="5997714" y="4071032"/>
                  <a:pt x="5997714" y="4071032"/>
                  <a:pt x="5997714" y="5260975"/>
                </a:cubicBezTo>
                <a:cubicBezTo>
                  <a:pt x="5997714" y="5260975"/>
                  <a:pt x="5997714" y="5260975"/>
                  <a:pt x="4963552" y="5260975"/>
                </a:cubicBezTo>
                <a:cubicBezTo>
                  <a:pt x="4963552" y="5260975"/>
                  <a:pt x="4963552" y="5260975"/>
                  <a:pt x="4963552" y="4071032"/>
                </a:cubicBezTo>
                <a:cubicBezTo>
                  <a:pt x="4963552" y="4071032"/>
                  <a:pt x="4963552" y="4071032"/>
                  <a:pt x="4648806" y="4071032"/>
                </a:cubicBezTo>
                <a:cubicBezTo>
                  <a:pt x="4648806" y="4071032"/>
                  <a:pt x="4648806" y="4071032"/>
                  <a:pt x="3344862" y="4071032"/>
                </a:cubicBezTo>
                <a:cubicBezTo>
                  <a:pt x="3344862" y="4071032"/>
                  <a:pt x="3344862" y="4071032"/>
                  <a:pt x="3344862" y="3026114"/>
                </a:cubicBezTo>
                <a:cubicBezTo>
                  <a:pt x="4603843" y="88443"/>
                  <a:pt x="4600096" y="69850"/>
                  <a:pt x="4607590" y="6985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4" y="5324475"/>
                  <a:pt x="1513681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48286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B12AE07-BDEA-42C6-960C-BEF6558549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9414" y="765176"/>
            <a:ext cx="6376987" cy="5324475"/>
          </a:xfrm>
          <a:custGeom>
            <a:avLst/>
            <a:gdLst>
              <a:gd name="connsiteX0" fmla="*/ 1513681 w 6376987"/>
              <a:gd name="connsiteY0" fmla="*/ 758515 h 5324475"/>
              <a:gd name="connsiteX1" fmla="*/ 1056579 w 6376987"/>
              <a:gd name="connsiteY1" fmla="*/ 2662238 h 5324475"/>
              <a:gd name="connsiteX2" fmla="*/ 1513681 w 6376987"/>
              <a:gd name="connsiteY2" fmla="*/ 4565961 h 5324475"/>
              <a:gd name="connsiteX3" fmla="*/ 1970783 w 6376987"/>
              <a:gd name="connsiteY3" fmla="*/ 2662238 h 5324475"/>
              <a:gd name="connsiteX4" fmla="*/ 1513681 w 6376987"/>
              <a:gd name="connsiteY4" fmla="*/ 758515 h 5324475"/>
              <a:gd name="connsiteX5" fmla="*/ 3453855 w 6376987"/>
              <a:gd name="connsiteY5" fmla="*/ 66675 h 5324475"/>
              <a:gd name="connsiteX6" fmla="*/ 6189607 w 6376987"/>
              <a:gd name="connsiteY6" fmla="*/ 66675 h 5324475"/>
              <a:gd name="connsiteX7" fmla="*/ 6189607 w 6376987"/>
              <a:gd name="connsiteY7" fmla="*/ 869847 h 5324475"/>
              <a:gd name="connsiteX8" fmla="*/ 4488194 w 6376987"/>
              <a:gd name="connsiteY8" fmla="*/ 869847 h 5324475"/>
              <a:gd name="connsiteX9" fmla="*/ 4488194 w 6376987"/>
              <a:gd name="connsiteY9" fmla="*/ 2163846 h 5324475"/>
              <a:gd name="connsiteX10" fmla="*/ 4503184 w 6376987"/>
              <a:gd name="connsiteY10" fmla="*/ 2178719 h 5324475"/>
              <a:gd name="connsiteX11" fmla="*/ 5260201 w 6376987"/>
              <a:gd name="connsiteY11" fmla="*/ 1829191 h 5324475"/>
              <a:gd name="connsiteX12" fmla="*/ 6376987 w 6376987"/>
              <a:gd name="connsiteY12" fmla="*/ 3539649 h 5324475"/>
              <a:gd name="connsiteX13" fmla="*/ 4780507 w 6376987"/>
              <a:gd name="connsiteY13" fmla="*/ 5324475 h 5324475"/>
              <a:gd name="connsiteX14" fmla="*/ 3393893 w 6376987"/>
              <a:gd name="connsiteY14" fmla="*/ 4037913 h 5324475"/>
              <a:gd name="connsiteX15" fmla="*/ 4450718 w 6376987"/>
              <a:gd name="connsiteY15" fmla="*/ 4037913 h 5324475"/>
              <a:gd name="connsiteX16" fmla="*/ 4525670 w 6376987"/>
              <a:gd name="connsiteY16" fmla="*/ 4409752 h 5324475"/>
              <a:gd name="connsiteX17" fmla="*/ 4847964 w 6376987"/>
              <a:gd name="connsiteY17" fmla="*/ 4565924 h 5324475"/>
              <a:gd name="connsiteX18" fmla="*/ 5320162 w 6376987"/>
              <a:gd name="connsiteY18" fmla="*/ 3539649 h 5324475"/>
              <a:gd name="connsiteX19" fmla="*/ 4870449 w 6376987"/>
              <a:gd name="connsiteY19" fmla="*/ 2498501 h 5324475"/>
              <a:gd name="connsiteX20" fmla="*/ 4473203 w 6376987"/>
              <a:gd name="connsiteY20" fmla="*/ 3078569 h 5324475"/>
              <a:gd name="connsiteX21" fmla="*/ 3453855 w 6376987"/>
              <a:gd name="connsiteY21" fmla="*/ 3078569 h 5324475"/>
              <a:gd name="connsiteX22" fmla="*/ 3453855 w 6376987"/>
              <a:gd name="connsiteY22" fmla="*/ 66675 h 5324475"/>
              <a:gd name="connsiteX23" fmla="*/ 1513681 w 6376987"/>
              <a:gd name="connsiteY23" fmla="*/ 0 h 5324475"/>
              <a:gd name="connsiteX24" fmla="*/ 3027362 w 6376987"/>
              <a:gd name="connsiteY24" fmla="*/ 2647365 h 5324475"/>
              <a:gd name="connsiteX25" fmla="*/ 1513681 w 6376987"/>
              <a:gd name="connsiteY25" fmla="*/ 5324475 h 5324475"/>
              <a:gd name="connsiteX26" fmla="*/ 0 w 6376987"/>
              <a:gd name="connsiteY26" fmla="*/ 2647365 h 5324475"/>
              <a:gd name="connsiteX27" fmla="*/ 1513681 w 6376987"/>
              <a:gd name="connsiteY2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6987" h="5324475"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6" y="4565961"/>
                  <a:pt x="1513681" y="4565961"/>
                </a:cubicBezTo>
                <a:cubicBezTo>
                  <a:pt x="1933315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3453855" y="66675"/>
                </a:moveTo>
                <a:cubicBezTo>
                  <a:pt x="6189607" y="66675"/>
                  <a:pt x="6189607" y="66675"/>
                  <a:pt x="6189607" y="66675"/>
                </a:cubicBezTo>
                <a:cubicBezTo>
                  <a:pt x="6189607" y="869847"/>
                  <a:pt x="6189607" y="869847"/>
                  <a:pt x="6189607" y="869847"/>
                </a:cubicBezTo>
                <a:cubicBezTo>
                  <a:pt x="4488194" y="869847"/>
                  <a:pt x="4488194" y="869847"/>
                  <a:pt x="4488194" y="869847"/>
                </a:cubicBezTo>
                <a:lnTo>
                  <a:pt x="4488194" y="2163846"/>
                </a:lnTo>
                <a:cubicBezTo>
                  <a:pt x="4503184" y="2178719"/>
                  <a:pt x="4503184" y="2178719"/>
                  <a:pt x="4503184" y="2178719"/>
                </a:cubicBezTo>
                <a:cubicBezTo>
                  <a:pt x="4668079" y="1933306"/>
                  <a:pt x="4952897" y="1829191"/>
                  <a:pt x="5260201" y="1829191"/>
                </a:cubicBezTo>
                <a:cubicBezTo>
                  <a:pt x="6122150" y="1829191"/>
                  <a:pt x="6376987" y="2416696"/>
                  <a:pt x="6376987" y="3539649"/>
                </a:cubicBezTo>
                <a:cubicBezTo>
                  <a:pt x="6376987" y="4930326"/>
                  <a:pt x="5852322" y="5324475"/>
                  <a:pt x="4780507" y="5324475"/>
                </a:cubicBezTo>
                <a:cubicBezTo>
                  <a:pt x="3911062" y="5324475"/>
                  <a:pt x="3363912" y="4967510"/>
                  <a:pt x="3393893" y="4037913"/>
                </a:cubicBezTo>
                <a:cubicBezTo>
                  <a:pt x="4450718" y="4037913"/>
                  <a:pt x="4450718" y="4037913"/>
                  <a:pt x="4450718" y="4037913"/>
                </a:cubicBezTo>
                <a:cubicBezTo>
                  <a:pt x="4450718" y="4179212"/>
                  <a:pt x="4465708" y="4313074"/>
                  <a:pt x="4525670" y="4409752"/>
                </a:cubicBezTo>
                <a:cubicBezTo>
                  <a:pt x="4585631" y="4506430"/>
                  <a:pt x="4683069" y="4565924"/>
                  <a:pt x="4847964" y="4565924"/>
                </a:cubicBezTo>
                <a:cubicBezTo>
                  <a:pt x="5267696" y="4565924"/>
                  <a:pt x="5320162" y="4246143"/>
                  <a:pt x="5320162" y="3539649"/>
                </a:cubicBezTo>
                <a:cubicBezTo>
                  <a:pt x="5320162" y="3204994"/>
                  <a:pt x="5350143" y="2498501"/>
                  <a:pt x="4870449" y="2498501"/>
                </a:cubicBezTo>
                <a:cubicBezTo>
                  <a:pt x="4563146" y="2498501"/>
                  <a:pt x="4473203" y="2840592"/>
                  <a:pt x="4473203" y="3078569"/>
                </a:cubicBezTo>
                <a:cubicBezTo>
                  <a:pt x="3453855" y="3078569"/>
                  <a:pt x="3453855" y="3078569"/>
                  <a:pt x="3453855" y="3078569"/>
                </a:cubicBezTo>
                <a:cubicBezTo>
                  <a:pt x="3453855" y="66675"/>
                  <a:pt x="3453855" y="66675"/>
                  <a:pt x="3453855" y="66675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544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7FBB8D6-D566-4BAB-A705-2AE0C793D6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3" y="765176"/>
            <a:ext cx="6351587" cy="5324475"/>
          </a:xfrm>
          <a:custGeom>
            <a:avLst/>
            <a:gdLst>
              <a:gd name="connsiteX0" fmla="*/ 4818659 w 6351587"/>
              <a:gd name="connsiteY0" fmla="*/ 2617619 h 5324475"/>
              <a:gd name="connsiteX1" fmla="*/ 4372648 w 6351587"/>
              <a:gd name="connsiteY1" fmla="*/ 3651281 h 5324475"/>
              <a:gd name="connsiteX2" fmla="*/ 4799919 w 6351587"/>
              <a:gd name="connsiteY2" fmla="*/ 4565961 h 5324475"/>
              <a:gd name="connsiteX3" fmla="*/ 5294653 w 6351587"/>
              <a:gd name="connsiteY3" fmla="*/ 3562044 h 5324475"/>
              <a:gd name="connsiteX4" fmla="*/ 4818659 w 6351587"/>
              <a:gd name="connsiteY4" fmla="*/ 2617619 h 5324475"/>
              <a:gd name="connsiteX5" fmla="*/ 1513681 w 6351587"/>
              <a:gd name="connsiteY5" fmla="*/ 758515 h 5324475"/>
              <a:gd name="connsiteX6" fmla="*/ 1056579 w 6351587"/>
              <a:gd name="connsiteY6" fmla="*/ 2662238 h 5324475"/>
              <a:gd name="connsiteX7" fmla="*/ 1513681 w 6351587"/>
              <a:gd name="connsiteY7" fmla="*/ 4565961 h 5324475"/>
              <a:gd name="connsiteX8" fmla="*/ 1970783 w 6351587"/>
              <a:gd name="connsiteY8" fmla="*/ 2662238 h 5324475"/>
              <a:gd name="connsiteX9" fmla="*/ 1513681 w 6351587"/>
              <a:gd name="connsiteY9" fmla="*/ 758515 h 5324475"/>
              <a:gd name="connsiteX10" fmla="*/ 4923602 w 6351587"/>
              <a:gd name="connsiteY10" fmla="*/ 0 h 5324475"/>
              <a:gd name="connsiteX11" fmla="*/ 6302863 w 6351587"/>
              <a:gd name="connsiteY11" fmla="*/ 1186109 h 5324475"/>
              <a:gd name="connsiteX12" fmla="*/ 5200954 w 6351587"/>
              <a:gd name="connsiteY12" fmla="*/ 1186109 h 5324475"/>
              <a:gd name="connsiteX13" fmla="*/ 5133490 w 6351587"/>
              <a:gd name="connsiteY13" fmla="*/ 855188 h 5324475"/>
              <a:gd name="connsiteX14" fmla="*/ 4833651 w 6351587"/>
              <a:gd name="connsiteY14" fmla="*/ 713896 h 5324475"/>
              <a:gd name="connsiteX15" fmla="*/ 4353908 w 6351587"/>
              <a:gd name="connsiteY15" fmla="*/ 2260671 h 5324475"/>
              <a:gd name="connsiteX16" fmla="*/ 5193458 w 6351587"/>
              <a:gd name="connsiteY16" fmla="*/ 1903723 h 5324475"/>
              <a:gd name="connsiteX17" fmla="*/ 6351587 w 6351587"/>
              <a:gd name="connsiteY17" fmla="*/ 3554608 h 5324475"/>
              <a:gd name="connsiteX18" fmla="*/ 4799919 w 6351587"/>
              <a:gd name="connsiteY18" fmla="*/ 5324475 h 5324475"/>
              <a:gd name="connsiteX19" fmla="*/ 4777431 w 6351587"/>
              <a:gd name="connsiteY19" fmla="*/ 5324475 h 5324475"/>
              <a:gd name="connsiteX20" fmla="*/ 3319462 w 6351587"/>
              <a:gd name="connsiteY20" fmla="*/ 3100986 h 5324475"/>
              <a:gd name="connsiteX21" fmla="*/ 4923602 w 6351587"/>
              <a:gd name="connsiteY21" fmla="*/ 0 h 5324475"/>
              <a:gd name="connsiteX22" fmla="*/ 1513681 w 6351587"/>
              <a:gd name="connsiteY22" fmla="*/ 0 h 5324475"/>
              <a:gd name="connsiteX23" fmla="*/ 3027362 w 6351587"/>
              <a:gd name="connsiteY23" fmla="*/ 2647365 h 5324475"/>
              <a:gd name="connsiteX24" fmla="*/ 1513681 w 6351587"/>
              <a:gd name="connsiteY24" fmla="*/ 5324475 h 5324475"/>
              <a:gd name="connsiteX25" fmla="*/ 0 w 6351587"/>
              <a:gd name="connsiteY25" fmla="*/ 2647365 h 5324475"/>
              <a:gd name="connsiteX26" fmla="*/ 1513681 w 6351587"/>
              <a:gd name="connsiteY26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51587" h="5324475">
                <a:moveTo>
                  <a:pt x="4818659" y="2617619"/>
                </a:moveTo>
                <a:cubicBezTo>
                  <a:pt x="4406379" y="2617619"/>
                  <a:pt x="4372648" y="2996876"/>
                  <a:pt x="4372648" y="3651281"/>
                </a:cubicBezTo>
                <a:cubicBezTo>
                  <a:pt x="4372648" y="3956174"/>
                  <a:pt x="4380143" y="4558524"/>
                  <a:pt x="4799919" y="4565961"/>
                </a:cubicBezTo>
                <a:cubicBezTo>
                  <a:pt x="5159726" y="4565961"/>
                  <a:pt x="5294653" y="4361459"/>
                  <a:pt x="5294653" y="3562044"/>
                </a:cubicBezTo>
                <a:cubicBezTo>
                  <a:pt x="5294653" y="2907639"/>
                  <a:pt x="5215946" y="2617619"/>
                  <a:pt x="4818659" y="2617619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923602" y="0"/>
                </a:moveTo>
                <a:cubicBezTo>
                  <a:pt x="5718177" y="0"/>
                  <a:pt x="6310359" y="338357"/>
                  <a:pt x="6302863" y="1186109"/>
                </a:cubicBezTo>
                <a:cubicBezTo>
                  <a:pt x="6302863" y="1186109"/>
                  <a:pt x="6302863" y="1186109"/>
                  <a:pt x="5200954" y="1186109"/>
                </a:cubicBezTo>
                <a:cubicBezTo>
                  <a:pt x="5208450" y="1052253"/>
                  <a:pt x="5185962" y="936989"/>
                  <a:pt x="5133490" y="855188"/>
                </a:cubicBezTo>
                <a:cubicBezTo>
                  <a:pt x="5073522" y="765951"/>
                  <a:pt x="4983570" y="713896"/>
                  <a:pt x="4833651" y="713896"/>
                </a:cubicBezTo>
                <a:cubicBezTo>
                  <a:pt x="4368900" y="713896"/>
                  <a:pt x="4353908" y="944425"/>
                  <a:pt x="4353908" y="2260671"/>
                </a:cubicBezTo>
                <a:cubicBezTo>
                  <a:pt x="4646251" y="2007833"/>
                  <a:pt x="4803667" y="1903723"/>
                  <a:pt x="5193458" y="1903723"/>
                </a:cubicBezTo>
                <a:cubicBezTo>
                  <a:pt x="6167935" y="1903723"/>
                  <a:pt x="6351587" y="2758911"/>
                  <a:pt x="6351587" y="3554608"/>
                </a:cubicBezTo>
                <a:cubicBezTo>
                  <a:pt x="6351587" y="4621734"/>
                  <a:pt x="5954300" y="5309602"/>
                  <a:pt x="4799919" y="5324475"/>
                </a:cubicBezTo>
                <a:cubicBezTo>
                  <a:pt x="4799919" y="5324475"/>
                  <a:pt x="4784927" y="5324475"/>
                  <a:pt x="4777431" y="5324475"/>
                </a:cubicBezTo>
                <a:cubicBezTo>
                  <a:pt x="3413162" y="5324475"/>
                  <a:pt x="3319462" y="4164394"/>
                  <a:pt x="3319462" y="3100986"/>
                </a:cubicBezTo>
                <a:cubicBezTo>
                  <a:pt x="3319462" y="1033662"/>
                  <a:pt x="3431902" y="0"/>
                  <a:pt x="4923602" y="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6599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556C16B-02E0-499C-B16B-E3D129722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1638" y="765176"/>
            <a:ext cx="6219825" cy="5324475"/>
          </a:xfrm>
          <a:custGeom>
            <a:avLst/>
            <a:gdLst>
              <a:gd name="connsiteX0" fmla="*/ 1513682 w 6219825"/>
              <a:gd name="connsiteY0" fmla="*/ 758515 h 5324475"/>
              <a:gd name="connsiteX1" fmla="*/ 1056580 w 6219825"/>
              <a:gd name="connsiteY1" fmla="*/ 2662238 h 5324475"/>
              <a:gd name="connsiteX2" fmla="*/ 1513682 w 6219825"/>
              <a:gd name="connsiteY2" fmla="*/ 4565961 h 5324475"/>
              <a:gd name="connsiteX3" fmla="*/ 1970784 w 6219825"/>
              <a:gd name="connsiteY3" fmla="*/ 2662238 h 5324475"/>
              <a:gd name="connsiteX4" fmla="*/ 1513682 w 6219825"/>
              <a:gd name="connsiteY4" fmla="*/ 758515 h 5324475"/>
              <a:gd name="connsiteX5" fmla="*/ 3409950 w 6219825"/>
              <a:gd name="connsiteY5" fmla="*/ 66675 h 5324475"/>
              <a:gd name="connsiteX6" fmla="*/ 6219825 w 6219825"/>
              <a:gd name="connsiteY6" fmla="*/ 66675 h 5324475"/>
              <a:gd name="connsiteX7" fmla="*/ 6219825 w 6219825"/>
              <a:gd name="connsiteY7" fmla="*/ 1055688 h 5324475"/>
              <a:gd name="connsiteX8" fmla="*/ 4945062 w 6219825"/>
              <a:gd name="connsiteY8" fmla="*/ 5257800 h 5324475"/>
              <a:gd name="connsiteX9" fmla="*/ 3768725 w 6219825"/>
              <a:gd name="connsiteY9" fmla="*/ 5257800 h 5324475"/>
              <a:gd name="connsiteX10" fmla="*/ 5200650 w 6219825"/>
              <a:gd name="connsiteY10" fmla="*/ 869950 h 5324475"/>
              <a:gd name="connsiteX11" fmla="*/ 3409950 w 6219825"/>
              <a:gd name="connsiteY11" fmla="*/ 869950 h 5324475"/>
              <a:gd name="connsiteX12" fmla="*/ 1513682 w 6219825"/>
              <a:gd name="connsiteY12" fmla="*/ 0 h 5324475"/>
              <a:gd name="connsiteX13" fmla="*/ 3027363 w 6219825"/>
              <a:gd name="connsiteY13" fmla="*/ 2647365 h 5324475"/>
              <a:gd name="connsiteX14" fmla="*/ 1513682 w 6219825"/>
              <a:gd name="connsiteY14" fmla="*/ 5324475 h 5324475"/>
              <a:gd name="connsiteX15" fmla="*/ 0 w 6219825"/>
              <a:gd name="connsiteY15" fmla="*/ 2647365 h 5324475"/>
              <a:gd name="connsiteX16" fmla="*/ 1513682 w 6219825"/>
              <a:gd name="connsiteY16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19825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3409950" y="66675"/>
                </a:moveTo>
                <a:lnTo>
                  <a:pt x="6219825" y="66675"/>
                </a:lnTo>
                <a:lnTo>
                  <a:pt x="6219825" y="1055688"/>
                </a:lnTo>
                <a:lnTo>
                  <a:pt x="4945062" y="5257800"/>
                </a:lnTo>
                <a:lnTo>
                  <a:pt x="3768725" y="5257800"/>
                </a:lnTo>
                <a:lnTo>
                  <a:pt x="5200650" y="869950"/>
                </a:lnTo>
                <a:lnTo>
                  <a:pt x="3409950" y="869950"/>
                </a:ln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14671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286F1DC7-1C16-4D6A-BED6-DC5C2D858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0214" y="765175"/>
            <a:ext cx="6351587" cy="5324475"/>
          </a:xfrm>
          <a:custGeom>
            <a:avLst/>
            <a:gdLst>
              <a:gd name="connsiteX0" fmla="*/ 4840861 w 6351587"/>
              <a:gd name="connsiteY0" fmla="*/ 2937385 h 5324475"/>
              <a:gd name="connsiteX1" fmla="*/ 4383519 w 6351587"/>
              <a:gd name="connsiteY1" fmla="*/ 3859501 h 5324475"/>
              <a:gd name="connsiteX2" fmla="*/ 4840861 w 6351587"/>
              <a:gd name="connsiteY2" fmla="*/ 4565961 h 5324475"/>
              <a:gd name="connsiteX3" fmla="*/ 4844609 w 6351587"/>
              <a:gd name="connsiteY3" fmla="*/ 4565961 h 5324475"/>
              <a:gd name="connsiteX4" fmla="*/ 5294453 w 6351587"/>
              <a:gd name="connsiteY4" fmla="*/ 3859501 h 5324475"/>
              <a:gd name="connsiteX5" fmla="*/ 4840861 w 6351587"/>
              <a:gd name="connsiteY5" fmla="*/ 2937385 h 5324475"/>
              <a:gd name="connsiteX6" fmla="*/ 4840861 w 6351587"/>
              <a:gd name="connsiteY6" fmla="*/ 758515 h 5324475"/>
              <a:gd name="connsiteX7" fmla="*/ 4428504 w 6351587"/>
              <a:gd name="connsiteY7" fmla="*/ 1435229 h 5324475"/>
              <a:gd name="connsiteX8" fmla="*/ 4840861 w 6351587"/>
              <a:gd name="connsiteY8" fmla="*/ 2134252 h 5324475"/>
              <a:gd name="connsiteX9" fmla="*/ 4844609 w 6351587"/>
              <a:gd name="connsiteY9" fmla="*/ 2134252 h 5324475"/>
              <a:gd name="connsiteX10" fmla="*/ 5253218 w 6351587"/>
              <a:gd name="connsiteY10" fmla="*/ 1435229 h 5324475"/>
              <a:gd name="connsiteX11" fmla="*/ 4840861 w 6351587"/>
              <a:gd name="connsiteY11" fmla="*/ 758515 h 5324475"/>
              <a:gd name="connsiteX12" fmla="*/ 1513681 w 6351587"/>
              <a:gd name="connsiteY12" fmla="*/ 758515 h 5324475"/>
              <a:gd name="connsiteX13" fmla="*/ 1056579 w 6351587"/>
              <a:gd name="connsiteY13" fmla="*/ 2662238 h 5324475"/>
              <a:gd name="connsiteX14" fmla="*/ 1513681 w 6351587"/>
              <a:gd name="connsiteY14" fmla="*/ 4565961 h 5324475"/>
              <a:gd name="connsiteX15" fmla="*/ 1970783 w 6351587"/>
              <a:gd name="connsiteY15" fmla="*/ 2662238 h 5324475"/>
              <a:gd name="connsiteX16" fmla="*/ 1513681 w 6351587"/>
              <a:gd name="connsiteY16" fmla="*/ 758515 h 5324475"/>
              <a:gd name="connsiteX17" fmla="*/ 4837112 w 6351587"/>
              <a:gd name="connsiteY17" fmla="*/ 0 h 5324475"/>
              <a:gd name="connsiteX18" fmla="*/ 6306603 w 6351587"/>
              <a:gd name="connsiteY18" fmla="*/ 1375737 h 5324475"/>
              <a:gd name="connsiteX19" fmla="*/ 5579355 w 6351587"/>
              <a:gd name="connsiteY19" fmla="*/ 2506073 h 5324475"/>
              <a:gd name="connsiteX20" fmla="*/ 5579355 w 6351587"/>
              <a:gd name="connsiteY20" fmla="*/ 2520946 h 5324475"/>
              <a:gd name="connsiteX21" fmla="*/ 6351587 w 6351587"/>
              <a:gd name="connsiteY21" fmla="*/ 3926429 h 5324475"/>
              <a:gd name="connsiteX22" fmla="*/ 4844609 w 6351587"/>
              <a:gd name="connsiteY22" fmla="*/ 5324475 h 5324475"/>
              <a:gd name="connsiteX23" fmla="*/ 4837112 w 6351587"/>
              <a:gd name="connsiteY23" fmla="*/ 5324475 h 5324475"/>
              <a:gd name="connsiteX24" fmla="*/ 3322637 w 6351587"/>
              <a:gd name="connsiteY24" fmla="*/ 3926429 h 5324475"/>
              <a:gd name="connsiteX25" fmla="*/ 4094869 w 6351587"/>
              <a:gd name="connsiteY25" fmla="*/ 2520946 h 5324475"/>
              <a:gd name="connsiteX26" fmla="*/ 4094869 w 6351587"/>
              <a:gd name="connsiteY26" fmla="*/ 2506073 h 5324475"/>
              <a:gd name="connsiteX27" fmla="*/ 3367621 w 6351587"/>
              <a:gd name="connsiteY27" fmla="*/ 1375737 h 5324475"/>
              <a:gd name="connsiteX28" fmla="*/ 4837112 w 6351587"/>
              <a:gd name="connsiteY28" fmla="*/ 0 h 5324475"/>
              <a:gd name="connsiteX29" fmla="*/ 1513681 w 6351587"/>
              <a:gd name="connsiteY29" fmla="*/ 0 h 5324475"/>
              <a:gd name="connsiteX30" fmla="*/ 3027362 w 6351587"/>
              <a:gd name="connsiteY30" fmla="*/ 2647365 h 5324475"/>
              <a:gd name="connsiteX31" fmla="*/ 1513681 w 6351587"/>
              <a:gd name="connsiteY31" fmla="*/ 5324475 h 5324475"/>
              <a:gd name="connsiteX32" fmla="*/ 0 w 6351587"/>
              <a:gd name="connsiteY32" fmla="*/ 2647365 h 5324475"/>
              <a:gd name="connsiteX33" fmla="*/ 1513681 w 6351587"/>
              <a:gd name="connsiteY33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51587" h="5324475">
                <a:moveTo>
                  <a:pt x="4840861" y="2937385"/>
                </a:moveTo>
                <a:cubicBezTo>
                  <a:pt x="4368524" y="2937385"/>
                  <a:pt x="4383519" y="3547171"/>
                  <a:pt x="4383519" y="3859501"/>
                </a:cubicBezTo>
                <a:cubicBezTo>
                  <a:pt x="4383519" y="4156958"/>
                  <a:pt x="4436001" y="4565961"/>
                  <a:pt x="4840861" y="4565961"/>
                </a:cubicBezTo>
                <a:cubicBezTo>
                  <a:pt x="4840861" y="4565961"/>
                  <a:pt x="4844609" y="4565961"/>
                  <a:pt x="4844609" y="4565961"/>
                </a:cubicBezTo>
                <a:cubicBezTo>
                  <a:pt x="5249469" y="4562242"/>
                  <a:pt x="5294453" y="4156958"/>
                  <a:pt x="5294453" y="3859501"/>
                </a:cubicBezTo>
                <a:cubicBezTo>
                  <a:pt x="5294453" y="3550890"/>
                  <a:pt x="5309448" y="2944821"/>
                  <a:pt x="4840861" y="2937385"/>
                </a:cubicBezTo>
                <a:close/>
                <a:moveTo>
                  <a:pt x="4840861" y="758515"/>
                </a:moveTo>
                <a:cubicBezTo>
                  <a:pt x="4473488" y="758515"/>
                  <a:pt x="4428504" y="1182390"/>
                  <a:pt x="4428504" y="1435229"/>
                </a:cubicBezTo>
                <a:cubicBezTo>
                  <a:pt x="4428504" y="1702940"/>
                  <a:pt x="4473488" y="2130534"/>
                  <a:pt x="4840861" y="2134252"/>
                </a:cubicBezTo>
                <a:cubicBezTo>
                  <a:pt x="4844609" y="2134252"/>
                  <a:pt x="4840861" y="2134252"/>
                  <a:pt x="4844609" y="2134252"/>
                </a:cubicBezTo>
                <a:cubicBezTo>
                  <a:pt x="5211982" y="2126816"/>
                  <a:pt x="5253218" y="1702940"/>
                  <a:pt x="5253218" y="1435229"/>
                </a:cubicBezTo>
                <a:cubicBezTo>
                  <a:pt x="5253218" y="1182390"/>
                  <a:pt x="5208233" y="758515"/>
                  <a:pt x="4840861" y="758515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6" y="4565961"/>
                  <a:pt x="1513681" y="4565961"/>
                </a:cubicBezTo>
                <a:cubicBezTo>
                  <a:pt x="1933315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837112" y="0"/>
                </a:moveTo>
                <a:cubicBezTo>
                  <a:pt x="5804277" y="0"/>
                  <a:pt x="6306603" y="431312"/>
                  <a:pt x="6306603" y="1375737"/>
                </a:cubicBezTo>
                <a:cubicBezTo>
                  <a:pt x="6306603" y="1926032"/>
                  <a:pt x="6179147" y="2357345"/>
                  <a:pt x="5579355" y="2506073"/>
                </a:cubicBezTo>
                <a:cubicBezTo>
                  <a:pt x="5579355" y="2506073"/>
                  <a:pt x="5579355" y="2506073"/>
                  <a:pt x="5579355" y="2520946"/>
                </a:cubicBezTo>
                <a:cubicBezTo>
                  <a:pt x="6254121" y="2758911"/>
                  <a:pt x="6351587" y="3286897"/>
                  <a:pt x="6351587" y="3926429"/>
                </a:cubicBezTo>
                <a:cubicBezTo>
                  <a:pt x="6351587" y="4900599"/>
                  <a:pt x="5834266" y="5324475"/>
                  <a:pt x="4844609" y="5324475"/>
                </a:cubicBezTo>
                <a:cubicBezTo>
                  <a:pt x="4844609" y="5324475"/>
                  <a:pt x="4840861" y="5324475"/>
                  <a:pt x="4837112" y="5324475"/>
                </a:cubicBezTo>
                <a:cubicBezTo>
                  <a:pt x="3847455" y="5324475"/>
                  <a:pt x="3322637" y="4900599"/>
                  <a:pt x="3322637" y="3926429"/>
                </a:cubicBezTo>
                <a:cubicBezTo>
                  <a:pt x="3322637" y="3286897"/>
                  <a:pt x="3420103" y="2758911"/>
                  <a:pt x="4094869" y="2520946"/>
                </a:cubicBezTo>
                <a:cubicBezTo>
                  <a:pt x="4094869" y="2520946"/>
                  <a:pt x="4094869" y="2520946"/>
                  <a:pt x="4094869" y="2506073"/>
                </a:cubicBezTo>
                <a:cubicBezTo>
                  <a:pt x="3510072" y="2357345"/>
                  <a:pt x="3367621" y="1926032"/>
                  <a:pt x="3367621" y="1375737"/>
                </a:cubicBezTo>
                <a:cubicBezTo>
                  <a:pt x="3367621" y="431312"/>
                  <a:pt x="3869947" y="0"/>
                  <a:pt x="4837112" y="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8888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011AACA-54C2-4EF9-87BC-944999F303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1326" y="765174"/>
            <a:ext cx="6355205" cy="5327650"/>
          </a:xfrm>
          <a:custGeom>
            <a:avLst/>
            <a:gdLst>
              <a:gd name="connsiteX0" fmla="*/ 1513682 w 6355205"/>
              <a:gd name="connsiteY0" fmla="*/ 758515 h 5327650"/>
              <a:gd name="connsiteX1" fmla="*/ 1056580 w 6355205"/>
              <a:gd name="connsiteY1" fmla="*/ 2662238 h 5327650"/>
              <a:gd name="connsiteX2" fmla="*/ 1513682 w 6355205"/>
              <a:gd name="connsiteY2" fmla="*/ 4565961 h 5327650"/>
              <a:gd name="connsiteX3" fmla="*/ 1970784 w 6355205"/>
              <a:gd name="connsiteY3" fmla="*/ 2662238 h 5327650"/>
              <a:gd name="connsiteX4" fmla="*/ 1513682 w 6355205"/>
              <a:gd name="connsiteY4" fmla="*/ 758515 h 5327650"/>
              <a:gd name="connsiteX5" fmla="*/ 4833586 w 6355205"/>
              <a:gd name="connsiteY5" fmla="*/ 713823 h 5327650"/>
              <a:gd name="connsiteX6" fmla="*/ 4376351 w 6355205"/>
              <a:gd name="connsiteY6" fmla="*/ 1635845 h 5327650"/>
              <a:gd name="connsiteX7" fmla="*/ 4814847 w 6355205"/>
              <a:gd name="connsiteY7" fmla="*/ 2535560 h 5327650"/>
              <a:gd name="connsiteX8" fmla="*/ 4822343 w 6355205"/>
              <a:gd name="connsiteY8" fmla="*/ 2535560 h 5327650"/>
              <a:gd name="connsiteX9" fmla="*/ 5298317 w 6355205"/>
              <a:gd name="connsiteY9" fmla="*/ 1613538 h 5327650"/>
              <a:gd name="connsiteX10" fmla="*/ 4833586 w 6355205"/>
              <a:gd name="connsiteY10" fmla="*/ 713823 h 5327650"/>
              <a:gd name="connsiteX11" fmla="*/ 4811099 w 6355205"/>
              <a:gd name="connsiteY11" fmla="*/ 0 h 5327650"/>
              <a:gd name="connsiteX12" fmla="*/ 6355205 w 6355205"/>
              <a:gd name="connsiteY12" fmla="*/ 2687991 h 5327650"/>
              <a:gd name="connsiteX13" fmla="*/ 4803604 w 6355205"/>
              <a:gd name="connsiteY13" fmla="*/ 5327650 h 5327650"/>
              <a:gd name="connsiteX14" fmla="*/ 3394420 w 6355205"/>
              <a:gd name="connsiteY14" fmla="*/ 4041281 h 5327650"/>
              <a:gd name="connsiteX15" fmla="*/ 4443812 w 6355205"/>
              <a:gd name="connsiteY15" fmla="*/ 4041281 h 5327650"/>
              <a:gd name="connsiteX16" fmla="*/ 4518769 w 6355205"/>
              <a:gd name="connsiteY16" fmla="*/ 4405628 h 5327650"/>
              <a:gd name="connsiteX17" fmla="*/ 4829839 w 6355205"/>
              <a:gd name="connsiteY17" fmla="*/ 4565495 h 5327650"/>
              <a:gd name="connsiteX18" fmla="*/ 5294569 w 6355205"/>
              <a:gd name="connsiteY18" fmla="*/ 2907343 h 5327650"/>
              <a:gd name="connsiteX19" fmla="*/ 4814847 w 6355205"/>
              <a:gd name="connsiteY19" fmla="*/ 3197334 h 5327650"/>
              <a:gd name="connsiteX20" fmla="*/ 4428821 w 6355205"/>
              <a:gd name="connsiteY20" fmla="*/ 3249383 h 5327650"/>
              <a:gd name="connsiteX21" fmla="*/ 3319463 w 6355205"/>
              <a:gd name="connsiteY21" fmla="*/ 1844044 h 5327650"/>
              <a:gd name="connsiteX22" fmla="*/ 4811099 w 6355205"/>
              <a:gd name="connsiteY22" fmla="*/ 0 h 5327650"/>
              <a:gd name="connsiteX23" fmla="*/ 1513682 w 6355205"/>
              <a:gd name="connsiteY23" fmla="*/ 0 h 5327650"/>
              <a:gd name="connsiteX24" fmla="*/ 3027363 w 6355205"/>
              <a:gd name="connsiteY24" fmla="*/ 2647365 h 5327650"/>
              <a:gd name="connsiteX25" fmla="*/ 1513682 w 6355205"/>
              <a:gd name="connsiteY25" fmla="*/ 5324475 h 5327650"/>
              <a:gd name="connsiteX26" fmla="*/ 0 w 6355205"/>
              <a:gd name="connsiteY26" fmla="*/ 2647365 h 5327650"/>
              <a:gd name="connsiteX27" fmla="*/ 1513682 w 6355205"/>
              <a:gd name="connsiteY27" fmla="*/ 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55205" h="5327650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833586" y="713823"/>
                </a:moveTo>
                <a:cubicBezTo>
                  <a:pt x="4376351" y="713823"/>
                  <a:pt x="4376351" y="1316112"/>
                  <a:pt x="4376351" y="1635845"/>
                </a:cubicBezTo>
                <a:cubicBezTo>
                  <a:pt x="4376351" y="1955579"/>
                  <a:pt x="4380099" y="2528124"/>
                  <a:pt x="4814847" y="2535560"/>
                </a:cubicBezTo>
                <a:cubicBezTo>
                  <a:pt x="4814847" y="2535560"/>
                  <a:pt x="4822343" y="2535560"/>
                  <a:pt x="4822343" y="2535560"/>
                </a:cubicBezTo>
                <a:cubicBezTo>
                  <a:pt x="5272083" y="2535560"/>
                  <a:pt x="5298317" y="1933272"/>
                  <a:pt x="5298317" y="1613538"/>
                </a:cubicBezTo>
                <a:cubicBezTo>
                  <a:pt x="5298317" y="1286369"/>
                  <a:pt x="5283326" y="713823"/>
                  <a:pt x="4833586" y="713823"/>
                </a:cubicBezTo>
                <a:close/>
                <a:moveTo>
                  <a:pt x="4811099" y="0"/>
                </a:moveTo>
                <a:cubicBezTo>
                  <a:pt x="6362701" y="0"/>
                  <a:pt x="6355205" y="1230602"/>
                  <a:pt x="6355205" y="2687991"/>
                </a:cubicBezTo>
                <a:cubicBezTo>
                  <a:pt x="6355205" y="3966924"/>
                  <a:pt x="6332718" y="5327650"/>
                  <a:pt x="4803604" y="5327650"/>
                </a:cubicBezTo>
                <a:cubicBezTo>
                  <a:pt x="3896629" y="5327650"/>
                  <a:pt x="3371933" y="5022788"/>
                  <a:pt x="3394420" y="4041281"/>
                </a:cubicBezTo>
                <a:cubicBezTo>
                  <a:pt x="3394420" y="4041281"/>
                  <a:pt x="3394420" y="4041281"/>
                  <a:pt x="4443812" y="4041281"/>
                </a:cubicBezTo>
                <a:cubicBezTo>
                  <a:pt x="4443812" y="4175123"/>
                  <a:pt x="4458803" y="4308965"/>
                  <a:pt x="4518769" y="4405628"/>
                </a:cubicBezTo>
                <a:cubicBezTo>
                  <a:pt x="4578734" y="4502292"/>
                  <a:pt x="4672430" y="4565495"/>
                  <a:pt x="4829839" y="4565495"/>
                </a:cubicBezTo>
                <a:cubicBezTo>
                  <a:pt x="5354535" y="4565495"/>
                  <a:pt x="5294569" y="4141662"/>
                  <a:pt x="5294569" y="2907343"/>
                </a:cubicBezTo>
                <a:cubicBezTo>
                  <a:pt x="5152152" y="3048621"/>
                  <a:pt x="4994743" y="3141566"/>
                  <a:pt x="4814847" y="3197334"/>
                </a:cubicBezTo>
                <a:cubicBezTo>
                  <a:pt x="4694917" y="3234512"/>
                  <a:pt x="4563743" y="3249383"/>
                  <a:pt x="4428821" y="3249383"/>
                </a:cubicBezTo>
                <a:cubicBezTo>
                  <a:pt x="3626785" y="3249383"/>
                  <a:pt x="3319463" y="2535560"/>
                  <a:pt x="3319463" y="1844044"/>
                </a:cubicBezTo>
                <a:cubicBezTo>
                  <a:pt x="3319463" y="825358"/>
                  <a:pt x="3634281" y="0"/>
                  <a:pt x="4811099" y="0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5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87025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32DFA9D-5800-4F7F-924A-442E4B530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20518" y="765174"/>
            <a:ext cx="5858744" cy="5327650"/>
          </a:xfrm>
          <a:custGeom>
            <a:avLst/>
            <a:gdLst>
              <a:gd name="connsiteX0" fmla="*/ 4345063 w 5858744"/>
              <a:gd name="connsiteY0" fmla="*/ 758967 h 5327650"/>
              <a:gd name="connsiteX1" fmla="*/ 3887961 w 5858744"/>
              <a:gd name="connsiteY1" fmla="*/ 2663825 h 5327650"/>
              <a:gd name="connsiteX2" fmla="*/ 4345063 w 5858744"/>
              <a:gd name="connsiteY2" fmla="*/ 4568683 h 5327650"/>
              <a:gd name="connsiteX3" fmla="*/ 4802164 w 5858744"/>
              <a:gd name="connsiteY3" fmla="*/ 2663825 h 5327650"/>
              <a:gd name="connsiteX4" fmla="*/ 4345063 w 5858744"/>
              <a:gd name="connsiteY4" fmla="*/ 758967 h 5327650"/>
              <a:gd name="connsiteX5" fmla="*/ 1011810 w 5858744"/>
              <a:gd name="connsiteY5" fmla="*/ 82550 h 5327650"/>
              <a:gd name="connsiteX6" fmla="*/ 2016125 w 5858744"/>
              <a:gd name="connsiteY6" fmla="*/ 82550 h 5327650"/>
              <a:gd name="connsiteX7" fmla="*/ 2016125 w 5858744"/>
              <a:gd name="connsiteY7" fmla="*/ 5275263 h 5327650"/>
              <a:gd name="connsiteX8" fmla="*/ 884397 w 5858744"/>
              <a:gd name="connsiteY8" fmla="*/ 5275263 h 5327650"/>
              <a:gd name="connsiteX9" fmla="*/ 884397 w 5858744"/>
              <a:gd name="connsiteY9" fmla="*/ 1280296 h 5327650"/>
              <a:gd name="connsiteX10" fmla="*/ 0 w 5858744"/>
              <a:gd name="connsiteY10" fmla="*/ 1860571 h 5327650"/>
              <a:gd name="connsiteX11" fmla="*/ 0 w 5858744"/>
              <a:gd name="connsiteY11" fmla="*/ 886007 h 5327650"/>
              <a:gd name="connsiteX12" fmla="*/ 1011810 w 5858744"/>
              <a:gd name="connsiteY12" fmla="*/ 82550 h 5327650"/>
              <a:gd name="connsiteX13" fmla="*/ 4345063 w 5858744"/>
              <a:gd name="connsiteY13" fmla="*/ 0 h 5327650"/>
              <a:gd name="connsiteX14" fmla="*/ 5858744 w 5858744"/>
              <a:gd name="connsiteY14" fmla="*/ 2648943 h 5327650"/>
              <a:gd name="connsiteX15" fmla="*/ 4345063 w 5858744"/>
              <a:gd name="connsiteY15" fmla="*/ 5327650 h 5327650"/>
              <a:gd name="connsiteX16" fmla="*/ 2831381 w 5858744"/>
              <a:gd name="connsiteY16" fmla="*/ 2648943 h 5327650"/>
              <a:gd name="connsiteX17" fmla="*/ 4345063 w 5858744"/>
              <a:gd name="connsiteY17" fmla="*/ 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58744" h="5327650">
                <a:moveTo>
                  <a:pt x="4345063" y="758967"/>
                </a:moveTo>
                <a:cubicBezTo>
                  <a:pt x="3895454" y="758967"/>
                  <a:pt x="3887961" y="1064042"/>
                  <a:pt x="3887961" y="2663825"/>
                </a:cubicBezTo>
                <a:cubicBezTo>
                  <a:pt x="3887961" y="4233845"/>
                  <a:pt x="3925428" y="4568683"/>
                  <a:pt x="4345063" y="4568683"/>
                </a:cubicBezTo>
                <a:cubicBezTo>
                  <a:pt x="4764697" y="4568683"/>
                  <a:pt x="4802164" y="4233845"/>
                  <a:pt x="4802164" y="2663825"/>
                </a:cubicBezTo>
                <a:cubicBezTo>
                  <a:pt x="4802164" y="1064042"/>
                  <a:pt x="4794671" y="758967"/>
                  <a:pt x="4345063" y="758967"/>
                </a:cubicBezTo>
                <a:close/>
                <a:moveTo>
                  <a:pt x="1011810" y="82550"/>
                </a:moveTo>
                <a:cubicBezTo>
                  <a:pt x="2016125" y="82550"/>
                  <a:pt x="2016125" y="82550"/>
                  <a:pt x="2016125" y="82550"/>
                </a:cubicBezTo>
                <a:cubicBezTo>
                  <a:pt x="2016125" y="5275263"/>
                  <a:pt x="2016125" y="5275263"/>
                  <a:pt x="2016125" y="5275263"/>
                </a:cubicBezTo>
                <a:cubicBezTo>
                  <a:pt x="884397" y="5275263"/>
                  <a:pt x="884397" y="5275263"/>
                  <a:pt x="884397" y="5275263"/>
                </a:cubicBezTo>
                <a:cubicBezTo>
                  <a:pt x="884397" y="1280296"/>
                  <a:pt x="884397" y="1280296"/>
                  <a:pt x="884397" y="1280296"/>
                </a:cubicBezTo>
                <a:cubicBezTo>
                  <a:pt x="614581" y="1503479"/>
                  <a:pt x="307291" y="1696904"/>
                  <a:pt x="0" y="1860571"/>
                </a:cubicBezTo>
                <a:lnTo>
                  <a:pt x="0" y="886007"/>
                </a:lnTo>
                <a:cubicBezTo>
                  <a:pt x="374745" y="677703"/>
                  <a:pt x="741994" y="432203"/>
                  <a:pt x="1011810" y="82550"/>
                </a:cubicBezTo>
                <a:close/>
                <a:moveTo>
                  <a:pt x="4345063" y="0"/>
                </a:moveTo>
                <a:cubicBezTo>
                  <a:pt x="5633940" y="0"/>
                  <a:pt x="5858744" y="662236"/>
                  <a:pt x="5858744" y="2648943"/>
                </a:cubicBezTo>
                <a:cubicBezTo>
                  <a:pt x="5858744" y="4278490"/>
                  <a:pt x="5753835" y="5327650"/>
                  <a:pt x="4345063" y="5327650"/>
                </a:cubicBezTo>
                <a:cubicBezTo>
                  <a:pt x="2936290" y="5327650"/>
                  <a:pt x="2831381" y="4278490"/>
                  <a:pt x="2831381" y="2648943"/>
                </a:cubicBezTo>
                <a:cubicBezTo>
                  <a:pt x="2831381" y="662236"/>
                  <a:pt x="3056185" y="0"/>
                  <a:pt x="43450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46703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_Dual-Vor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7A0CB72-7552-4FD5-81C9-8126891CC607}"/>
              </a:ext>
            </a:extLst>
          </p:cNvPr>
          <p:cNvSpPr/>
          <p:nvPr userDrawn="1"/>
        </p:nvSpPr>
        <p:spPr>
          <a:xfrm>
            <a:off x="5608325" y="0"/>
            <a:ext cx="4197412" cy="4165172"/>
          </a:xfrm>
          <a:custGeom>
            <a:avLst/>
            <a:gdLst>
              <a:gd name="connsiteX0" fmla="*/ 0 w 4197412"/>
              <a:gd name="connsiteY0" fmla="*/ 0 h 4165172"/>
              <a:gd name="connsiteX1" fmla="*/ 4197412 w 4197412"/>
              <a:gd name="connsiteY1" fmla="*/ 0 h 4165172"/>
              <a:gd name="connsiteX2" fmla="*/ 4197412 w 4197412"/>
              <a:gd name="connsiteY2" fmla="*/ 3598303 h 4165172"/>
              <a:gd name="connsiteX3" fmla="*/ 4197412 w 4197412"/>
              <a:gd name="connsiteY3" fmla="*/ 3948901 h 4165172"/>
              <a:gd name="connsiteX4" fmla="*/ 3877523 w 4197412"/>
              <a:gd name="connsiteY4" fmla="*/ 4165172 h 4165172"/>
              <a:gd name="connsiteX5" fmla="*/ 3152782 w 4197412"/>
              <a:gd name="connsiteY5" fmla="*/ 4165172 h 4165172"/>
              <a:gd name="connsiteX6" fmla="*/ 0 w 4197412"/>
              <a:gd name="connsiteY6" fmla="*/ 4165172 h 41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412" h="4165172">
                <a:moveTo>
                  <a:pt x="0" y="0"/>
                </a:moveTo>
                <a:lnTo>
                  <a:pt x="4197412" y="0"/>
                </a:lnTo>
                <a:lnTo>
                  <a:pt x="4197412" y="3598303"/>
                </a:lnTo>
                <a:lnTo>
                  <a:pt x="4197412" y="3948901"/>
                </a:lnTo>
                <a:lnTo>
                  <a:pt x="3877523" y="4165172"/>
                </a:lnTo>
                <a:lnTo>
                  <a:pt x="3152782" y="4165172"/>
                </a:lnTo>
                <a:lnTo>
                  <a:pt x="0" y="41651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0024ED-F493-4039-9FFD-C79724436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935" y="4329066"/>
            <a:ext cx="2821227" cy="105242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Lehrstuhl / Institut</a:t>
            </a:r>
          </a:p>
          <a:p>
            <a:pPr lvl="0"/>
            <a:r>
              <a:rPr lang="de-DE" dirty="0"/>
              <a:t>Universität Augsburg</a:t>
            </a:r>
          </a:p>
          <a:p>
            <a:pPr lvl="0"/>
            <a:r>
              <a:rPr lang="de-DE" dirty="0"/>
              <a:t>email@uni-augsburg.de</a:t>
            </a:r>
          </a:p>
          <a:p>
            <a:pPr lvl="0"/>
            <a:r>
              <a:rPr lang="de-DE" dirty="0"/>
              <a:t>www.uni-augsburg.de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40C9C-A356-404D-B3DF-B72B0FD78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911642"/>
            <a:ext cx="4528800" cy="13862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20" name="Platzhalter für Fremdlogos">
            <a:extLst>
              <a:ext uri="{FF2B5EF4-FFF2-40B4-BE49-F238E27FC236}">
                <a16:creationId xmlns:a16="http://schemas.microsoft.com/office/drawing/2014/main" id="{A15A62B3-BDC3-4472-BC89-C7A2F64E2F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6046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Platzhalter für Fremdlogos 1">
            <a:extLst>
              <a:ext uri="{FF2B5EF4-FFF2-40B4-BE49-F238E27FC236}">
                <a16:creationId xmlns:a16="http://schemas.microsoft.com/office/drawing/2014/main" id="{CF92D11E-EBA9-4A24-945B-30F2B7BEC1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99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53590F-B5E8-43B9-9661-84460CE5E8A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03105" y="1920358"/>
            <a:ext cx="3764757" cy="65224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Partneruni-Logo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79497B39-64F5-4F0E-830C-E283423727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7935" y="5545383"/>
            <a:ext cx="2821227" cy="105242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Lehrstuhl / Institut</a:t>
            </a:r>
          </a:p>
          <a:p>
            <a:pPr lvl="0"/>
            <a:r>
              <a:rPr lang="de-DE" dirty="0"/>
              <a:t>Universität Augsburg</a:t>
            </a:r>
          </a:p>
          <a:p>
            <a:pPr lvl="0"/>
            <a:r>
              <a:rPr lang="de-DE" dirty="0"/>
              <a:t>email@uni-augsburg.de</a:t>
            </a:r>
          </a:p>
          <a:p>
            <a:pPr lvl="0"/>
            <a:r>
              <a:rPr lang="de-DE" dirty="0"/>
              <a:t>www.uni-augsburg.de</a:t>
            </a:r>
          </a:p>
        </p:txBody>
      </p:sp>
    </p:spTree>
    <p:extLst>
      <p:ext uri="{BB962C8B-B14F-4D97-AF65-F5344CB8AC3E}">
        <p14:creationId xmlns:p14="http://schemas.microsoft.com/office/powerpoint/2010/main" val="364158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 dirty="0"/>
              <a:t>Agenda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E2A15C-36F2-4D8B-8A93-D9D64240FD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801" y="1674000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47F7E03-1BC0-4352-B5D7-74FD71D1C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8853" y="1674000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302EB242-6759-421D-A0C7-F4CF101399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1" y="2272506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45C34F65-3A66-407A-AC33-9E9AC739BC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8853" y="2272506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71E94EB5-4533-46FD-B546-2C7D91C964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801" y="2871012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54A319A0-A115-4B70-A4D5-8BEBE4B718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88853" y="2871012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A011A145-9E4D-4A7A-BB4B-0532D386D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801" y="3469518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A5CBB88F-7954-4F5B-9A12-2541D2F95E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8853" y="3469518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F35F7BDD-A9F3-4153-B660-5242A2169C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801" y="4068024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FC048C23-9126-42E7-82B5-97EB2F721A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8853" y="4068024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A1B91F1B-2C4C-4212-9298-1121AC51EA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8801" y="4666530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FF2F1C85-70FA-41E4-AA76-051C378C20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8853" y="4666530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FEAF962C-F9F1-4077-883E-342B185C22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8801" y="5265036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6E1706DB-CE29-4A10-903E-B98EFF5F7D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8853" y="5265036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660CFC27-004E-40B1-907C-BD2C10998D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8801" y="5863545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600778BA-EA2B-4461-92EE-2515F92A6C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8853" y="5863545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FFFAAF7-A186-463C-8A57-2967A904EC2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38B0277-B24A-455C-B618-B1CC535BB07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dirty="0"/>
              <a:t>|    Fußzeile Universität Augsburg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4A83BA-0D79-41BA-AB81-54F0ECD7ADE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33E0BAB-92C8-487C-922B-2967EA55C038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E4D9F-AC7A-4F8D-AC64-47E04766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00719E-AEFE-40BF-8FAF-96026E0CB3E3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5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1B25B6-EA2C-412E-A643-20DC8008D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800" y="1674000"/>
            <a:ext cx="5194800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30A947-F9C9-4338-985F-6640D3DAC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328F92-46E9-44F4-AACE-AC3B5106AD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388D70-D393-490E-823B-019BFCD2A8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EF240D4-D025-4F47-AD9B-871B6AE1E33B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E4D9F-AC7A-4F8D-AC64-47E04766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1F0A7B3-7902-4E64-A96A-2B8FD953AE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243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B645276-BF98-443B-8257-0168D878217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287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FA93747-F558-41F7-A8CE-1CAD320F6A0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42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02517-676E-406E-9CC8-F34071CE2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1" y="6500393"/>
            <a:ext cx="319318" cy="2174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50694B-33D5-45A5-B9F0-605F670D5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43" y="6500393"/>
            <a:ext cx="806400" cy="2174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|    Studienvorbereitungskurs 2023</a:t>
            </a:r>
            <a:endParaRPr lang="de-DE" sz="9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C29D3-2D73-4F49-B56E-D32513508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866" y="6500393"/>
            <a:ext cx="7296537" cy="2174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|    Fußzeile Universität Augsburg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108140-EA1D-4506-BABD-AF348530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674000"/>
            <a:ext cx="10753200" cy="46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695CCD-AB97-47A6-B356-2E5EB2D3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79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7" name="Farbakzent links">
            <a:extLst>
              <a:ext uri="{FF2B5EF4-FFF2-40B4-BE49-F238E27FC236}">
                <a16:creationId xmlns:a16="http://schemas.microsoft.com/office/drawing/2014/main" id="{9D9C0A71-6028-48D4-B0A9-8857E5EE332A}"/>
              </a:ext>
            </a:extLst>
          </p:cNvPr>
          <p:cNvSpPr/>
          <p:nvPr userDrawn="1"/>
        </p:nvSpPr>
        <p:spPr>
          <a:xfrm>
            <a:off x="1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789B94-3BA2-4579-B5BA-A91701BC21A2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965221" y="6411885"/>
            <a:ext cx="507978" cy="3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7" r:id="rId2"/>
    <p:sldLayoutId id="2147483735" r:id="rId3"/>
    <p:sldLayoutId id="2147483734" r:id="rId4"/>
    <p:sldLayoutId id="2147483724" r:id="rId5"/>
    <p:sldLayoutId id="2147483693" r:id="rId6"/>
    <p:sldLayoutId id="2147483650" r:id="rId7"/>
    <p:sldLayoutId id="2147483652" r:id="rId8"/>
    <p:sldLayoutId id="2147483700" r:id="rId9"/>
    <p:sldLayoutId id="2147483701" r:id="rId10"/>
    <p:sldLayoutId id="2147483653" r:id="rId11"/>
    <p:sldLayoutId id="2147483692" r:id="rId12"/>
    <p:sldLayoutId id="2147483704" r:id="rId13"/>
    <p:sldLayoutId id="2147483705" r:id="rId14"/>
    <p:sldLayoutId id="2147483707" r:id="rId15"/>
    <p:sldLayoutId id="2147483654" r:id="rId16"/>
    <p:sldLayoutId id="2147483733" r:id="rId17"/>
    <p:sldLayoutId id="2147483737" r:id="rId18"/>
    <p:sldLayoutId id="2147483684" r:id="rId19"/>
    <p:sldLayoutId id="2147483698" r:id="rId20"/>
    <p:sldLayoutId id="2147483697" r:id="rId21"/>
    <p:sldLayoutId id="2147483685" r:id="rId22"/>
    <p:sldLayoutId id="2147483681" r:id="rId23"/>
    <p:sldLayoutId id="2147483703" r:id="rId24"/>
    <p:sldLayoutId id="2147483736" r:id="rId25"/>
    <p:sldLayoutId id="2147483686" r:id="rId26"/>
    <p:sldLayoutId id="2147483687" r:id="rId27"/>
    <p:sldLayoutId id="2147483690" r:id="rId28"/>
    <p:sldLayoutId id="2147483696" r:id="rId29"/>
    <p:sldLayoutId id="2147483679" r:id="rId30"/>
    <p:sldLayoutId id="2147483682" r:id="rId31"/>
    <p:sldLayoutId id="2147483678" r:id="rId32"/>
    <p:sldLayoutId id="2147483675" r:id="rId33"/>
    <p:sldLayoutId id="2147483688" r:id="rId34"/>
    <p:sldLayoutId id="2147483723" r:id="rId35"/>
    <p:sldLayoutId id="2147483699" r:id="rId36"/>
    <p:sldLayoutId id="2147483722" r:id="rId37"/>
    <p:sldLayoutId id="2147483738" r:id="rId38"/>
    <p:sldLayoutId id="2147483709" r:id="rId39"/>
    <p:sldLayoutId id="2147483710" r:id="rId40"/>
    <p:sldLayoutId id="2147483708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9" r:id="rId4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" indent="0" algn="l" defTabSz="914400" rtl="0" eaLnBrk="1" latinLnBrk="0" hangingPunct="1">
        <a:lnSpc>
          <a:spcPct val="100000"/>
        </a:lnSpc>
        <a:spcBef>
          <a:spcPts val="1200"/>
        </a:spcBef>
        <a:buClr>
          <a:srgbClr val="AD007C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AD007C"/>
        </a:buClr>
        <a:buFont typeface="Wingdings" panose="05000000000000000000" pitchFamily="2" charset="2"/>
        <a:buNone/>
        <a:defRPr sz="1800" kern="1200" cap="none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56" userDrawn="1">
          <p15:clr>
            <a:srgbClr val="F26B43"/>
          </p15:clr>
        </p15:guide>
        <p15:guide id="4" pos="7224" userDrawn="1">
          <p15:clr>
            <a:srgbClr val="F26B43"/>
          </p15:clr>
        </p15:guide>
        <p15:guide id="5" orient="horz" pos="1056" userDrawn="1">
          <p15:clr>
            <a:srgbClr val="F26B43"/>
          </p15:clr>
        </p15:guide>
        <p15:guide id="6" orient="horz" pos="592" userDrawn="1">
          <p15:clr>
            <a:srgbClr val="F26B43"/>
          </p15:clr>
        </p15:guide>
        <p15:guide id="7" orient="horz" pos="3976" userDrawn="1">
          <p15:clr>
            <a:srgbClr val="F26B43"/>
          </p15:clr>
        </p15:guide>
        <p15:guide id="8" orient="horz" pos="904" userDrawn="1">
          <p15:clr>
            <a:srgbClr val="F26B43"/>
          </p15:clr>
        </p15:guide>
        <p15:guide id="9" pos="2560" userDrawn="1">
          <p15:clr>
            <a:srgbClr val="F26B43"/>
          </p15:clr>
        </p15:guide>
        <p15:guide id="10" pos="5120" userDrawn="1">
          <p15:clr>
            <a:srgbClr val="F26B43"/>
          </p15:clr>
        </p15:guide>
        <p15:guide id="11" pos="2784" userDrawn="1">
          <p15:clr>
            <a:srgbClr val="F26B43"/>
          </p15:clr>
        </p15:guide>
        <p15:guide id="12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tags" Target="../tags/tag8.xml"/><Relationship Id="rId21" Type="http://schemas.openxmlformats.org/officeDocument/2006/relationships/image" Target="../media/image13.svg"/><Relationship Id="rId7" Type="http://schemas.openxmlformats.org/officeDocument/2006/relationships/tags" Target="../tags/tag12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9.svg"/><Relationship Id="rId25" Type="http://schemas.openxmlformats.org/officeDocument/2006/relationships/image" Target="../media/image17.svg"/><Relationship Id="rId2" Type="http://schemas.openxmlformats.org/officeDocument/2006/relationships/tags" Target="../tags/tag7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sv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6.png"/><Relationship Id="rId5" Type="http://schemas.openxmlformats.org/officeDocument/2006/relationships/tags" Target="../tags/tag10.xml"/><Relationship Id="rId15" Type="http://schemas.openxmlformats.org/officeDocument/2006/relationships/image" Target="../media/image7.svg"/><Relationship Id="rId23" Type="http://schemas.openxmlformats.org/officeDocument/2006/relationships/image" Target="../media/image15.svg"/><Relationship Id="rId28" Type="http://schemas.openxmlformats.org/officeDocument/2006/relationships/image" Target="../media/image20.png"/><Relationship Id="rId10" Type="http://schemas.openxmlformats.org/officeDocument/2006/relationships/tags" Target="../tags/tag15.xml"/><Relationship Id="rId19" Type="http://schemas.openxmlformats.org/officeDocument/2006/relationships/image" Target="../media/image11.svg"/><Relationship Id="rId31" Type="http://schemas.openxmlformats.org/officeDocument/2006/relationships/image" Target="../media/image23.sv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svg"/><Relationship Id="rId30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www.uni-augsburg.de/en/portal/internationals/abschluss/study-preparation-cour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www.uni-augsburg.de/de/portal/internationals/abschluss/sv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8E9AA76E-8ADD-6D4A-91B2-4B2D0F3337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0" name="Titel 29">
            <a:extLst>
              <a:ext uri="{FF2B5EF4-FFF2-40B4-BE49-F238E27FC236}">
                <a16:creationId xmlns:a16="http://schemas.microsoft.com/office/drawing/2014/main" id="{ED093444-DE53-4E37-8555-A53A8282CB80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Bewerbungen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Logo_Basis_neg.">
            <a:extLst>
              <a:ext uri="{FF2B5EF4-FFF2-40B4-BE49-F238E27FC236}">
                <a16:creationId xmlns:a16="http://schemas.microsoft.com/office/drawing/2014/main" id="{7D80C419-C297-436A-A6B3-A4816AB10A2D}"/>
              </a:ext>
            </a:extLst>
          </p:cNvPr>
          <p:cNvPicPr>
            <a:picLocks noMove="1" noResize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6" name="Logo_FAI_neg." hidden="1">
            <a:extLst>
              <a:ext uri="{FF2B5EF4-FFF2-40B4-BE49-F238E27FC236}">
                <a16:creationId xmlns:a16="http://schemas.microsoft.com/office/drawing/2014/main" id="{6FF63114-56C5-42BD-A30E-4A8A041D963B}"/>
              </a:ext>
            </a:extLst>
          </p:cNvPr>
          <p:cNvPicPr>
            <a:picLocks noMove="1" noResize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8" name="Logo_JUF_neg." hidden="1">
            <a:extLst>
              <a:ext uri="{FF2B5EF4-FFF2-40B4-BE49-F238E27FC236}">
                <a16:creationId xmlns:a16="http://schemas.microsoft.com/office/drawing/2014/main" id="{12D01AA4-A110-4EED-BDC2-48CD85A18965}"/>
              </a:ext>
            </a:extLst>
          </p:cNvPr>
          <p:cNvPicPr>
            <a:picLocks noMove="1" noResize="1"/>
          </p:cNvPicPr>
          <p:nvPr>
            <p:custDataLst>
              <p:tags r:id="rId4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0" name="Logo_KTF_neg." hidden="1">
            <a:extLst>
              <a:ext uri="{FF2B5EF4-FFF2-40B4-BE49-F238E27FC236}">
                <a16:creationId xmlns:a16="http://schemas.microsoft.com/office/drawing/2014/main" id="{C236EC7F-8ECB-417A-8C4D-1249D14DDA21}"/>
              </a:ext>
            </a:extLst>
          </p:cNvPr>
          <p:cNvPicPr>
            <a:picLocks noMove="1" noResize="1"/>
          </p:cNvPicPr>
          <p:nvPr>
            <p:custDataLst>
              <p:tags r:id="rId5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2" name="Logo_MEF_neg." hidden="1">
            <a:extLst>
              <a:ext uri="{FF2B5EF4-FFF2-40B4-BE49-F238E27FC236}">
                <a16:creationId xmlns:a16="http://schemas.microsoft.com/office/drawing/2014/main" id="{8E1EEB64-B530-4DC3-9522-19F88C657C62}"/>
              </a:ext>
            </a:extLst>
          </p:cNvPr>
          <p:cNvPicPr>
            <a:picLocks noMove="1" noResize="1"/>
          </p:cNvPicPr>
          <p:nvPr>
            <p:custDataLst>
              <p:tags r:id="rId6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4" name="Logo_MNTF_neg." hidden="1">
            <a:extLst>
              <a:ext uri="{FF2B5EF4-FFF2-40B4-BE49-F238E27FC236}">
                <a16:creationId xmlns:a16="http://schemas.microsoft.com/office/drawing/2014/main" id="{B6B5FE23-7140-4471-AB48-4BE26E31E0D9}"/>
              </a:ext>
            </a:extLst>
          </p:cNvPr>
          <p:cNvPicPr>
            <a:picLocks noMove="1" noResize="1"/>
          </p:cNvPicPr>
          <p:nvPr>
            <p:custDataLst>
              <p:tags r:id="rId7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6" name="Logo_PHF_neg." hidden="1">
            <a:extLst>
              <a:ext uri="{FF2B5EF4-FFF2-40B4-BE49-F238E27FC236}">
                <a16:creationId xmlns:a16="http://schemas.microsoft.com/office/drawing/2014/main" id="{A4780CB1-6931-49F3-9616-C13A7B14B653}"/>
              </a:ext>
            </a:extLst>
          </p:cNvPr>
          <p:cNvPicPr>
            <a:picLocks noMove="1" noResize="1"/>
          </p:cNvPicPr>
          <p:nvPr>
            <p:custDataLst>
              <p:tags r:id="rId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8" name="Logo_PSF_neg." hidden="1">
            <a:extLst>
              <a:ext uri="{FF2B5EF4-FFF2-40B4-BE49-F238E27FC236}">
                <a16:creationId xmlns:a16="http://schemas.microsoft.com/office/drawing/2014/main" id="{FDDB11E7-6BF4-4E4A-BC05-ED11864FC682}"/>
              </a:ext>
            </a:extLst>
          </p:cNvPr>
          <p:cNvPicPr>
            <a:picLocks noMove="1" noResize="1"/>
          </p:cNvPicPr>
          <p:nvPr>
            <p:custDataLst>
              <p:tags r:id="rId9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20" name="Logo_WWF_neg." hidden="1">
            <a:extLst>
              <a:ext uri="{FF2B5EF4-FFF2-40B4-BE49-F238E27FC236}">
                <a16:creationId xmlns:a16="http://schemas.microsoft.com/office/drawing/2014/main" id="{5EA5973E-3F3A-451F-A766-CB39013D77D4}"/>
              </a:ext>
            </a:extLst>
          </p:cNvPr>
          <p:cNvPicPr>
            <a:picLocks noMove="1" noResize="1"/>
          </p:cNvPicPr>
          <p:nvPr>
            <p:custDataLst>
              <p:tags r:id="rId10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Anschreiben – Klassische </a:t>
            </a:r>
            <a:r>
              <a:rPr lang="de-DE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Fehler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Verwendung von Floskeln wie …</a:t>
            </a:r>
          </a:p>
          <a:p>
            <a:pPr lvl="2" algn="l">
              <a:lnSpc>
                <a:spcPct val="150000"/>
              </a:lnSpc>
            </a:pPr>
            <a:r>
              <a:rPr lang="de-DE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„Hiermit bewerbe ich mich…“</a:t>
            </a:r>
          </a:p>
          <a:p>
            <a:pPr lvl="2" algn="l">
              <a:lnSpc>
                <a:spcPct val="150000"/>
              </a:lnSpc>
            </a:pPr>
            <a:r>
              <a:rPr lang="de-DE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„…habe mit großem Interesse von der Stelle erfahren“</a:t>
            </a:r>
          </a:p>
          <a:p>
            <a:pPr lvl="2" algn="l">
              <a:lnSpc>
                <a:spcPct val="150000"/>
              </a:lnSpc>
            </a:pPr>
            <a:r>
              <a:rPr lang="de-DE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„Die Erfahrungen aus meinen Praktika verleihen mir große Teamfähigkeit und…“</a:t>
            </a:r>
          </a:p>
          <a:p>
            <a:pPr lvl="2" algn="l">
              <a:lnSpc>
                <a:spcPct val="150000"/>
              </a:lnSpc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zu lang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Wiederholung des Lebenslaufs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Anschreiben inhaltlich nicht passend auf die Ausschreibung</a:t>
            </a: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41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0" y="0"/>
            <a:ext cx="10753200" cy="101791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Anschreiben für Stipendien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usätzlich zu den üblichen Informationen brauchen Sie hier:</a:t>
            </a:r>
          </a:p>
          <a:p>
            <a:pPr>
              <a:lnSpc>
                <a:spcPct val="150000"/>
              </a:lnSpc>
            </a:pPr>
            <a:endParaRPr lang="de-DE" sz="2000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Informationen zur finanziellen Situation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Angaben zu Einkommensverhältnissen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ggf. Verdienstbescheinigungen (eigene, der Eltern oder des Ehepartners/ der Ehepartnerin)</a:t>
            </a:r>
            <a:endParaRPr lang="de-DE" sz="2000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0" y="0"/>
            <a:ext cx="10753200" cy="101791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Der Lebenslauf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Relevanz: alles in Ihrem Lebenslauf sollte zur Stelle passen und dafür relevant sein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Länge: maxim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 zwei Seiten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enn Bild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, dann</a:t>
            </a: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professionelles Bild (meist oben rechts)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Gliederung:</a:t>
            </a:r>
          </a:p>
          <a:p>
            <a:pPr>
              <a:lnSpc>
                <a:spcPct val="150000"/>
              </a:lnSpc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umgekehrt chronologisch geordnet</a:t>
            </a:r>
          </a:p>
          <a:p>
            <a:pPr>
              <a:lnSpc>
                <a:spcPct val="150000"/>
              </a:lnSpc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Daten (Monat und Jahr) stehen links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Details: kleine Dinge sind wichtig: 2021</a:t>
            </a:r>
            <a:r>
              <a:rPr lang="de-DE" b="1" spc="-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22 / 2022 </a:t>
            </a:r>
            <a:r>
              <a:rPr lang="de-DE" b="1" spc="-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2023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Datum und Unterschrift nicht vergessen</a:t>
            </a:r>
          </a:p>
          <a:p>
            <a:pPr>
              <a:lnSpc>
                <a:spcPct val="150000"/>
              </a:lnSpc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Auf </a:t>
            </a:r>
            <a:r>
              <a:rPr lang="de-DE" sz="2000" b="1" spc="-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Einheitlichkeit</a:t>
            </a: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(alles sieht gleich aus) und </a:t>
            </a:r>
            <a:r>
              <a:rPr lang="de-DE" sz="2000" b="1" spc="-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Vollständigkeit</a:t>
            </a:r>
            <a:r>
              <a:rPr lang="de-DE" sz="2000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(alle wichtigen Infos) achten!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39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Lebenslauf - Beispiele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33B724-D3E3-55E3-C9F6-A183845A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73" y="1481951"/>
            <a:ext cx="3206880" cy="45349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A34C92-2666-9056-7A09-64472EA6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366" y="1481951"/>
            <a:ext cx="3205653" cy="45349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BFE7E1-9036-5F44-B037-0D3C0C71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06" y="1649627"/>
            <a:ext cx="2515014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Lebenslauf - Unterpunkte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394274"/>
            <a:ext cx="9559013" cy="429242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0DCDF5-77DA-6746-A16E-68601FC5711F}"/>
              </a:ext>
            </a:extLst>
          </p:cNvPr>
          <p:cNvSpPr txBox="1"/>
          <p:nvPr/>
        </p:nvSpPr>
        <p:spPr>
          <a:xfrm>
            <a:off x="879660" y="1394274"/>
            <a:ext cx="101185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Persönliche Angaben/ Persönliches/ Persönliche Daten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Schulische Laufbahn/ Schulbildung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Studium/ Hochschulausbildung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Berufliche Erfahrung / Berufspraktische Erfahrungen / Praktische Erfahrungen / Arbeitserfahrung / Beruflicher Werdegang etc.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Praktika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Studienbegleitende Tätigkeiten (u.a. Minijobs)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Zusätzliche Qualifikationen (z.B. Soziales/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universitäres Engagement, EDV-Kenntnisse)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Sprachkenntnisse / Fremdsprachen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IT-Kenntnisse / EDV-Kenntnisse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Persönliche Interessen/ Hobbys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Ehrenamtliches Engagement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Besonderheiten (z.B. Stipendien, Mitgliedschaften etc.)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Militärdienst / Zivildienst (sollte immer eine eigene Kategorie sein)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6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Bewerbungsfoto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394274"/>
            <a:ext cx="9559013" cy="4292423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dirty="0">
                <a:solidFill>
                  <a:schemeClr val="tx1"/>
                </a:solidFill>
              </a:rPr>
              <a:t>Tipps für das Bewerbungsfoto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altLang="de-DE" dirty="0">
                <a:solidFill>
                  <a:schemeClr val="tx1"/>
                </a:solidFill>
              </a:rPr>
              <a:t>p</a:t>
            </a:r>
            <a:r>
              <a:rPr lang="de-DE" altLang="de-DE" sz="2000" dirty="0">
                <a:solidFill>
                  <a:schemeClr val="tx1"/>
                </a:solidFill>
              </a:rPr>
              <a:t>rofessionelles Bild verwenden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passende, bra</a:t>
            </a:r>
            <a:r>
              <a:rPr lang="de-DE" altLang="de-DE" dirty="0">
                <a:solidFill>
                  <a:schemeClr val="tx1"/>
                </a:solidFill>
              </a:rPr>
              <a:t>nchenübliche Kleidung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altLang="de-DE" dirty="0">
                <a:solidFill>
                  <a:schemeClr val="tx1"/>
                </a:solidFill>
              </a:rPr>
              <a:t>n</a:t>
            </a:r>
            <a:r>
              <a:rPr lang="de-DE" altLang="de-DE" sz="2000" dirty="0">
                <a:solidFill>
                  <a:schemeClr val="tx1"/>
                </a:solidFill>
              </a:rPr>
              <a:t>eutraler Hintergrund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altLang="de-DE" dirty="0">
                <a:solidFill>
                  <a:schemeClr val="tx1"/>
                </a:solidFill>
              </a:rPr>
              <a:t>Größe: zwischen 6x4cm und 9x6cm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Ihr Blick sollte zur Mitte des Blattes hin zeigen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Richtlinie: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de-DE" altLang="de-DE" dirty="0">
                <a:solidFill>
                  <a:schemeClr val="tx1"/>
                </a:solidFill>
              </a:rPr>
              <a:t>Je wichtiger die ausgeschriebene Position, desto wichtiger ein Lebenslauf mit Bild.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Ein Lebenslauf mit Bild ist auch wichtiger in Unternehmen als z.B. im öffentlichen Dienst.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br>
              <a:rPr lang="de-DE" altLang="de-DE" sz="2000" dirty="0">
                <a:solidFill>
                  <a:schemeClr val="tx1"/>
                </a:solidFill>
              </a:rPr>
            </a:b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D3EAA0-9D1D-C22F-C5AE-9760A834D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94" y="580578"/>
            <a:ext cx="297510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Zeugnisse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394274"/>
            <a:ext cx="11040209" cy="4990484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Alle Punkte, die im Lebenslauf erwähnt werden, müssen mit einem Zeugnis/ einer Bestätigung nachgewiesen  werden, damit die Bewerbungsunterlagen als „vollständig“ gelten.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Das Arbeitszeugnis ist eine schriftliche Urkunde des Arbeitgebers über Dauer, Inhalt und den Verlauf des Arbeitsverhältnisses.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(Arbeits-)Zeugnisse und/oder Bestätigungen (im engeren Sinne für alle im Lebenslauf genannten Stationen)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Abitur-Zeugnis/ Sekundarschulzeugnis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Hochschulzeugnis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Leistungsbestätigung (z.B. Studis-Auszug)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Praktika/ Nebenjobs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Fortbildungen (EDV-Kurse, etc.)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Teilnahmebestätigungen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Sprachnachweise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Weiterbildungen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br>
              <a:rPr lang="de-DE" altLang="de-DE" sz="2000" dirty="0">
                <a:solidFill>
                  <a:schemeClr val="tx1"/>
                </a:solidFill>
              </a:rPr>
            </a:b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F6D9FE-CE7C-0250-93E8-F5285B39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211" y="5562785"/>
            <a:ext cx="1682642" cy="112176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EDFB0A-A359-698C-7041-EDBA908F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13" y="3429000"/>
            <a:ext cx="229229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926145" cy="6858000"/>
          </a:xfrm>
          <a:custGeom>
            <a:avLst/>
            <a:gdLst/>
            <a:ahLst/>
            <a:cxnLst/>
            <a:rect l="l" t="t" r="r" b="b"/>
            <a:pathLst>
              <a:path w="17889217" h="10062684">
                <a:moveTo>
                  <a:pt x="0" y="0"/>
                </a:moveTo>
                <a:lnTo>
                  <a:pt x="17889217" y="0"/>
                </a:lnTo>
                <a:lnTo>
                  <a:pt x="17889217" y="10062684"/>
                </a:lnTo>
                <a:lnTo>
                  <a:pt x="0" y="10062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3033576"/>
            <a:ext cx="10820400" cy="184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  <a:spcBef>
                <a:spcPct val="0"/>
              </a:spcBef>
            </a:pPr>
            <a:endParaRPr sz="1200" dirty="0"/>
          </a:p>
          <a:p>
            <a:pPr algn="just">
              <a:lnSpc>
                <a:spcPts val="3033"/>
              </a:lnSpc>
              <a:spcBef>
                <a:spcPct val="0"/>
              </a:spcBef>
            </a:pPr>
            <a:r>
              <a:rPr lang="en-US" sz="2166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Diese</a:t>
            </a:r>
            <a:r>
              <a:rPr lang="en-US" sz="2166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66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Präsentation</a:t>
            </a:r>
            <a:r>
              <a:rPr lang="en-US" sz="2166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66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ist</a:t>
            </a:r>
            <a:r>
              <a:rPr lang="en-US" sz="2166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die </a:t>
            </a:r>
            <a:r>
              <a:rPr lang="en-US" sz="2166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siebte</a:t>
            </a:r>
            <a:r>
              <a:rPr lang="en-US" sz="2166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von </a:t>
            </a:r>
            <a:r>
              <a:rPr lang="en-US" sz="2166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insgesamt</a:t>
            </a:r>
            <a:r>
              <a:rPr lang="en-US" sz="2166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66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sieben</a:t>
            </a:r>
            <a:r>
              <a:rPr lang="en-US" sz="2166" dirty="0">
                <a:solidFill>
                  <a:srgbClr val="A3017C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Wir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empfehlen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alle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Präsentationen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sorgfältig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durchzusehen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um gut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vorbereitet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Ihr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Studium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starten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wichtige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Fragen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klären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  <a:p>
            <a:pPr algn="just">
              <a:lnSpc>
                <a:spcPts val="3033"/>
              </a:lnSpc>
              <a:spcBef>
                <a:spcPct val="0"/>
              </a:spcBef>
            </a:pPr>
            <a:r>
              <a:rPr lang="en-US" sz="2166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www.uni-augsburg.de/en/portal/internationals/abschluss/study-preparation-course/"/>
              </a:rPr>
              <a:t>https://www.uni-augsburg.de/de/portal/internationals/abschluss/svk/.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10060948" y="1334515"/>
            <a:ext cx="1557739" cy="1518087"/>
          </a:xfrm>
          <a:custGeom>
            <a:avLst/>
            <a:gdLst/>
            <a:ahLst/>
            <a:cxnLst/>
            <a:rect l="l" t="t" r="r" b="b"/>
            <a:pathLst>
              <a:path w="2336608" h="2277131">
                <a:moveTo>
                  <a:pt x="0" y="0"/>
                </a:moveTo>
                <a:lnTo>
                  <a:pt x="2336608" y="0"/>
                </a:lnTo>
                <a:lnTo>
                  <a:pt x="2336608" y="2277131"/>
                </a:lnTo>
                <a:lnTo>
                  <a:pt x="0" y="22771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5" name="TextBox 5"/>
          <p:cNvSpPr txBox="1"/>
          <p:nvPr/>
        </p:nvSpPr>
        <p:spPr>
          <a:xfrm>
            <a:off x="411893" y="392218"/>
            <a:ext cx="2940908" cy="52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  <a:spcBef>
                <a:spcPct val="0"/>
              </a:spcBef>
            </a:pP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Noch </a:t>
            </a:r>
            <a:r>
              <a:rPr lang="en-US" sz="31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Fragen</a:t>
            </a: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1314618"/>
            <a:ext cx="8800755" cy="150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2"/>
              </a:lnSpc>
              <a:spcBef>
                <a:spcPct val="0"/>
              </a:spcBef>
            </a:pP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Akademische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Auslandsamt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Universität Augsburg hat für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internationale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Erstsemester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Präsentationsreihe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wichtigsten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Informationen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rund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um das Studium und Leben in Augsburg </a:t>
            </a:r>
            <a:r>
              <a:rPr lang="en-US" sz="2166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zusammengestellt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073832"/>
            <a:ext cx="10820400" cy="150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3"/>
              </a:lnSpc>
            </a:pPr>
            <a:endParaRPr sz="1200"/>
          </a:p>
          <a:p>
            <a:pPr algn="just">
              <a:lnSpc>
                <a:spcPts val="3033"/>
              </a:lnSpc>
              <a:spcBef>
                <a:spcPct val="0"/>
              </a:spcBef>
            </a:pPr>
            <a:r>
              <a:rPr lang="en-US" sz="2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Sollten nach der Sichtung aller Präsentationen weiterhin Fragen offen sein, schreiben Sie uns gerne eine E-Mail an: svk@aaa.uni-augsburg.de.</a:t>
            </a:r>
          </a:p>
          <a:p>
            <a:pPr algn="just">
              <a:lnSpc>
                <a:spcPts val="3033"/>
              </a:lnSpc>
              <a:spcBef>
                <a:spcPct val="0"/>
              </a:spcBef>
            </a:pPr>
            <a:endParaRPr lang="en-US" sz="2166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926145" cy="6858000"/>
          </a:xfrm>
          <a:custGeom>
            <a:avLst/>
            <a:gdLst/>
            <a:ahLst/>
            <a:cxnLst/>
            <a:rect l="l" t="t" r="r" b="b"/>
            <a:pathLst>
              <a:path w="17889217" h="10062684">
                <a:moveTo>
                  <a:pt x="0" y="0"/>
                </a:moveTo>
                <a:lnTo>
                  <a:pt x="17889217" y="0"/>
                </a:lnTo>
                <a:lnTo>
                  <a:pt x="17889217" y="10062684"/>
                </a:lnTo>
                <a:lnTo>
                  <a:pt x="0" y="10062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2839055"/>
            <a:ext cx="11123023" cy="3118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endParaRPr sz="1200" dirty="0"/>
          </a:p>
          <a:p>
            <a:pPr algn="just">
              <a:lnSpc>
                <a:spcPts val="3127"/>
              </a:lnSpc>
              <a:spcBef>
                <a:spcPct val="0"/>
              </a:spcBef>
            </a:pP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Diese</a:t>
            </a: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Präsentation</a:t>
            </a: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ist</a:t>
            </a: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die </a:t>
            </a: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siebte</a:t>
            </a: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von </a:t>
            </a: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insgesamt</a:t>
            </a: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sieben</a:t>
            </a:r>
            <a:r>
              <a:rPr lang="en-US" sz="2233" dirty="0">
                <a:solidFill>
                  <a:srgbClr val="A3017C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Sie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beschäftigt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dem </a:t>
            </a:r>
            <a:r>
              <a:rPr lang="en-US" sz="22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Bewerbungsablauf</a:t>
            </a: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in Deutschland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Wir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empfehlen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alle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Präsentationen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sorgfältig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durchzusehen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um gut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vorbereitet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Ihr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Studium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starten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wichtige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Fragen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klären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just">
              <a:lnSpc>
                <a:spcPts val="3127"/>
              </a:lnSpc>
              <a:spcBef>
                <a:spcPct val="0"/>
              </a:spcBef>
            </a:pPr>
            <a:endParaRPr lang="en-US" sz="2233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127"/>
              </a:lnSpc>
              <a:spcBef>
                <a:spcPct val="0"/>
              </a:spcBef>
            </a:pP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Präsentationen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sind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online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verfügbar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können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unter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folgendem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Link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heruntergeladen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werden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  <a:p>
            <a:pPr algn="just">
              <a:lnSpc>
                <a:spcPts val="3127"/>
              </a:lnSpc>
              <a:spcBef>
                <a:spcPct val="0"/>
              </a:spcBef>
            </a:pPr>
            <a:r>
              <a:rPr lang="en-US" sz="2233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4" tooltip="https://www.uni-augsburg.de/de/portal/internationals/abschluss/svk/"/>
              </a:rPr>
              <a:t>https://www.uni-augsburg.de/de/portal/internationals/abschluss/svk/</a:t>
            </a:r>
          </a:p>
        </p:txBody>
      </p:sp>
      <p:sp>
        <p:nvSpPr>
          <p:cNvPr id="4" name="Freeform 4"/>
          <p:cNvSpPr/>
          <p:nvPr/>
        </p:nvSpPr>
        <p:spPr>
          <a:xfrm>
            <a:off x="9842763" y="1359068"/>
            <a:ext cx="1557739" cy="1518087"/>
          </a:xfrm>
          <a:custGeom>
            <a:avLst/>
            <a:gdLst/>
            <a:ahLst/>
            <a:cxnLst/>
            <a:rect l="l" t="t" r="r" b="b"/>
            <a:pathLst>
              <a:path w="2336608" h="2277131">
                <a:moveTo>
                  <a:pt x="0" y="0"/>
                </a:moveTo>
                <a:lnTo>
                  <a:pt x="2336608" y="0"/>
                </a:lnTo>
                <a:lnTo>
                  <a:pt x="2336608" y="2277131"/>
                </a:lnTo>
                <a:lnTo>
                  <a:pt x="0" y="22771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5" name="TextBox 5"/>
          <p:cNvSpPr txBox="1"/>
          <p:nvPr/>
        </p:nvSpPr>
        <p:spPr>
          <a:xfrm>
            <a:off x="265855" y="399995"/>
            <a:ext cx="8027913" cy="52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  <a:spcBef>
                <a:spcPct val="0"/>
              </a:spcBef>
            </a:pPr>
            <a:r>
              <a:rPr lang="en-US" sz="31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Wichtige</a:t>
            </a: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Informationen</a:t>
            </a: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zum</a:t>
            </a: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133" b="1" dirty="0" err="1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Studienbeginn</a:t>
            </a:r>
            <a:endParaRPr lang="en-US" sz="3133" b="1" dirty="0">
              <a:solidFill>
                <a:srgbClr val="A3017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5800" y="1314617"/>
            <a:ext cx="8504849" cy="15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  <a:spcBef>
                <a:spcPct val="0"/>
              </a:spcBef>
            </a:pP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Akademische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Auslandsamt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Universität Augsburg hat für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internationale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Erstsemester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Präsentationsreihe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wichtigsten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Informationen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rund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um das Studium und Leben in Augsburg </a:t>
            </a:r>
            <a:r>
              <a:rPr lang="en-US" sz="223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zusammengestellt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Bewerben in Deutschland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72246" y="1516194"/>
            <a:ext cx="7797583" cy="3825611"/>
          </a:xfrm>
        </p:spPr>
        <p:txBody>
          <a:bodyPr/>
          <a:lstStyle/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BE8E4E-6311-CA6F-2D94-10B2B079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83" y="1363219"/>
            <a:ext cx="687688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Ausschreibungen - Aufbau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05443" y="1267055"/>
            <a:ext cx="7971754" cy="4984199"/>
          </a:xfrm>
        </p:spPr>
        <p:txBody>
          <a:bodyPr/>
          <a:lstStyle/>
          <a:p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enthalten Informationen zu:</a:t>
            </a:r>
          </a:p>
          <a:p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Institution 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Was ist das für ein Arbeit- / Stipendiengeber?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Aufgabe  Was ist zu tun?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Anforderungen/ Voraussetzungen 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Wer wird gesucht?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Bedingungen  Wie viele Stunden? Für wie lange? Wie viel Geld?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Art der Bewerbung  (Welche) Unterlagen? In welcher Form (Portal, digital…)?</a:t>
            </a:r>
          </a:p>
          <a:p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Bewerbungsschluss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Kontakt  wichtig für spätere Anrede</a:t>
            </a:r>
          </a:p>
          <a:p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70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Diese Dokumente gehören in eine Bewerbung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39320" y="1382115"/>
            <a:ext cx="7634418" cy="382561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DE" sz="1800" u="heavy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39399C-DB26-2379-09E5-127F9B7F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06" y="2187511"/>
            <a:ext cx="7544188" cy="2482978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A16A083-28C5-04A6-9CD9-9E66D1AFD49B}"/>
              </a:ext>
            </a:extLst>
          </p:cNvPr>
          <p:cNvCxnSpPr>
            <a:cxnSpLocks/>
          </p:cNvCxnSpPr>
          <p:nvPr/>
        </p:nvCxnSpPr>
        <p:spPr>
          <a:xfrm flipH="1" flipV="1">
            <a:off x="3649362" y="3978876"/>
            <a:ext cx="288324" cy="370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54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Diese Dokumente gehören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nicht(!)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in eine Bewerbung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4008" y="1454331"/>
            <a:ext cx="10987219" cy="491163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E-Mail-Adresse, Telefonnummer oder Schreiben von 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Referenzpersonen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 (wenn nicht explizit gewünscht, 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z.B</a:t>
            </a:r>
            <a:r>
              <a:rPr lang="de-DE" altLang="de-DE" kern="0" dirty="0">
                <a:solidFill>
                  <a:srgbClr val="000000"/>
                </a:solidFill>
                <a:ea typeface="ＭＳ Ｐゴシック"/>
                <a:cs typeface="+mj-cs"/>
              </a:rPr>
              <a:t>. bei Stipendienbewerbungen)</a:t>
            </a: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>
              <a:lnSpc>
                <a:spcPct val="150000"/>
              </a:lnSpc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Arbeitsverträge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 (wenn kein Zeugnis vorhanden ist, dann bitte nicht stattdessen den Arbeitsvertrag 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beif</a:t>
            </a:r>
            <a:r>
              <a:rPr lang="de-DE" altLang="de-DE" kern="0" dirty="0" err="1">
                <a:solidFill>
                  <a:srgbClr val="000000"/>
                </a:solidFill>
                <a:ea typeface="ＭＳ Ｐゴシック"/>
                <a:cs typeface="+mj-cs"/>
              </a:rPr>
              <a:t>ügen</a:t>
            </a:r>
            <a:r>
              <a:rPr lang="de-DE" altLang="de-DE" kern="0" dirty="0">
                <a:solidFill>
                  <a:srgbClr val="000000"/>
                </a:solidFill>
                <a:ea typeface="ＭＳ Ｐゴシック"/>
                <a:cs typeface="+mj-cs"/>
              </a:rPr>
              <a:t>!)</a:t>
            </a:r>
          </a:p>
          <a:p>
            <a:pPr>
              <a:lnSpc>
                <a:spcPct val="150000"/>
              </a:lnSpc>
            </a:pPr>
            <a:endParaRPr lang="de-DE" altLang="de-DE" kern="0" dirty="0">
              <a:solidFill>
                <a:srgbClr val="000000"/>
              </a:solidFill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>
              <a:lnSpc>
                <a:spcPct val="150000"/>
              </a:lnSpc>
            </a:pPr>
            <a:endParaRPr lang="de-DE" sz="1800" spc="-5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800" u="heavy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43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Das Anschreiben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4008" y="1454331"/>
            <a:ext cx="11114381" cy="49116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dirty="0">
                <a:solidFill>
                  <a:schemeClr val="tx1"/>
                </a:solidFill>
              </a:rPr>
              <a:t>Warum?</a:t>
            </a:r>
            <a:endParaRPr lang="de-DE" altLang="de-DE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altLang="de-DE" dirty="0">
                <a:solidFill>
                  <a:schemeClr val="tx1"/>
                </a:solidFill>
              </a:rPr>
              <a:t>liefert einen ersten Eindruck zu Ihrer Person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altLang="de-DE" dirty="0">
                <a:solidFill>
                  <a:schemeClr val="tx1"/>
                </a:solidFill>
              </a:rPr>
              <a:t>gibt Auskunft darüber, warum Sie zu der Stelle passen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altLang="de-DE" dirty="0">
                <a:solidFill>
                  <a:schemeClr val="tx1"/>
                </a:solidFill>
              </a:rPr>
              <a:t>geht auf die Anforderungen aus der Ausschreibung ein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altLang="de-DE" dirty="0">
                <a:solidFill>
                  <a:schemeClr val="tx1"/>
                </a:solidFill>
              </a:rPr>
              <a:t>benennt Stärken und Kenntnisse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altLang="de-DE" dirty="0">
                <a:solidFill>
                  <a:schemeClr val="tx1"/>
                </a:solidFill>
              </a:rPr>
              <a:t>liefert als „Beweis“ dafür Beispiele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altLang="de-DE" dirty="0">
                <a:solidFill>
                  <a:schemeClr val="tx1"/>
                </a:solidFill>
              </a:rPr>
              <a:t>Soll davon überzeugen, dass Sie </a:t>
            </a:r>
            <a:r>
              <a:rPr lang="de-DE" altLang="de-DE" dirty="0" err="1">
                <a:solidFill>
                  <a:schemeClr val="tx1"/>
                </a:solidFill>
              </a:rPr>
              <a:t>die:der</a:t>
            </a:r>
            <a:r>
              <a:rPr lang="de-DE" altLang="de-DE" dirty="0">
                <a:solidFill>
                  <a:schemeClr val="tx1"/>
                </a:solidFill>
              </a:rPr>
              <a:t> Richtige für diese Stelle sind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altLang="de-DE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b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endParaRPr lang="de-DE" spc="-5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800" spc="-5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800" u="heavy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F39F9A-C745-2C14-42B6-22A95159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778" y="1454331"/>
            <a:ext cx="3220154" cy="44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Anschreiben – Form und Inhalt 1/2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Faustregel: nicht länger als eine Seite</a:t>
            </a:r>
          </a:p>
          <a:p>
            <a:pPr>
              <a:lnSpc>
                <a:spcPct val="150000"/>
              </a:lnSpc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Kopfteil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Adresse Absender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Adresse Empfänger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Ort und Datum (rechts!)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Betreff</a:t>
            </a:r>
          </a:p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Einleitung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Anrede (möglichst persönlich 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z.B.: Sehr geehrte Frau Dr. Süß)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kurze(!) Information zur Person 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möglichst gleich Einleitung mit dem stärksten Argument, das für Sie spricht</a:t>
            </a:r>
          </a:p>
          <a:p>
            <a:pPr>
              <a:lnSpc>
                <a:spcPct val="150000"/>
              </a:lnSpc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2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Anschreiben – Form und Inhalt 2/2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Hauptteil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konkretes Eingehen auf Aufgaben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Wo und wann habe ich das schon mal gemacht?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konkretes Eingehen auf Anforderungen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Wo und wie habe ich diese Fertigkeiten schon erworben?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Zusammenbringen von Ihren Kenntnissen und Fähigkeiten mit dem Anforderungsprofil der Stelle</a:t>
            </a:r>
          </a:p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Schluss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Freude über Gespräch</a:t>
            </a:r>
          </a:p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Unterschrift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handschriftlich, Original (ggf. gescannt)</a:t>
            </a:r>
          </a:p>
          <a:p>
            <a:pPr>
              <a:lnSpc>
                <a:spcPct val="150000"/>
              </a:lnSpc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137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&lt;ee4p&gt;&lt;layouts&gt;&lt;layout name=&quot;Box 1&quot; id=&quot;1_1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1.125&quot; top=&quot;133.875&quot; width=&quot;657.75&quot; height=&quot;328.8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italic=&quot;1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italic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agenda name=&quot;Guidelines&quot; title=&quot;Guidelines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/contents&gt;&lt;/ee4p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heme/theme1.xml><?xml version="1.0" encoding="utf-8"?>
<a:theme xmlns:a="http://schemas.openxmlformats.org/drawingml/2006/main" name="Office">
  <a:themeElements>
    <a:clrScheme name="Einrichtungen, Kommunikation">
      <a:dk1>
        <a:sysClr val="windowText" lastClr="000000"/>
      </a:dk1>
      <a:lt1>
        <a:sysClr val="window" lastClr="FFFFFF"/>
      </a:lt1>
      <a:dk2>
        <a:srgbClr val="AD007C"/>
      </a:dk2>
      <a:lt2>
        <a:srgbClr val="FFFFFF"/>
      </a:lt2>
      <a:accent1>
        <a:srgbClr val="505050"/>
      </a:accent1>
      <a:accent2>
        <a:srgbClr val="969696"/>
      </a:accent2>
      <a:accent3>
        <a:srgbClr val="C8C8C8"/>
      </a:accent3>
      <a:accent4>
        <a:srgbClr val="505050"/>
      </a:accent4>
      <a:accent5>
        <a:srgbClr val="969696"/>
      </a:accent5>
      <a:accent6>
        <a:srgbClr val="C8C8C8"/>
      </a:accent6>
      <a:hlink>
        <a:srgbClr val="000000"/>
      </a:hlink>
      <a:folHlink>
        <a:srgbClr val="061D2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inrichtungen, Kommunikation">
        <a:dk1>
          <a:sysClr val="windowText" lastClr="000000"/>
        </a:dk1>
        <a:lt1>
          <a:sysClr val="window" lastClr="FFFFFF"/>
        </a:lt1>
        <a:dk2>
          <a:srgbClr val="AD007C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Katholisch-Theologische Fakultät">
        <a:dk1>
          <a:sysClr val="windowText" lastClr="000000"/>
        </a:dk1>
        <a:lt1>
          <a:sysClr val="window" lastClr="FFFFFF"/>
        </a:lt1>
        <a:dk2>
          <a:srgbClr val="F6A8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Philosophisch-Sozialwissenschaftliche Fakultät">
        <a:dk1>
          <a:sysClr val="windowText" lastClr="000000"/>
        </a:dk1>
        <a:lt1>
          <a:sysClr val="window" lastClr="FFFFFF"/>
        </a:lt1>
        <a:dk2>
          <a:srgbClr val="EB690B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Philologisch-Historische Fakultät">
        <a:dk1>
          <a:sysClr val="windowText" lastClr="000000"/>
        </a:dk1>
        <a:lt1>
          <a:sysClr val="window" lastClr="FFFFFF"/>
        </a:lt1>
        <a:dk2>
          <a:srgbClr val="D4002D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Wirtschaftswissenschaftliche Fakultät">
        <a:dk1>
          <a:sysClr val="windowText" lastClr="000000"/>
        </a:dk1>
        <a:lt1>
          <a:sysClr val="window" lastClr="FFFFFF"/>
        </a:lt1>
        <a:dk2>
          <a:srgbClr val="00AECF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Juristische Fakultät">
        <a:dk1>
          <a:sysClr val="windowText" lastClr="000000"/>
        </a:dk1>
        <a:lt1>
          <a:sysClr val="window" lastClr="FFFFFF"/>
        </a:lt1>
        <a:dk2>
          <a:srgbClr val="0087C1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Medizinische Fakultät">
        <a:dk1>
          <a:sysClr val="windowText" lastClr="000000"/>
        </a:dk1>
        <a:lt1>
          <a:sysClr val="window" lastClr="FFFFFF"/>
        </a:lt1>
        <a:dk2>
          <a:srgbClr val="155581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Fakultät für Angewandte Informatik">
        <a:dk1>
          <a:sysClr val="windowText" lastClr="000000"/>
        </a:dk1>
        <a:lt1>
          <a:sysClr val="window" lastClr="FFFFFF"/>
        </a:lt1>
        <a:dk2>
          <a:srgbClr val="489324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Mathematisch-Naturwissenschaftliche Fakultät">
        <a:dk1>
          <a:sysClr val="windowText" lastClr="000000"/>
        </a:dk1>
        <a:lt1>
          <a:sysClr val="window" lastClr="FFFFFF"/>
        </a:lt1>
        <a:dk2>
          <a:srgbClr val="006561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Universitätsleitung, gesamtuniversitär">
        <a:dk1>
          <a:sysClr val="windowText" lastClr="000000"/>
        </a:dk1>
        <a:lt1>
          <a:sysClr val="window" lastClr="FFFFFF"/>
        </a:lt1>
        <a:dk2>
          <a:srgbClr val="B3B3B3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</a:extraClrSchemeLst>
  <a:custClrLst>
    <a:custClr name="Einrichtungen, Kommunikation">
      <a:srgbClr val="AD007C"/>
    </a:custClr>
    <a:custClr name="Katholisch-Theologische Fakultät">
      <a:srgbClr val="F6A800"/>
    </a:custClr>
    <a:custClr name="Philosophisch-Sozialwissenschaftliche Fakultät">
      <a:srgbClr val="EB690B"/>
    </a:custClr>
    <a:custClr name="Philologisch-Historische Fakultät">
      <a:srgbClr val="D4002D"/>
    </a:custClr>
    <a:custClr name="Wirtschaftswissenschaftliche Fakultät">
      <a:srgbClr val="00AECF"/>
    </a:custClr>
    <a:custClr name="Juristische Fakultät">
      <a:srgbClr val="0087C1"/>
    </a:custClr>
    <a:custClr name="Medizinische Fakultät">
      <a:srgbClr val="155581"/>
    </a:custClr>
    <a:custClr name="Fakultät für Angewandte Informatik">
      <a:srgbClr val="489324"/>
    </a:custClr>
    <a:custClr name="Mathematisch-Naturwissenschaftliche Fakultät">
      <a:srgbClr val="006561"/>
    </a:custClr>
    <a:custClr name="Universitätsleitung, gesamtuniversitär">
      <a:srgbClr val="B3B3B3"/>
    </a:custClr>
  </a:custClrLst>
  <a:extLst>
    <a:ext uri="{05A4C25C-085E-4340-85A3-A5531E510DB2}">
      <thm15:themeFamily xmlns:thm15="http://schemas.microsoft.com/office/thememl/2012/main" name="Präsentationsmaster Vorlage WiWi" id="{7E59AA7B-5322-AB46-B792-6D0585BF3429}" vid="{BA5AD586-BAC6-6047-82C3-E239C9A49C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prasentationsmaster_vorlage_serviceeinrichtungen_kommunikation</Template>
  <TotalTime>0</TotalTime>
  <Words>1015</Words>
  <Application>Microsoft Office PowerPoint</Application>
  <PresentationFormat>Breitbild</PresentationFormat>
  <Paragraphs>202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MT</vt:lpstr>
      <vt:lpstr>Calibri</vt:lpstr>
      <vt:lpstr>Canva Sans</vt:lpstr>
      <vt:lpstr>Canva Sans Bold</vt:lpstr>
      <vt:lpstr>Segoe UI</vt:lpstr>
      <vt:lpstr>Symbol</vt:lpstr>
      <vt:lpstr>Wingdings</vt:lpstr>
      <vt:lpstr>Office</vt:lpstr>
      <vt:lpstr>Bewerbungen</vt:lpstr>
      <vt:lpstr>PowerPoint-Präsentation</vt:lpstr>
      <vt:lpstr>Bewerben in Deutschland</vt:lpstr>
      <vt:lpstr>Ausschreibungen - Aufbau</vt:lpstr>
      <vt:lpstr>Diese Dokumente gehören in eine Bewerbung</vt:lpstr>
      <vt:lpstr>Diese Dokumente gehören nicht(!) in eine Bewerbung</vt:lpstr>
      <vt:lpstr>Das Anschreiben</vt:lpstr>
      <vt:lpstr>Anschreiben – Form und Inhalt 1/2</vt:lpstr>
      <vt:lpstr>Anschreiben – Form und Inhalt 2/2</vt:lpstr>
      <vt:lpstr>Anschreiben – Klassische Fehler</vt:lpstr>
      <vt:lpstr>Anschreiben für Stipendien</vt:lpstr>
      <vt:lpstr>Der Lebenslauf</vt:lpstr>
      <vt:lpstr>Lebenslauf - Beispiele</vt:lpstr>
      <vt:lpstr>Lebenslauf - Unterpunkte</vt:lpstr>
      <vt:lpstr>Bewerbungsfoto</vt:lpstr>
      <vt:lpstr>Zeugnisse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ein- oder mehrzeilig</dc:title>
  <dc:creator>Birgit Reß</dc:creator>
  <cp:lastModifiedBy>Olivia Mannes</cp:lastModifiedBy>
  <cp:revision>127</cp:revision>
  <dcterms:created xsi:type="dcterms:W3CDTF">2021-08-24T14:00:05Z</dcterms:created>
  <dcterms:modified xsi:type="dcterms:W3CDTF">2026-03-24T11:04:15Z</dcterms:modified>
</cp:coreProperties>
</file>