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97" r:id="rId2"/>
    <p:sldId id="2607" r:id="rId3"/>
    <p:sldId id="2619" r:id="rId4"/>
    <p:sldId id="2628" r:id="rId5"/>
    <p:sldId id="2618" r:id="rId6"/>
    <p:sldId id="2594" r:id="rId7"/>
    <p:sldId id="2610" r:id="rId8"/>
    <p:sldId id="2627" r:id="rId9"/>
    <p:sldId id="2611" r:id="rId10"/>
    <p:sldId id="2612" r:id="rId11"/>
    <p:sldId id="2626" r:id="rId12"/>
    <p:sldId id="2615" r:id="rId13"/>
    <p:sldId id="2620" r:id="rId14"/>
    <p:sldId id="2613" r:id="rId15"/>
    <p:sldId id="2621" r:id="rId16"/>
    <p:sldId id="2617" r:id="rId17"/>
    <p:sldId id="2622" r:id="rId18"/>
    <p:sldId id="2623" r:id="rId19"/>
    <p:sldId id="2624" r:id="rId20"/>
    <p:sldId id="2629" r:id="rId21"/>
    <p:sldId id="2638" r:id="rId22"/>
    <p:sldId id="2631" r:id="rId23"/>
    <p:sldId id="2640" r:id="rId24"/>
    <p:sldId id="2639" r:id="rId25"/>
    <p:sldId id="2641" r:id="rId26"/>
    <p:sldId id="2632" r:id="rId27"/>
    <p:sldId id="2633" r:id="rId28"/>
    <p:sldId id="2634" r:id="rId29"/>
    <p:sldId id="2635" r:id="rId30"/>
    <p:sldId id="2636" r:id="rId31"/>
    <p:sldId id="456"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0B7C33E-B3DF-4F67-93CD-F8DFB2F92803}" styleName="">
    <a:wholeTbl>
      <a:tcTxStyle>
        <a:font>
          <a:latin typeface="+mn-lt"/>
          <a:ea typeface="+mn-ea"/>
          <a:cs typeface="+mn-cs"/>
        </a:font>
        <a:srgbClr val="000000"/>
      </a:tcTxStyle>
      <a:tcStyle>
        <a:tcBdr/>
        <a:fill>
          <a:solidFill>
            <a:srgbClr val="FFFFFF"/>
          </a:solidFill>
        </a:fill>
      </a:tcStyle>
    </a:wholeTbl>
    <a:band1H>
      <a:tcStyle>
        <a:tcBdr/>
        <a:fill>
          <a:solidFill>
            <a:srgbClr val="FFFFFF"/>
          </a:solidFill>
        </a:fill>
      </a:tcStyle>
    </a:band1H>
    <a:band2H>
      <a:tcStyle>
        <a:tcBdr/>
        <a:fill>
          <a:solidFill>
            <a:srgbClr val="DCE1EF"/>
          </a:solidFill>
        </a:fill>
      </a:tcStyle>
    </a:band2H>
    <a:band1V>
      <a:tcStyle>
        <a:tcBdr/>
        <a:fill>
          <a:solidFill>
            <a:srgbClr val="FFFFFF"/>
          </a:solidFill>
        </a:fill>
      </a:tcStyle>
    </a:band1V>
    <a:band2V>
      <a:tcStyle>
        <a:tcBdr/>
        <a:fill>
          <a:solidFill>
            <a:srgbClr val="DCE1EF"/>
          </a:solidFill>
        </a:fill>
      </a:tcStyle>
    </a:band2V>
    <a:lastCol>
      <a:tcTxStyle>
        <a:font>
          <a:latin typeface="+mn-lt"/>
          <a:ea typeface="+mn-ea"/>
          <a:cs typeface="+mn-cs"/>
        </a:font>
        <a:srgbClr val="FFFFFF"/>
      </a:tcTxStyle>
      <a:tcStyle>
        <a:tcBdr/>
        <a:fill>
          <a:solidFill>
            <a:srgbClr val="333F50"/>
          </a:solidFill>
        </a:fill>
      </a:tcStyle>
    </a:lastCol>
    <a:firstCol>
      <a:tcTxStyle>
        <a:font>
          <a:latin typeface="+mn-lt"/>
          <a:ea typeface="+mn-ea"/>
          <a:cs typeface="+mn-cs"/>
        </a:font>
        <a:srgbClr val="FFFFFF"/>
      </a:tcTxStyle>
      <a:tcStyle>
        <a:tcBdr/>
        <a:fill>
          <a:solidFill>
            <a:srgbClr val="44546A"/>
          </a:solidFill>
        </a:fill>
      </a:tcStyle>
    </a:firstCol>
    <a:lastRow>
      <a:tcTxStyle>
        <a:font>
          <a:latin typeface="+mn-lt"/>
          <a:ea typeface="+mn-ea"/>
          <a:cs typeface="+mn-cs"/>
        </a:font>
        <a:srgbClr val="FFFFFF"/>
      </a:tcTxStyle>
      <a:tcStyle>
        <a:tcBdr>
          <a:top>
            <a:ln w="6345" cap="flat" cmpd="sng" algn="ctr">
              <a:solidFill>
                <a:srgbClr val="DCDDE0"/>
              </a:solidFill>
              <a:prstDash val="solid"/>
              <a:round/>
              <a:headEnd type="none" w="med" len="med"/>
              <a:tailEnd type="none" w="med" len="med"/>
            </a:ln>
          </a:top>
        </a:tcBdr>
        <a:fill>
          <a:solidFill>
            <a:srgbClr val="333F50"/>
          </a:solidFill>
        </a:fill>
      </a:tcStyle>
    </a:lastRow>
    <a:firstRow>
      <a:tcTxStyle>
        <a:font>
          <a:latin typeface="+mn-lt"/>
          <a:ea typeface="+mn-ea"/>
          <a:cs typeface="+mn-cs"/>
        </a:font>
        <a:srgbClr val="FFFFFF"/>
      </a:tcTxStyle>
      <a:tcStyle>
        <a:tcBdr>
          <a:bottom>
            <a:ln w="6345" cap="flat" cmpd="sng" algn="ctr">
              <a:solidFill>
                <a:srgbClr val="CFD1D4"/>
              </a:solidFill>
              <a:prstDash val="solid"/>
              <a:round/>
              <a:headEnd type="none" w="med" len="med"/>
              <a:tailEnd type="none" w="med" len="med"/>
            </a:ln>
          </a:bottom>
        </a:tcBdr>
        <a:fill>
          <a:solidFill>
            <a:srgbClr val="44546A"/>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7" autoAdjust="0"/>
    <p:restoredTop sz="65074" autoAdjust="0"/>
  </p:normalViewPr>
  <p:slideViewPr>
    <p:cSldViewPr snapToGrid="0">
      <p:cViewPr varScale="1">
        <p:scale>
          <a:sx n="103" d="100"/>
          <a:sy n="103" d="100"/>
        </p:scale>
        <p:origin x="250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20E5FBD-0A1C-4012-1B5E-78D3FB5F3488}"/>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Arial" pitchFamily="34"/>
              </a:defRPr>
            </a:lvl1pPr>
          </a:lstStyle>
          <a:p>
            <a:pPr lvl="0"/>
            <a:endParaRPr lang="de-DE"/>
          </a:p>
        </p:txBody>
      </p:sp>
      <p:sp>
        <p:nvSpPr>
          <p:cNvPr id="3" name="Datumsplatzhalter 2">
            <a:extLst>
              <a:ext uri="{FF2B5EF4-FFF2-40B4-BE49-F238E27FC236}">
                <a16:creationId xmlns:a16="http://schemas.microsoft.com/office/drawing/2014/main" id="{A573406E-039F-BB40-DD27-1FA04412BF27}"/>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Arial" pitchFamily="34"/>
              </a:defRPr>
            </a:lvl1pPr>
          </a:lstStyle>
          <a:p>
            <a:pPr lvl="0"/>
            <a:fld id="{41A8C70B-515B-445F-96A6-AC237A5984E9}" type="datetime1">
              <a:rPr lang="de-DE"/>
              <a:pPr lvl="0"/>
              <a:t>03.02.2026</a:t>
            </a:fld>
            <a:endParaRPr lang="de-DE"/>
          </a:p>
        </p:txBody>
      </p:sp>
      <p:sp>
        <p:nvSpPr>
          <p:cNvPr id="4" name="Folienbildplatzhalter 3">
            <a:extLst>
              <a:ext uri="{FF2B5EF4-FFF2-40B4-BE49-F238E27FC236}">
                <a16:creationId xmlns:a16="http://schemas.microsoft.com/office/drawing/2014/main" id="{73C4A97F-9C67-EF7D-A4EA-9AB36C2ED760}"/>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izenplatzhalter 4">
            <a:extLst>
              <a:ext uri="{FF2B5EF4-FFF2-40B4-BE49-F238E27FC236}">
                <a16:creationId xmlns:a16="http://schemas.microsoft.com/office/drawing/2014/main" id="{F1855174-90E9-F00D-0EC9-86E79C4EF605}"/>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a:extLst>
              <a:ext uri="{FF2B5EF4-FFF2-40B4-BE49-F238E27FC236}">
                <a16:creationId xmlns:a16="http://schemas.microsoft.com/office/drawing/2014/main" id="{3B653829-FB3A-C55C-B907-A2F3669FA6FD}"/>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Arial" pitchFamily="34"/>
              </a:defRPr>
            </a:lvl1pPr>
          </a:lstStyle>
          <a:p>
            <a:pPr lvl="0"/>
            <a:endParaRPr lang="de-DE"/>
          </a:p>
        </p:txBody>
      </p:sp>
      <p:sp>
        <p:nvSpPr>
          <p:cNvPr id="7" name="Foliennummernplatzhalter 6">
            <a:extLst>
              <a:ext uri="{FF2B5EF4-FFF2-40B4-BE49-F238E27FC236}">
                <a16:creationId xmlns:a16="http://schemas.microsoft.com/office/drawing/2014/main" id="{BC0DC847-8C88-1F13-26AE-74290D79AA8C}"/>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Arial" pitchFamily="34"/>
              </a:defRPr>
            </a:lvl1pPr>
          </a:lstStyle>
          <a:p>
            <a:pPr lvl="0"/>
            <a:fld id="{51151F84-F270-4E03-BDCD-7A9BC57C086D}" type="slidenum">
              <a:t>‹Nr.›</a:t>
            </a:fld>
            <a:endParaRPr lang="de-DE"/>
          </a:p>
        </p:txBody>
      </p:sp>
    </p:spTree>
    <p:extLst>
      <p:ext uri="{BB962C8B-B14F-4D97-AF65-F5344CB8AC3E}">
        <p14:creationId xmlns:p14="http://schemas.microsoft.com/office/powerpoint/2010/main" val="216369707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Arial" pitchFamily="34"/>
      </a:defRPr>
    </a:lvl1pPr>
    <a:lvl2pPr marL="457200" marR="0" lvl="1"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Arial" pitchFamily="34"/>
      </a:defRPr>
    </a:lvl2pPr>
    <a:lvl3pPr marL="914400" marR="0" lvl="2"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Arial" pitchFamily="34"/>
      </a:defRPr>
    </a:lvl3pPr>
    <a:lvl4pPr marL="1371600" marR="0" lvl="3"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Arial" pitchFamily="34"/>
      </a:defRPr>
    </a:lvl4pPr>
    <a:lvl5pPr marL="1828800" marR="0" lvl="4"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Arial" pitchFamily="34"/>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5C7621C-DABB-1518-DB9E-568B2099A677}"/>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3B6DE521-1B2C-F816-98E0-0016974B6614}"/>
              </a:ext>
            </a:extLst>
          </p:cNvPr>
          <p:cNvSpPr txBox="1">
            <a:spLocks noGrp="1"/>
          </p:cNvSpPr>
          <p:nvPr>
            <p:ph type="body" sz="quarter"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Begrüßung</a:t>
            </a:r>
            <a:br>
              <a:rPr lang="de-DE" sz="1800" kern="100" dirty="0">
                <a:effectLst/>
                <a:latin typeface="Aptos" panose="020B0004020202020204" pitchFamily="34" charset="0"/>
                <a:ea typeface="Aptos" panose="020B0004020202020204" pitchFamily="34" charset="0"/>
                <a:cs typeface="Arial" panose="020B0604020202020204" pitchFamily="34" charset="0"/>
              </a:rPr>
            </a:b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Frau Hertle von der Registratur auch dabei (Mitautorin der Anweisung für das Records Management). Sie ist an dem ganzen Thema in der Praxis noch viel näher dran als ich und kann vor allem bei Ihren Fragen sicherlich etwas beitragen. Im Übrigen kommt der Registratur gemäß der RM-Anweisung ja die zentrale Rolle des Monitoring zu. Insofern freue ich mich sehr, dass Frau Hertle heute dabei ist und mich unterstützt.</a:t>
            </a:r>
          </a:p>
          <a:p>
            <a:endParaRPr lang="de-DE" dirty="0"/>
          </a:p>
        </p:txBody>
      </p:sp>
      <p:sp>
        <p:nvSpPr>
          <p:cNvPr id="4" name="Foliennummernplatzhalter 3">
            <a:extLst>
              <a:ext uri="{FF2B5EF4-FFF2-40B4-BE49-F238E27FC236}">
                <a16:creationId xmlns:a16="http://schemas.microsoft.com/office/drawing/2014/main" id="{535A4A4F-6FC3-D438-9248-28334955C43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0218B3-9329-428B-A48C-960DCBC5289C}" type="slidenum">
              <a:t>1</a:t>
            </a:fld>
            <a:endParaRPr lang="de-DE" sz="1200" b="0" i="0" u="none" strike="noStrike" kern="1200" cap="none" spc="0" baseline="0">
              <a:solidFill>
                <a:srgbClr val="000000"/>
              </a:solidFill>
              <a:uFillTx/>
              <a:latin typeface="Arial" pitchFamily="3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Aus aktuellem Anlass weise ich noch auf ein relativ junges Gerichtsurteil hin:</a:t>
            </a:r>
          </a:p>
          <a:p>
            <a:pPr>
              <a:lnSpc>
                <a:spcPct val="107000"/>
              </a:lnSpc>
              <a:spcBef>
                <a:spcPts val="800"/>
              </a:spcBef>
              <a:spcAft>
                <a:spcPts val="400"/>
              </a:spcAft>
            </a:pPr>
            <a:r>
              <a:rPr lang="de-DE" sz="1800" b="1" kern="100" dirty="0">
                <a:solidFill>
                  <a:srgbClr val="0F4761"/>
                </a:solidFill>
                <a:effectLst/>
                <a:latin typeface="Aptos" panose="020B0004020202020204" pitchFamily="34" charset="0"/>
                <a:ea typeface="Aptos" panose="020B0004020202020204" pitchFamily="34" charset="0"/>
                <a:cs typeface="Arial" panose="020B0604020202020204" pitchFamily="34" charset="0"/>
              </a:rPr>
              <a:t>Beschluss des VG Freiburg vom 13.11.2023 (</a:t>
            </a:r>
            <a:r>
              <a:rPr lang="de-DE" sz="1800" b="1" kern="100" dirty="0" err="1">
                <a:solidFill>
                  <a:srgbClr val="0F4761"/>
                </a:solidFill>
                <a:effectLst/>
                <a:latin typeface="Aptos" panose="020B0004020202020204" pitchFamily="34" charset="0"/>
                <a:ea typeface="Aptos" panose="020B0004020202020204" pitchFamily="34" charset="0"/>
                <a:cs typeface="Arial" panose="020B0604020202020204" pitchFamily="34" charset="0"/>
              </a:rPr>
              <a:t>Az</a:t>
            </a:r>
            <a:r>
              <a:rPr lang="de-DE" sz="1800" b="1" kern="100" dirty="0">
                <a:solidFill>
                  <a:srgbClr val="0F4761"/>
                </a:solidFill>
                <a:effectLst/>
                <a:latin typeface="Aptos" panose="020B0004020202020204" pitchFamily="34" charset="0"/>
                <a:ea typeface="Aptos" panose="020B0004020202020204" pitchFamily="34" charset="0"/>
                <a:cs typeface="Arial" panose="020B0604020202020204" pitchFamily="34" charset="0"/>
              </a:rPr>
              <a:t>: 3 K 1381/23) bezüglich der Anforderungen an eine ordnungsgemäße Aktenführung:</a:t>
            </a:r>
            <a:endParaRPr lang="de-DE" sz="1800" b="1" kern="100" dirty="0">
              <a:solidFill>
                <a:srgbClr val="0F4761"/>
              </a:solidFill>
              <a:effectLst/>
              <a:latin typeface="Aptos Display" panose="020B0004020202020204" pitchFamily="34" charset="0"/>
              <a:ea typeface="DengXian Light" panose="02010600030101010101" pitchFamily="2" charset="-122"/>
              <a:cs typeface="Times New Roman" panose="02020603050405020304" pitchFamily="18" charset="0"/>
            </a:endParaRPr>
          </a:p>
          <a:p>
            <a:endParaRPr lang="de-DE" sz="1800" dirty="0">
              <a:effectLst/>
              <a:latin typeface="Aptos" panose="020B0004020202020204" pitchFamily="34" charset="0"/>
              <a:ea typeface="Aptos" panose="020B0004020202020204" pitchFamily="34" charset="0"/>
              <a:cs typeface="Arial" panose="020B0604020202020204" pitchFamily="34" charset="0"/>
            </a:endParaRPr>
          </a:p>
          <a:p>
            <a:r>
              <a:rPr lang="de-DE" sz="1800" dirty="0">
                <a:effectLst/>
                <a:latin typeface="Aptos" panose="020B0004020202020204" pitchFamily="34" charset="0"/>
                <a:ea typeface="Aptos" panose="020B0004020202020204" pitchFamily="34" charset="0"/>
                <a:cs typeface="Arial" panose="020B0604020202020204" pitchFamily="34" charset="0"/>
              </a:rPr>
              <a:t>Die Leitsätze des Beschlusses lauten:</a:t>
            </a:r>
            <a:br>
              <a:rPr lang="de-DE" sz="1800" dirty="0">
                <a:effectLst/>
                <a:latin typeface="Aptos" panose="020B0004020202020204" pitchFamily="34" charset="0"/>
                <a:ea typeface="Aptos" panose="020B0004020202020204" pitchFamily="34" charset="0"/>
                <a:cs typeface="Arial" panose="020B0604020202020204" pitchFamily="34" charset="0"/>
              </a:rPr>
            </a:br>
            <a:r>
              <a:rPr lang="de-DE" sz="1800" dirty="0">
                <a:effectLst/>
                <a:latin typeface="Aptos" panose="020B0004020202020204" pitchFamily="34" charset="0"/>
                <a:ea typeface="Aptos" panose="020B0004020202020204" pitchFamily="34" charset="0"/>
                <a:cs typeface="Arial" panose="020B0604020202020204" pitchFamily="34" charset="0"/>
              </a:rPr>
              <a:t>Die rechtsstaatlich gebotenen Anforderungen an eine ordnungsgemäße Aktenführung gehen über die Ablage elektronischer Dokumente in einer Datei hinaus.</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Aptos" panose="020B0004020202020204" pitchFamily="34" charset="0"/>
                <a:ea typeface="Aptos" panose="020B0004020202020204" pitchFamily="34" charset="0"/>
                <a:cs typeface="Arial" panose="020B0604020202020204" pitchFamily="34" charset="0"/>
              </a:rPr>
              <a:t>Die bloße Ablage von Dokumenten in einem Dateiordner beim zuständigen Sachbearbeiter trägt den Erfordernissen ordnungsgemäßer, rechtssicherer Aktenführung schon deshalb nicht ausreichend Rechnung, weil eine - im Verfahrensgang jederzeit zu gewährleistende - Vollständigkeit der Akten und nicht zuletzt eine damit einhergehende personenunabhängige Sachbearbeitung ebenso wenig sichergestellt ist wie eine jederzeitige Akteneinsicht gewährleistet ist.</a:t>
            </a:r>
          </a:p>
          <a:p>
            <a:endParaRPr lang="de-DE" sz="1800" dirty="0">
              <a:effectLst/>
              <a:latin typeface="Aptos" panose="020B0004020202020204" pitchFamily="34" charset="0"/>
              <a:ea typeface="Times New Roman" panose="02020603050405020304" pitchFamily="18" charset="0"/>
              <a:cs typeface="Arial" panose="020B0604020202020204" pitchFamily="34" charset="0"/>
            </a:endParaRPr>
          </a:p>
          <a:p>
            <a:r>
              <a:rPr lang="de-DE" sz="1800" dirty="0">
                <a:effectLst/>
                <a:latin typeface="Aptos" panose="020B0004020202020204" pitchFamily="34" charset="0"/>
                <a:ea typeface="Times New Roman" panose="02020603050405020304" pitchFamily="18" charset="0"/>
                <a:cs typeface="Arial" panose="020B0604020202020204" pitchFamily="34" charset="0"/>
              </a:rPr>
              <a:t>Was ich mit den zitierten Rechtsnormen betonen will, ist: Ein regelkonformes Records Management in einer öffentlichen Einrichtung wie der Universität Augsburg ist kein nice </a:t>
            </a:r>
            <a:r>
              <a:rPr lang="de-DE" sz="1800" dirty="0" err="1">
                <a:effectLst/>
                <a:latin typeface="Aptos" panose="020B0004020202020204" pitchFamily="34" charset="0"/>
                <a:ea typeface="Times New Roman" panose="02020603050405020304" pitchFamily="18" charset="0"/>
                <a:cs typeface="Arial" panose="020B0604020202020204" pitchFamily="34" charset="0"/>
              </a:rPr>
              <a:t>to</a:t>
            </a:r>
            <a:r>
              <a:rPr lang="de-DE" sz="1800" dirty="0">
                <a:effectLst/>
                <a:latin typeface="Aptos" panose="020B0004020202020204" pitchFamily="34" charset="0"/>
                <a:ea typeface="Times New Roman" panose="02020603050405020304" pitchFamily="18" charset="0"/>
                <a:cs typeface="Arial" panose="020B0604020202020204" pitchFamily="34" charset="0"/>
              </a:rPr>
              <a:t> </a:t>
            </a:r>
            <a:r>
              <a:rPr lang="de-DE" sz="1800" dirty="0" err="1">
                <a:effectLst/>
                <a:latin typeface="Aptos" panose="020B0004020202020204" pitchFamily="34" charset="0"/>
                <a:ea typeface="Times New Roman" panose="02020603050405020304" pitchFamily="18" charset="0"/>
                <a:cs typeface="Arial" panose="020B0604020202020204" pitchFamily="34" charset="0"/>
              </a:rPr>
              <a:t>have</a:t>
            </a:r>
            <a:r>
              <a:rPr lang="de-DE" sz="1800" dirty="0">
                <a:effectLst/>
                <a:latin typeface="Aptos" panose="020B0004020202020204" pitchFamily="34" charset="0"/>
                <a:ea typeface="Times New Roman" panose="02020603050405020304" pitchFamily="18" charset="0"/>
                <a:cs typeface="Arial" panose="020B0604020202020204" pitchFamily="34" charset="0"/>
              </a:rPr>
              <a:t> und über die konkrete Umsetzung entscheiden nicht die einzelnen Mitarbeitenden, sondern es ist eine gesetzliche Pflicht, die alle, die täglich mit Aktenbildung und Aktenführung betraut sind, unbedingt erfüllen müssen. Verwaltungen verlieren Verwaltungsgerichtsverfahren allein schon deshalb, weil sie ihre Aktenführung vernachlässigt haben. Umgekehrt ist eine rechtskonforme Aktenführung eine wesentliche Grundlage für die Legitimität behördlichen Handelns.</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pPr lvl="0"/>
            <a:fld id="{51151F84-F270-4E03-BDCD-7A9BC57C086D}" type="slidenum">
              <a:rPr lang="de-DE" smtClean="0"/>
              <a:t>11</a:t>
            </a:fld>
            <a:endParaRPr lang="de-DE"/>
          </a:p>
        </p:txBody>
      </p:sp>
    </p:spTree>
    <p:extLst>
      <p:ext uri="{BB962C8B-B14F-4D97-AF65-F5344CB8AC3E}">
        <p14:creationId xmlns:p14="http://schemas.microsoft.com/office/powerpoint/2010/main" val="2651154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Nur kurz hinweisen will ich auf die schon erwähnte Norm ISO 15489-1:2016, die die Anforderungen an die Verwaltung von Schriftgut von öffentlichen und privaten Organisationen definiert. </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Im Gegensatz zu den vorher zitierten Rechtsnormen beschränkt sich diese Norm nicht nur auf die öffentliche Verwaltung, sondern normiert Records Management in allen Bereichen, wie etwa der Wirtschaft. </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Nur ein kurzer Auszug daraus: „Schriftgut soll zutreffend wiedergeben, was mitgeteilt oder entschieden wurde oder welche Maßnahmen getroffen wurden. Es soll geeignet sein, dem Stand der Sache entsprechend die Geschäftsprozesse, die es behandelt, zu unterstützen und Rechenschaft abzulegen (7.2. Merkmale von Schriftgut)</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Ich komme zum nächsten Gliederungspunkt</a:t>
            </a:r>
          </a:p>
          <a:p>
            <a:endParaRPr lang="de-DE" dirty="0"/>
          </a:p>
        </p:txBody>
      </p:sp>
      <p:sp>
        <p:nvSpPr>
          <p:cNvPr id="4" name="Foliennummernplatzhalter 3"/>
          <p:cNvSpPr>
            <a:spLocks noGrp="1"/>
          </p:cNvSpPr>
          <p:nvPr>
            <p:ph type="sldNum" sz="quarter" idx="5"/>
          </p:nvPr>
        </p:nvSpPr>
        <p:spPr/>
        <p:txBody>
          <a:bodyPr/>
          <a:lstStyle/>
          <a:p>
            <a:pPr lvl="0"/>
            <a:fld id="{51151F84-F270-4E03-BDCD-7A9BC57C086D}" type="slidenum">
              <a:rPr lang="de-DE" smtClean="0"/>
              <a:t>12</a:t>
            </a:fld>
            <a:endParaRPr lang="de-DE"/>
          </a:p>
        </p:txBody>
      </p:sp>
    </p:spTree>
    <p:extLst>
      <p:ext uri="{BB962C8B-B14F-4D97-AF65-F5344CB8AC3E}">
        <p14:creationId xmlns:p14="http://schemas.microsoft.com/office/powerpoint/2010/main" val="581967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lvl="0"/>
            <a:fld id="{51151F84-F270-4E03-BDCD-7A9BC57C086D}" type="slidenum">
              <a:rPr lang="de-DE" smtClean="0"/>
              <a:t>13</a:t>
            </a:fld>
            <a:endParaRPr lang="de-DE"/>
          </a:p>
        </p:txBody>
      </p:sp>
    </p:spTree>
    <p:extLst>
      <p:ext uri="{BB962C8B-B14F-4D97-AF65-F5344CB8AC3E}">
        <p14:creationId xmlns:p14="http://schemas.microsoft.com/office/powerpoint/2010/main" val="20748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Dazu nur ein paar Sätze:</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Die Anweisung für das RM benennt als Geltungsbereich der Anweisung: </a:t>
            </a: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Präsidium, ZV, Fakultätsverwaltungen, wissenschaftsstützende Einrichtungen</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Der Geltungsbereich richtet sich also vorrangig an die Einrichtungen, nicht das wissenschaftsstützende Personal (z.B. Lehrstuhlsekretärinnen) an sich! Insofern war der E-Mail-Verteiler für den Versand der Anweisung nicht ganz glücklich gewählt, weil sich damit z.B. auch die Lehrstuhlsekretärinnen angesprochen fühlten (da habe ich auch die eine oder andere verzweifelte und ratlose Rückmeldung erhalten), die aber eigentlich gar nicht unmittelbar betroffen sind, weil sie ja im wissenschaftlichen Bereich arbeiten.</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Aber: Der verantwortungsvolle Umgang mit dem im Zuge von administrativer Tätigkeit anfallenden papiergebundenen oder elektronischen Schriftgut betrifft grundsätzlich durchaus sämtliche Bereiche der Universität, weshalb der Anweisung schon breitere Bedeutung zukommt, weil sie als Richtschnur für das Records Management auch im wissenschaftlichen Bereich dienen kann und soll. </a:t>
            </a:r>
          </a:p>
          <a:p>
            <a:endParaRPr lang="de-DE" dirty="0"/>
          </a:p>
        </p:txBody>
      </p:sp>
      <p:sp>
        <p:nvSpPr>
          <p:cNvPr id="4" name="Foliennummernplatzhalter 3"/>
          <p:cNvSpPr>
            <a:spLocks noGrp="1"/>
          </p:cNvSpPr>
          <p:nvPr>
            <p:ph type="sldNum" sz="quarter" idx="5"/>
          </p:nvPr>
        </p:nvSpPr>
        <p:spPr/>
        <p:txBody>
          <a:bodyPr/>
          <a:lstStyle/>
          <a:p>
            <a:pPr lvl="0"/>
            <a:fld id="{51151F84-F270-4E03-BDCD-7A9BC57C086D}" type="slidenum">
              <a:rPr lang="de-DE" smtClean="0"/>
              <a:t>14</a:t>
            </a:fld>
            <a:endParaRPr lang="de-DE"/>
          </a:p>
        </p:txBody>
      </p:sp>
    </p:spTree>
    <p:extLst>
      <p:ext uri="{BB962C8B-B14F-4D97-AF65-F5344CB8AC3E}">
        <p14:creationId xmlns:p14="http://schemas.microsoft.com/office/powerpoint/2010/main" val="2050994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nSpc>
                <a:spcPct val="107000"/>
              </a:lnSpc>
              <a:spcAft>
                <a:spcPts val="800"/>
              </a:spcAft>
            </a:pPr>
            <a:r>
              <a:rPr lang="de-DE" sz="1800" b="0" kern="100" dirty="0">
                <a:effectLst/>
                <a:latin typeface="Aptos" panose="020B0004020202020204" pitchFamily="34" charset="0"/>
                <a:ea typeface="Aptos" panose="020B0004020202020204" pitchFamily="34" charset="0"/>
                <a:cs typeface="Arial" panose="020B0604020202020204" pitchFamily="34" charset="0"/>
              </a:rPr>
              <a:t>Auch dazu nur ein paar kurze Bemerkungen</a:t>
            </a:r>
          </a:p>
          <a:p>
            <a:pPr>
              <a:lnSpc>
                <a:spcPct val="107000"/>
              </a:lnSpc>
              <a:spcAft>
                <a:spcPts val="800"/>
              </a:spcAft>
            </a:pPr>
            <a:endParaRPr lang="de-DE" sz="1800" b="1"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b="1" kern="100" dirty="0">
                <a:effectLst/>
                <a:latin typeface="Aptos" panose="020B0004020202020204" pitchFamily="34" charset="0"/>
                <a:ea typeface="Aptos" panose="020B0004020202020204" pitchFamily="34" charset="0"/>
                <a:cs typeface="Arial" panose="020B0604020202020204" pitchFamily="34" charset="0"/>
              </a:rPr>
              <a:t>Gemäß der Anweisung obliegt das </a:t>
            </a:r>
            <a:r>
              <a:rPr lang="de-DE" sz="1800" kern="100" dirty="0">
                <a:effectLst/>
                <a:latin typeface="Aptos" panose="020B0004020202020204" pitchFamily="34" charset="0"/>
                <a:ea typeface="Aptos" panose="020B0004020202020204" pitchFamily="34" charset="0"/>
                <a:cs typeface="Arial" panose="020B0604020202020204" pitchFamily="34" charset="0"/>
              </a:rPr>
              <a:t>Monitoring des RM der ZR, unterstützt durch das Universitätsarchiv</a:t>
            </a: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Die Zuständigkeit umfasst insbesondere die Erstellung und Fortschreibung der Regularien und Hilfsmittel zum RM (Anweisung zum RM, Aktenplan etc.), die Prüfung der Umsetzung sowie die Schulung und Beratung (in diesen Kontext gehört auch der heutige Termin!)</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Die jeweiligen Leitungen einer Einrichtung sind für die vollständige, fachgerechte Aktenführung verantwortlich. Es handelt sich um eine organisatorische Aufgabe, die von RM und IT unterstützt wird, z.B. durch einheitliche Strukturen und Instrumente.</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Alle mit Verwaltungsaufgaben betrauten Beschäftigten der Einrichtungen im Geltungsbereich der Anweisung sind dafür verantwortlich, dass sie die zur Umsetzung der Anweisung erforderlichen Kenntnisse und Instrumente besitzen und anwenden.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Auch wichtig beim Thema Zuständigkeit: Für die Archivierung ist ausschließlich das Universitätsarchiv zuständig. Zur Archivierung sage ich aber später noch etwas.</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de-DE" sz="1800" kern="100" dirty="0">
                <a:effectLst/>
                <a:latin typeface="Aptos" panose="020B0004020202020204" pitchFamily="34" charset="0"/>
                <a:ea typeface="Aptos" panose="020B0004020202020204" pitchFamily="34" charset="0"/>
                <a:cs typeface="Arial" panose="020B0604020202020204" pitchFamily="34" charset="0"/>
              </a:rPr>
              <a:t>In der Anweisung für das Records Management folgt jetzt ein größeres Kapitel „Begriffsbestimmungen“. Ich werde mich hier und heute auf drei ganz zentrale Begriffe beschränken: Dokument, Vorgang, Akt. Mit diesen Begriffen sind Sie sicherlich vertraut, aber ich möchte in diesem Kontext doch wenigstens kurz darauf eingehen.</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pPr lvl="0"/>
            <a:fld id="{51151F84-F270-4E03-BDCD-7A9BC57C086D}" type="slidenum">
              <a:rPr lang="de-DE" smtClean="0"/>
              <a:t>16</a:t>
            </a:fld>
            <a:endParaRPr lang="de-DE"/>
          </a:p>
        </p:txBody>
      </p:sp>
    </p:spTree>
    <p:extLst>
      <p:ext uri="{BB962C8B-B14F-4D97-AF65-F5344CB8AC3E}">
        <p14:creationId xmlns:p14="http://schemas.microsoft.com/office/powerpoint/2010/main" val="585534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Grundlage der Bearbeitung von Geschäftsvorfällen sind </a:t>
            </a:r>
            <a:r>
              <a:rPr lang="de-DE" sz="1800" b="1" kern="100" dirty="0">
                <a:effectLst/>
                <a:latin typeface="Aptos" panose="020B0004020202020204" pitchFamily="34" charset="0"/>
                <a:ea typeface="Aptos" panose="020B0004020202020204" pitchFamily="34" charset="0"/>
                <a:cs typeface="Arial" panose="020B0604020202020204" pitchFamily="34" charset="0"/>
              </a:rPr>
              <a:t>Dokumente</a:t>
            </a:r>
            <a:r>
              <a:rPr lang="de-DE" sz="1800" kern="100" dirty="0">
                <a:effectLst/>
                <a:latin typeface="Aptos" panose="020B0004020202020204" pitchFamily="34" charset="0"/>
                <a:ea typeface="Aptos" panose="020B0004020202020204" pitchFamily="34" charset="0"/>
                <a:cs typeface="Arial" panose="020B0604020202020204" pitchFamily="34" charset="0"/>
              </a:rPr>
              <a:t>. Sie sind der wichtigste Träger des Inhalts (Primärinformation). Folglich bilden Dokumente auch bei der IT-gestützten Vorgangsbearbeitung die Grundeinheit zur Speicherung von Primärinformationen.</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Dokumente werden in </a:t>
            </a:r>
            <a:r>
              <a:rPr lang="de-DE" sz="1800" b="1" kern="100" dirty="0">
                <a:effectLst/>
                <a:latin typeface="Aptos" panose="020B0004020202020204" pitchFamily="34" charset="0"/>
                <a:ea typeface="Aptos" panose="020B0004020202020204" pitchFamily="34" charset="0"/>
                <a:cs typeface="Arial" panose="020B0604020202020204" pitchFamily="34" charset="0"/>
              </a:rPr>
              <a:t>Vorgängen</a:t>
            </a:r>
            <a:r>
              <a:rPr lang="de-DE" sz="1800" kern="100" dirty="0">
                <a:effectLst/>
                <a:latin typeface="Aptos" panose="020B0004020202020204" pitchFamily="34" charset="0"/>
                <a:ea typeface="Aptos" panose="020B0004020202020204" pitchFamily="34" charset="0"/>
                <a:cs typeface="Arial" panose="020B0604020202020204" pitchFamily="34" charset="0"/>
              </a:rPr>
              <a:t> bearbeitet und abgelegt. Vorgänge fassen die Unterlagen zur einem Geschäftsvorfall zusammen, der aus Sicht der Aufgabenerledigung die elementare Handlungseinheit bildet. Ein Vorgang kann aus einem einzelnen Schriftstück oder aus mehreren Ordnern bestehen, je nach Bearbeitungsdauer und -umfang. Meist beginnt er mit einem Eingang, wird durch Folgeschriftstücke ergänzt und durch eine z.d.A.-Verfügung beendet, die den Geschäftsvorfall abschließt.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Dem Vorgang müssen alle Dokumente und Schriftstücke in chronologischer Reihenfolge beigefügt werden, die der Nachvollziehbarkeit dienen und den Geschäftsprozess belegen.</a:t>
            </a:r>
          </a:p>
          <a:p>
            <a:pPr>
              <a:lnSpc>
                <a:spcPct val="107000"/>
              </a:lnSpc>
              <a:spcAft>
                <a:spcPts val="800"/>
              </a:spcAft>
            </a:pPr>
            <a:endParaRPr lang="de-DE" sz="1800" b="1"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b="1" kern="100" dirty="0">
                <a:effectLst/>
                <a:latin typeface="Aptos" panose="020B0004020202020204" pitchFamily="34" charset="0"/>
                <a:ea typeface="Aptos" panose="020B0004020202020204" pitchFamily="34" charset="0"/>
                <a:cs typeface="Arial" panose="020B0604020202020204" pitchFamily="34" charset="0"/>
              </a:rPr>
              <a:t>Akten</a:t>
            </a:r>
            <a:r>
              <a:rPr lang="de-DE" sz="1800" kern="100" dirty="0">
                <a:effectLst/>
                <a:latin typeface="Aptos" panose="020B0004020202020204" pitchFamily="34" charset="0"/>
                <a:ea typeface="Aptos" panose="020B0004020202020204" pitchFamily="34" charset="0"/>
                <a:cs typeface="Arial" panose="020B0604020202020204" pitchFamily="34" charset="0"/>
              </a:rPr>
              <a:t> bilden den übergeordneten sach- und organisationsbezogenen Rahmen für die Bearbeitung des Schriftguts. Sämtliche Dokumente und Vorgänge, die zum Nachweis des Verwaltungshandelns benötigt werden, werden im Verlauf der Bearbeitung Bestandteil des Akts. </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de-DE" sz="1800" b="1" kern="100" dirty="0">
                <a:effectLst/>
                <a:latin typeface="Aptos" panose="020B0004020202020204" pitchFamily="34" charset="0"/>
                <a:ea typeface="Aptos" panose="020B0004020202020204" pitchFamily="34" charset="0"/>
                <a:cs typeface="Arial" panose="020B0604020202020204" pitchFamily="34" charset="0"/>
              </a:rPr>
              <a:t>Jetzt kommen wir zu einem ganz zentralen Kapitel, den Grundsätzen der Sachbearbeitung und der Aktenbildung</a:t>
            </a: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pPr lvl="0"/>
            <a:fld id="{51151F84-F270-4E03-BDCD-7A9BC57C086D}" type="slidenum">
              <a:rPr lang="de-DE" smtClean="0"/>
              <a:t>18</a:t>
            </a:fld>
            <a:endParaRPr lang="de-DE"/>
          </a:p>
        </p:txBody>
      </p:sp>
    </p:spTree>
    <p:extLst>
      <p:ext uri="{BB962C8B-B14F-4D97-AF65-F5344CB8AC3E}">
        <p14:creationId xmlns:p14="http://schemas.microsoft.com/office/powerpoint/2010/main" val="1820222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An den Beginn dieses Abschnitts habe ich ein paar wichtige Grundsätze und Grundregeln gestellt, die ich wenigstes teilweise schon angesprochen habe, die man aber gar nicht oft genug betonen kann:</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 Kernelement eines guten Records Managements ist eine organisierte Aktenführung. Sie ist nicht nur ein Weg zum schnellen und zuverlässigen Wiederauffinden von Informationen. Aktenführung ist, wie wir schon gesehen haben, im öffentlich-rechtlichen Bereich ein Gebot rechtsstaatlichen Handelns. </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 Das Handeln der öffentlichen Verwaltung schlägt sich in Akten nieder. (Das schon mehrfach erwähnte Prinzip der Aktenmäßigkeit der Verwaltung; Quod non </a:t>
            </a:r>
            <a:r>
              <a:rPr lang="de-DE" sz="1800" kern="100" dirty="0" err="1">
                <a:effectLst/>
                <a:latin typeface="Aptos" panose="020B0004020202020204" pitchFamily="34" charset="0"/>
                <a:ea typeface="Aptos" panose="020B0004020202020204" pitchFamily="34" charset="0"/>
                <a:cs typeface="Arial" panose="020B0604020202020204" pitchFamily="34" charset="0"/>
              </a:rPr>
              <a:t>est</a:t>
            </a:r>
            <a:r>
              <a:rPr lang="de-DE" sz="1800" kern="100" dirty="0">
                <a:effectLst/>
                <a:latin typeface="Aptos" panose="020B0004020202020204" pitchFamily="34" charset="0"/>
                <a:ea typeface="Aptos" panose="020B0004020202020204" pitchFamily="34" charset="0"/>
                <a:cs typeface="Arial" panose="020B0604020202020204" pitchFamily="34" charset="0"/>
              </a:rPr>
              <a:t> in </a:t>
            </a:r>
            <a:r>
              <a:rPr lang="de-DE" sz="1800" kern="100" dirty="0" err="1">
                <a:effectLst/>
                <a:latin typeface="Aptos" panose="020B0004020202020204" pitchFamily="34" charset="0"/>
                <a:ea typeface="Aptos" panose="020B0004020202020204" pitchFamily="34" charset="0"/>
                <a:cs typeface="Arial" panose="020B0604020202020204" pitchFamily="34" charset="0"/>
              </a:rPr>
              <a:t>actis</a:t>
            </a:r>
            <a:r>
              <a:rPr lang="de-DE" sz="1800" kern="100" dirty="0">
                <a:effectLst/>
                <a:latin typeface="Aptos" panose="020B0004020202020204" pitchFamily="34" charset="0"/>
                <a:ea typeface="Aptos" panose="020B0004020202020204" pitchFamily="34" charset="0"/>
                <a:cs typeface="Arial" panose="020B0604020202020204" pitchFamily="34" charset="0"/>
              </a:rPr>
              <a:t>, non </a:t>
            </a:r>
            <a:r>
              <a:rPr lang="de-DE" sz="1800" kern="100" dirty="0" err="1">
                <a:effectLst/>
                <a:latin typeface="Aptos" panose="020B0004020202020204" pitchFamily="34" charset="0"/>
                <a:ea typeface="Aptos" panose="020B0004020202020204" pitchFamily="34" charset="0"/>
                <a:cs typeface="Arial" panose="020B0604020202020204" pitchFamily="34" charset="0"/>
              </a:rPr>
              <a:t>est</a:t>
            </a:r>
            <a:r>
              <a:rPr lang="de-DE" sz="1800" kern="100" dirty="0">
                <a:effectLst/>
                <a:latin typeface="Aptos" panose="020B0004020202020204" pitchFamily="34" charset="0"/>
                <a:ea typeface="Aptos" panose="020B0004020202020204" pitchFamily="34" charset="0"/>
                <a:cs typeface="Arial" panose="020B0604020202020204" pitchFamily="34" charset="0"/>
              </a:rPr>
              <a:t> in </a:t>
            </a:r>
            <a:r>
              <a:rPr lang="de-DE" sz="1800" kern="100" dirty="0" err="1">
                <a:effectLst/>
                <a:latin typeface="Aptos" panose="020B0004020202020204" pitchFamily="34" charset="0"/>
                <a:ea typeface="Aptos" panose="020B0004020202020204" pitchFamily="34" charset="0"/>
                <a:cs typeface="Arial" panose="020B0604020202020204" pitchFamily="34" charset="0"/>
              </a:rPr>
              <a:t>mundo</a:t>
            </a:r>
            <a:r>
              <a:rPr lang="de-DE" sz="1800" kern="100" dirty="0">
                <a:effectLst/>
                <a:latin typeface="Aptos" panose="020B0004020202020204" pitchFamily="34" charset="0"/>
                <a:ea typeface="Aptos" panose="020B0004020202020204" pitchFamily="34" charset="0"/>
                <a:cs typeface="Arial" panose="020B0604020202020204" pitchFamily="34" charset="0"/>
              </a:rPr>
              <a:t>: diese Maxime aus dem römischen Recht gilt noch immer)</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 Der Stand einer Sache muss jederzeit aus den Akten vollständig ersichtlich sein, um die Transparenz des Verwaltungshandelns zu gewährleisten und eine effiziente sowie rechtssichere Vorgangsbearbeitung sicherzustellen. </a:t>
            </a:r>
            <a:br>
              <a:rPr lang="de-DE" sz="1800" kern="100" dirty="0">
                <a:effectLst/>
                <a:latin typeface="Aptos" panose="020B0004020202020204" pitchFamily="34" charset="0"/>
                <a:ea typeface="Aptos" panose="020B0004020202020204" pitchFamily="34" charset="0"/>
                <a:cs typeface="Arial" panose="020B0604020202020204" pitchFamily="34" charset="0"/>
              </a:rPr>
            </a:b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 Jeder Vorgang muss die zugehörigen Dokumente, die Art der Bearbeitung, die wesentlichen Schritte des Geschäftsgangs und die Erledigung in ihrer zeitlichen Reihenfolge nachvollziehbar, vollständig und dauerhaft erkennen lassen.</a:t>
            </a:r>
            <a:br>
              <a:rPr lang="de-DE" sz="1800" kern="100" dirty="0">
                <a:effectLst/>
                <a:latin typeface="Aptos" panose="020B0004020202020204" pitchFamily="34" charset="0"/>
                <a:ea typeface="Aptos" panose="020B0004020202020204" pitchFamily="34" charset="0"/>
                <a:cs typeface="Arial" panose="020B0604020202020204" pitchFamily="34" charset="0"/>
              </a:rPr>
            </a:b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 Zur Aktenmäßigkeit und der Forderung nach Vollständigkeit der Akten gehört auch, dass über Besprechungen, Telefongespräche, Auskünfte und sonstige aus den Akten nicht unmittelbar ersichtliche Sachverhalte, die für die Bearbeitung bedeutsam sein können, Gesprächsnotizen bzw. Aktenvermerke gefertigt werden.</a:t>
            </a:r>
          </a:p>
          <a:p>
            <a:pPr>
              <a:lnSpc>
                <a:spcPct val="107000"/>
              </a:lnSpc>
              <a:spcAft>
                <a:spcPts val="800"/>
              </a:spcAft>
            </a:pP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Gerade den letzten Punkt möchte ich ganz besonders betonen, auch weil ich aus eigener Erfahrung weiß, wie schnell man es übersieht, über ein wichtiges Telefonat eine kurze Gesprächsnotiz anzufertigen, um den wesentlichen Inhalt des Gesprächs zu dokumentieren. Wenn das Telefonat aus einer vorangegangenen E-Mail resultierte, habe ich mir z.B. angewöhnt, die Gesprächsnotiz auf dem Ausdruck der E-Mail anzufertigen und dann den Ausdruck mit der Notiz zu </a:t>
            </a:r>
            <a:r>
              <a:rPr lang="de-DE" sz="1800" kern="100" dirty="0" err="1">
                <a:effectLst/>
                <a:latin typeface="Aptos" panose="020B0004020202020204" pitchFamily="34" charset="0"/>
                <a:ea typeface="Aptos" panose="020B0004020202020204" pitchFamily="34" charset="0"/>
                <a:cs typeface="Arial" panose="020B0604020202020204" pitchFamily="34" charset="0"/>
              </a:rPr>
              <a:t>verakten</a:t>
            </a:r>
            <a:r>
              <a:rPr lang="de-DE" sz="1800" kern="100" dirty="0">
                <a:effectLst/>
                <a:latin typeface="Aptos" panose="020B0004020202020204" pitchFamily="34" charset="0"/>
                <a:ea typeface="Aptos" panose="020B0004020202020204" pitchFamily="34" charset="0"/>
                <a:cs typeface="Arial" panose="020B0604020202020204" pitchFamily="34" charset="0"/>
              </a:rPr>
              <a:t>.</a:t>
            </a:r>
          </a:p>
          <a:p>
            <a:endParaRPr lang="de-DE" dirty="0"/>
          </a:p>
        </p:txBody>
      </p:sp>
      <p:sp>
        <p:nvSpPr>
          <p:cNvPr id="4" name="Foliennummernplatzhalter 3"/>
          <p:cNvSpPr>
            <a:spLocks noGrp="1"/>
          </p:cNvSpPr>
          <p:nvPr>
            <p:ph type="sldNum" sz="quarter" idx="5"/>
          </p:nvPr>
        </p:nvSpPr>
        <p:spPr/>
        <p:txBody>
          <a:bodyPr/>
          <a:lstStyle/>
          <a:p>
            <a:pPr lvl="0"/>
            <a:fld id="{51151F84-F270-4E03-BDCD-7A9BC57C086D}" type="slidenum">
              <a:rPr lang="de-DE" smtClean="0"/>
              <a:t>20</a:t>
            </a:fld>
            <a:endParaRPr lang="de-DE"/>
          </a:p>
        </p:txBody>
      </p:sp>
    </p:spTree>
    <p:extLst>
      <p:ext uri="{BB962C8B-B14F-4D97-AF65-F5344CB8AC3E}">
        <p14:creationId xmlns:p14="http://schemas.microsoft.com/office/powerpoint/2010/main" val="3386850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Ein Punkt, den ich ganz besonders betonen will, weil eben die vollständig papiergebundene Aktenführung angesichts vieler elektronischer Hilfsmittel immer mehr schwindet, ist folgender:</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Es gibt nur die klassische papiergebundene Aktenführung oder die elektronische Aktenführung in einem DMS/VBS! Etwas dazwischen, eine hybride Aktenführung, die aus E-Mails, die lediglich im E-Mail-Account abgelegt sind, auf Laufwerken abgelegten Dateien und einzelnen Papierdokumenten besteht, sehen die einschlägigen Normen nicht vor, weshalb sie als unzulässig anzusehen ist.</a:t>
            </a: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Grund für die Unzulässigkeit ist, dass eine hybride Aktenführung die Anforderungen an Vollständigkeit, Transparenz und personenunabhängiger Sachbearbeitung per se nicht erfüllen kann!</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Bei  einer hybriden Aktenführung sind alle nur digital vorliegenden Schriftstücke - Textdateien, Tabellen, Präsentationen, E-Mails, Scans – in der Regel lediglich den jeweiligen Sachbearbeiter/innen zugänglich, immer in der Gefahr, verloren zu gehen, und als Informationen nicht bei der Papierakte verfügbar. Zugleich besteht die sehr reale Gefahr, dass das Wissen um Sachverhalte und Steuerung – auf zwei oder mehr Medien verteilt – nicht mehr zusammengeführt werden kann.</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r>
              <a:rPr lang="de-DE" sz="1800" dirty="0">
                <a:effectLst/>
                <a:latin typeface="Aptos" panose="020B0004020202020204" pitchFamily="34" charset="0"/>
                <a:ea typeface="Aptos" panose="020B0004020202020204" pitchFamily="34" charset="0"/>
                <a:cs typeface="Arial" panose="020B0604020202020204" pitchFamily="34" charset="0"/>
              </a:rPr>
              <a:t>Da die Universität Augsburg noch nicht über ein DMS/VBS verfügt, ist die papiergebundene Aktenführung aus meiner Sicht aktuell die allein zulässige Form! D.h. alle vorgangs- bzw. aktenrelevanten Dokumente, die unvermeidlich nur in elektronischer Form entstehen (z.B. E-Mails), sind auszudrucken und zum Vorgang bzw. Akt zu nehmen. </a:t>
            </a:r>
          </a:p>
          <a:p>
            <a:endParaRPr lang="de-DE" sz="1800" dirty="0">
              <a:effectLst/>
              <a:latin typeface="Aptos" panose="020B0004020202020204" pitchFamily="34" charset="0"/>
              <a:ea typeface="Times New Roman" panose="02020603050405020304" pitchFamily="18" charset="0"/>
              <a:cs typeface="Arial" panose="020B0604020202020204" pitchFamily="34" charset="0"/>
            </a:endParaRPr>
          </a:p>
          <a:p>
            <a:r>
              <a:rPr lang="de-DE" sz="1800" dirty="0">
                <a:effectLst/>
                <a:latin typeface="Aptos" panose="020B0004020202020204" pitchFamily="34" charset="0"/>
                <a:ea typeface="Times New Roman" panose="02020603050405020304" pitchFamily="18" charset="0"/>
                <a:cs typeface="Arial" panose="020B0604020202020204" pitchFamily="34" charset="0"/>
              </a:rPr>
              <a:t>Ich könnte mir vorstellen, dass vielleicht einige jetzt von Ihnen denken: E-Mails ausdrucken und die komplette Aktenführung auf Papier, das ist doch völlig veraltet, das geht ja gar nicht. Dass es nicht mehr zeitgemäß ist, darin stimme ich Ihnen absolut zu. Darum unterstütze ich auch alle Bemühungen um die Einführungen eines DMS/VBS. Das ist mehr als überfällig und sollte so schnell wie möglich in Angriff genommen werden. </a:t>
            </a:r>
          </a:p>
          <a:p>
            <a:r>
              <a:rPr lang="de-DE" sz="1800" dirty="0">
                <a:effectLst/>
                <a:latin typeface="Aptos" panose="020B0004020202020204" pitchFamily="34" charset="0"/>
                <a:ea typeface="Times New Roman" panose="02020603050405020304" pitchFamily="18" charset="0"/>
                <a:cs typeface="Arial" panose="020B0604020202020204" pitchFamily="34" charset="0"/>
              </a:rPr>
              <a:t>Aber bis die E-Akte in der Universität flächendeckend eingeführt wird, wird noch eine gewisse Zeit vergehen.</a:t>
            </a:r>
          </a:p>
          <a:p>
            <a:endParaRPr lang="de-DE" sz="1800" dirty="0">
              <a:effectLst/>
              <a:latin typeface="Aptos" panose="020B0004020202020204" pitchFamily="34" charset="0"/>
              <a:ea typeface="Times New Roman" panose="02020603050405020304" pitchFamily="18" charset="0"/>
              <a:cs typeface="Arial" panose="020B0604020202020204" pitchFamily="34" charset="0"/>
            </a:endParaRPr>
          </a:p>
        </p:txBody>
      </p:sp>
      <p:sp>
        <p:nvSpPr>
          <p:cNvPr id="4" name="Foliennummernplatzhalter 3"/>
          <p:cNvSpPr>
            <a:spLocks noGrp="1"/>
          </p:cNvSpPr>
          <p:nvPr>
            <p:ph type="sldNum" sz="quarter" idx="5"/>
          </p:nvPr>
        </p:nvSpPr>
        <p:spPr/>
        <p:txBody>
          <a:bodyPr/>
          <a:lstStyle/>
          <a:p>
            <a:pPr lvl="0"/>
            <a:fld id="{51151F84-F270-4E03-BDCD-7A9BC57C086D}" type="slidenum">
              <a:rPr lang="de-DE" smtClean="0"/>
              <a:t>21</a:t>
            </a:fld>
            <a:endParaRPr lang="de-DE"/>
          </a:p>
        </p:txBody>
      </p:sp>
    </p:spTree>
    <p:extLst>
      <p:ext uri="{BB962C8B-B14F-4D97-AF65-F5344CB8AC3E}">
        <p14:creationId xmlns:p14="http://schemas.microsoft.com/office/powerpoint/2010/main" val="1496038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Und nun noch etwas zum Thema Aktenbildung und Aktenplan. Allein der Aktenplan wäre Thema für eine eigene Schulung, weshalb ich im Rahmen dieser Schulung nur ansatzweise darauf eingehen kann.</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 Aktenbildung meint die Zuordnung von Dokumenten und Informationen bzw. von Vorgängen zu einer </a:t>
            </a:r>
            <a:r>
              <a:rPr lang="de-DE" sz="1800" kern="100" dirty="0" err="1">
                <a:effectLst/>
                <a:latin typeface="Aptos" panose="020B0004020202020204" pitchFamily="34" charset="0"/>
                <a:ea typeface="Aptos" panose="020B0004020202020204" pitchFamily="34" charset="0"/>
                <a:cs typeface="Arial" panose="020B0604020202020204" pitchFamily="34" charset="0"/>
              </a:rPr>
              <a:t>Betreffseinheit</a:t>
            </a:r>
            <a:r>
              <a:rPr lang="de-DE" sz="1800" kern="100" dirty="0">
                <a:effectLst/>
                <a:latin typeface="Aptos" panose="020B0004020202020204" pitchFamily="34" charset="0"/>
                <a:ea typeface="Aptos" panose="020B0004020202020204" pitchFamily="34" charset="0"/>
                <a:cs typeface="Arial" panose="020B0604020202020204" pitchFamily="34" charset="0"/>
              </a:rPr>
              <a:t> anhand des Aktenplans. Was die </a:t>
            </a:r>
            <a:r>
              <a:rPr lang="de-DE" sz="1800" kern="100" dirty="0" err="1">
                <a:effectLst/>
                <a:latin typeface="Aptos" panose="020B0004020202020204" pitchFamily="34" charset="0"/>
                <a:ea typeface="Aptos" panose="020B0004020202020204" pitchFamily="34" charset="0"/>
                <a:cs typeface="Arial" panose="020B0604020202020204" pitchFamily="34" charset="0"/>
              </a:rPr>
              <a:t>Betreffseinheit</a:t>
            </a:r>
            <a:r>
              <a:rPr lang="de-DE" sz="1800" kern="100" dirty="0">
                <a:effectLst/>
                <a:latin typeface="Aptos" panose="020B0004020202020204" pitchFamily="34" charset="0"/>
                <a:ea typeface="Aptos" panose="020B0004020202020204" pitchFamily="34" charset="0"/>
                <a:cs typeface="Arial" panose="020B0604020202020204" pitchFamily="34" charset="0"/>
              </a:rPr>
              <a:t> ist, sage ich gleich.</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marL="0" indent="0">
              <a:lnSpc>
                <a:spcPct val="107000"/>
              </a:lnSpc>
              <a:spcAft>
                <a:spcPts val="800"/>
              </a:spcAft>
              <a:buFontTx/>
              <a:buNone/>
            </a:pPr>
            <a:r>
              <a:rPr lang="de-DE" sz="1800" kern="100" dirty="0">
                <a:effectLst/>
                <a:latin typeface="Aptos" panose="020B0004020202020204" pitchFamily="34" charset="0"/>
                <a:ea typeface="Aptos" panose="020B0004020202020204" pitchFamily="34" charset="0"/>
                <a:cs typeface="Arial" panose="020B0604020202020204" pitchFamily="34" charset="0"/>
              </a:rPr>
              <a:t>- Wichtig für die Aktenbildung und Aktenablage gemäß Aktenplan ist eine konsequente Sachaktenbildung. Daneben sollte es nur serielle Einzelfallakten geben (z.B. Personal-, Studierenden- oder Prüfungsakten). Eine “allgemeine Korrespondenz“ oder eine Ablage nach Korrespondenzpartnern („Korrespondenz mit dem Präsidium“ oder „Korrespondenz mit Abt. I“ ist im Kontext der ZV weder zulässig noch sinnvoll.</a:t>
            </a:r>
          </a:p>
          <a:p>
            <a:pPr marL="285750" indent="-285750">
              <a:lnSpc>
                <a:spcPct val="107000"/>
              </a:lnSpc>
              <a:spcAft>
                <a:spcPts val="800"/>
              </a:spcAft>
              <a:buFontTx/>
              <a:buChar char="-"/>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marL="285750" marR="0" lvl="0" indent="-285750" algn="l" defTabSz="914400" rtl="0" eaLnBrk="1" fontAlgn="auto" latinLnBrk="0" hangingPunct="1">
              <a:lnSpc>
                <a:spcPct val="107000"/>
              </a:lnSpc>
              <a:spcBef>
                <a:spcPts val="0"/>
              </a:spcBef>
              <a:spcAft>
                <a:spcPts val="800"/>
              </a:spcAft>
              <a:buClrTx/>
              <a:buSzTx/>
              <a:buFontTx/>
              <a:buChar char="-"/>
              <a:tabLst/>
              <a:defRPr/>
            </a:pPr>
            <a:r>
              <a:rPr lang="de-DE" sz="1800" kern="100" dirty="0">
                <a:effectLst/>
                <a:latin typeface="Aptos" panose="020B0004020202020204" pitchFamily="34" charset="0"/>
                <a:ea typeface="Aptos" panose="020B0004020202020204" pitchFamily="34" charset="0"/>
                <a:cs typeface="Arial" panose="020B0604020202020204" pitchFamily="34" charset="0"/>
              </a:rPr>
              <a:t>Um keinen Wildwuchs entstehen zu lassen, sind unbedingt die Zuständigkeiten für die Anlage von Akten, die Formulierung von Aktentiteln und die Vergabe des Aktenzeichens zu beachten!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de-DE" sz="1800" kern="100" dirty="0">
                <a:effectLst/>
                <a:latin typeface="Aptos" panose="020B0004020202020204" pitchFamily="34" charset="0"/>
                <a:ea typeface="Aptos" panose="020B0004020202020204" pitchFamily="34" charset="0"/>
                <a:cs typeface="Arial" panose="020B0604020202020204" pitchFamily="34" charset="0"/>
              </a:rPr>
              <a:t>An dieser Stelle ein kleiner Exkurs zum Thema Aktenplan!</a:t>
            </a:r>
            <a:br>
              <a:rPr lang="de-DE" sz="1800" kern="100" dirty="0">
                <a:effectLst/>
                <a:latin typeface="Aptos" panose="020B0004020202020204" pitchFamily="34" charset="0"/>
                <a:ea typeface="Aptos" panose="020B0004020202020204" pitchFamily="34" charset="0"/>
                <a:cs typeface="Arial" panose="020B0604020202020204" pitchFamily="34" charset="0"/>
              </a:rPr>
            </a:b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marL="0" indent="0">
              <a:lnSpc>
                <a:spcPct val="107000"/>
              </a:lnSpc>
              <a:spcAft>
                <a:spcPts val="800"/>
              </a:spcAft>
              <a:buFontTx/>
              <a:buNone/>
            </a:pPr>
            <a:r>
              <a:rPr lang="de-DE" sz="1800" kern="100" dirty="0">
                <a:effectLst/>
                <a:latin typeface="Aptos" panose="020B0004020202020204" pitchFamily="34" charset="0"/>
                <a:ea typeface="Aptos" panose="020B0004020202020204" pitchFamily="34" charset="0"/>
                <a:cs typeface="Arial" panose="020B0604020202020204" pitchFamily="34" charset="0"/>
              </a:rPr>
              <a:t>- Aktenplan: </a:t>
            </a:r>
            <a:r>
              <a:rPr lang="de-DE" sz="2800" dirty="0"/>
              <a:t>Eine systematische, hierarchisch gegliederte Zusammenstellung der Aufgaben einer Institution in Form von Betreffen und zugehörigen Notationen, die als Ordnungsrahmen für das Registrieren und Ordnen von Dokumenten und die Bildung von Akten dient. Der Aktenplan dient also als Ordnungsgerüst für die Aktenbildung und –</a:t>
            </a:r>
            <a:r>
              <a:rPr lang="de-DE" sz="2800" dirty="0" err="1"/>
              <a:t>ablage</a:t>
            </a:r>
            <a:r>
              <a:rPr lang="de-DE" sz="2800" dirty="0"/>
              <a:t>.</a:t>
            </a:r>
            <a:br>
              <a:rPr lang="de-DE" sz="2800" dirty="0"/>
            </a:br>
            <a:r>
              <a:rPr lang="de-DE" sz="2800" dirty="0"/>
              <a:t>Ein Aktenplan entsteht in der Regel so, dass man sich vorab die Aufgaben einer Behörde, einer Einrichtung anschaut und versucht, alle diese Aufgaben, die zur Bildung und Ablage von Akten führen bzw. führen können, in eine logische Gliederung zu überführen. Natürlich sind Aktenpläne nicht für alle Ewigkeit in Stein gemeißelt; wenn sich die Aufgaben einer Behörde verändern, muss auch der Aktenplan angepasst werden. Grundsätzlich sollte ein Aktenplan aber so offen und flexibel formuliert sein, dass alle zukünftig zu erwartenden Akten dort verortet werden können.  </a:t>
            </a: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marL="285750" indent="-285750">
              <a:lnSpc>
                <a:spcPct val="107000"/>
              </a:lnSpc>
              <a:spcAft>
                <a:spcPts val="800"/>
              </a:spcAft>
              <a:buFontTx/>
              <a:buChar char="-"/>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 Für jeden Aktenplan gilt, dass er übersichtlich, vollständig, einheitlich und logisch aufgebaut sein muss. </a:t>
            </a:r>
            <a:br>
              <a:rPr lang="de-DE" sz="1800" kern="100" dirty="0">
                <a:effectLst/>
                <a:latin typeface="Aptos" panose="020B0004020202020204" pitchFamily="34" charset="0"/>
                <a:ea typeface="Aptos" panose="020B0004020202020204" pitchFamily="34" charset="0"/>
                <a:cs typeface="Arial" panose="020B0604020202020204" pitchFamily="34" charset="0"/>
              </a:rPr>
            </a:b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 Der klassische Aktenplan kennt vier bis fünf Ebenen: Hauptgruppe / (ggfs. Obergruppe) / Gruppe / Untergruppe / </a:t>
            </a:r>
            <a:r>
              <a:rPr lang="de-DE" sz="1800" kern="100" dirty="0" err="1">
                <a:effectLst/>
                <a:latin typeface="Aptos" panose="020B0004020202020204" pitchFamily="34" charset="0"/>
                <a:ea typeface="Aptos" panose="020B0004020202020204" pitchFamily="34" charset="0"/>
                <a:cs typeface="Arial" panose="020B0604020202020204" pitchFamily="34" charset="0"/>
              </a:rPr>
              <a:t>Betreffseinheit</a:t>
            </a:r>
            <a:r>
              <a:rPr lang="de-DE" sz="1800" kern="100" dirty="0">
                <a:effectLst/>
                <a:latin typeface="Aptos" panose="020B0004020202020204" pitchFamily="34" charset="0"/>
                <a:ea typeface="Aptos" panose="020B0004020202020204" pitchFamily="34" charset="0"/>
                <a:cs typeface="Arial" panose="020B0604020202020204" pitchFamily="34" charset="0"/>
              </a:rPr>
              <a:t>. </a:t>
            </a:r>
            <a:br>
              <a:rPr lang="de-DE" sz="1800" kern="100" dirty="0">
                <a:effectLst/>
                <a:latin typeface="Aptos" panose="020B0004020202020204" pitchFamily="34" charset="0"/>
                <a:ea typeface="Aptos" panose="020B0004020202020204" pitchFamily="34" charset="0"/>
                <a:cs typeface="Arial" panose="020B0604020202020204" pitchFamily="34" charset="0"/>
              </a:rPr>
            </a:b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marL="0" indent="0">
              <a:lnSpc>
                <a:spcPct val="107000"/>
              </a:lnSpc>
              <a:spcAft>
                <a:spcPts val="800"/>
              </a:spcAft>
              <a:buFontTx/>
              <a:buNone/>
            </a:pPr>
            <a:r>
              <a:rPr lang="de-DE" sz="1800" kern="100" dirty="0">
                <a:effectLst/>
                <a:latin typeface="Aptos" panose="020B0004020202020204" pitchFamily="34" charset="0"/>
                <a:ea typeface="Aptos" panose="020B0004020202020204" pitchFamily="34" charset="0"/>
                <a:cs typeface="Arial" panose="020B0604020202020204" pitchFamily="34" charset="0"/>
              </a:rPr>
              <a:t>- Unterhalb der </a:t>
            </a:r>
            <a:r>
              <a:rPr lang="de-DE" sz="1800" kern="100" dirty="0" err="1">
                <a:effectLst/>
                <a:latin typeface="Aptos" panose="020B0004020202020204" pitchFamily="34" charset="0"/>
                <a:ea typeface="Aptos" panose="020B0004020202020204" pitchFamily="34" charset="0"/>
                <a:cs typeface="Arial" panose="020B0604020202020204" pitchFamily="34" charset="0"/>
              </a:rPr>
              <a:t>Betreffseinheit</a:t>
            </a:r>
            <a:r>
              <a:rPr lang="de-DE" sz="1800" kern="100" dirty="0">
                <a:effectLst/>
                <a:latin typeface="Aptos" panose="020B0004020202020204" pitchFamily="34" charset="0"/>
                <a:ea typeface="Aptos" panose="020B0004020202020204" pitchFamily="34" charset="0"/>
                <a:cs typeface="Arial" panose="020B0604020202020204" pitchFamily="34" charset="0"/>
              </a:rPr>
              <a:t> befindet sich die Aktenebene, auf der mehr als ein </a:t>
            </a:r>
            <a:r>
              <a:rPr lang="de-DE" sz="1800" kern="100" dirty="0" err="1">
                <a:effectLst/>
                <a:latin typeface="Aptos" panose="020B0004020202020204" pitchFamily="34" charset="0"/>
                <a:ea typeface="Aptos" panose="020B0004020202020204" pitchFamily="34" charset="0"/>
                <a:cs typeface="Arial" panose="020B0604020202020204" pitchFamily="34" charset="0"/>
              </a:rPr>
              <a:t>Sachakt</a:t>
            </a:r>
            <a:r>
              <a:rPr lang="de-DE" sz="1800" kern="100" dirty="0">
                <a:effectLst/>
                <a:latin typeface="Aptos" panose="020B0004020202020204" pitchFamily="34" charset="0"/>
                <a:ea typeface="Aptos" panose="020B0004020202020204" pitchFamily="34" charset="0"/>
                <a:cs typeface="Arial" panose="020B0604020202020204" pitchFamily="34" charset="0"/>
              </a:rPr>
              <a:t> anfallen sollte. Wenn nur ein </a:t>
            </a:r>
            <a:r>
              <a:rPr lang="de-DE" sz="1800" kern="100" dirty="0" err="1">
                <a:effectLst/>
                <a:latin typeface="Aptos" panose="020B0004020202020204" pitchFamily="34" charset="0"/>
                <a:ea typeface="Aptos" panose="020B0004020202020204" pitchFamily="34" charset="0"/>
                <a:cs typeface="Arial" panose="020B0604020202020204" pitchFamily="34" charset="0"/>
              </a:rPr>
              <a:t>Sachakt</a:t>
            </a:r>
            <a:r>
              <a:rPr lang="de-DE" sz="1800" kern="100" dirty="0">
                <a:effectLst/>
                <a:latin typeface="Aptos" panose="020B0004020202020204" pitchFamily="34" charset="0"/>
                <a:ea typeface="Aptos" panose="020B0004020202020204" pitchFamily="34" charset="0"/>
                <a:cs typeface="Arial" panose="020B0604020202020204" pitchFamily="34" charset="0"/>
              </a:rPr>
              <a:t> unterhalb einer </a:t>
            </a:r>
            <a:r>
              <a:rPr lang="de-DE" sz="1800" kern="100" dirty="0" err="1">
                <a:effectLst/>
                <a:latin typeface="Aptos" panose="020B0004020202020204" pitchFamily="34" charset="0"/>
                <a:ea typeface="Aptos" panose="020B0004020202020204" pitchFamily="34" charset="0"/>
                <a:cs typeface="Arial" panose="020B0604020202020204" pitchFamily="34" charset="0"/>
              </a:rPr>
              <a:t>Betreffseinheit</a:t>
            </a:r>
            <a:r>
              <a:rPr lang="de-DE" sz="1800" kern="100" dirty="0">
                <a:effectLst/>
                <a:latin typeface="Aptos" panose="020B0004020202020204" pitchFamily="34" charset="0"/>
                <a:ea typeface="Aptos" panose="020B0004020202020204" pitchFamily="34" charset="0"/>
                <a:cs typeface="Arial" panose="020B0604020202020204" pitchFamily="34" charset="0"/>
              </a:rPr>
              <a:t> entsteht, ist die </a:t>
            </a:r>
            <a:r>
              <a:rPr lang="de-DE" sz="1800" kern="100" dirty="0" err="1">
                <a:effectLst/>
                <a:latin typeface="Aptos" panose="020B0004020202020204" pitchFamily="34" charset="0"/>
                <a:ea typeface="Aptos" panose="020B0004020202020204" pitchFamily="34" charset="0"/>
                <a:cs typeface="Arial" panose="020B0604020202020204" pitchFamily="34" charset="0"/>
              </a:rPr>
              <a:t>Betreffseinheit</a:t>
            </a:r>
            <a:r>
              <a:rPr lang="de-DE" sz="1800" kern="100" dirty="0">
                <a:effectLst/>
                <a:latin typeface="Aptos" panose="020B0004020202020204" pitchFamily="34" charset="0"/>
                <a:ea typeface="Aptos" panose="020B0004020202020204" pitchFamily="34" charset="0"/>
                <a:cs typeface="Arial" panose="020B0604020202020204" pitchFamily="34" charset="0"/>
              </a:rPr>
              <a:t> eigentlich zu eng gefasst. </a:t>
            </a:r>
          </a:p>
          <a:p>
            <a:pPr marL="285750" indent="-285750">
              <a:lnSpc>
                <a:spcPct val="107000"/>
              </a:lnSpc>
              <a:spcAft>
                <a:spcPts val="800"/>
              </a:spcAft>
              <a:buFontTx/>
              <a:buChar char="-"/>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 Der Aktenplan der ZV ist grundsätzlich nicht schlecht, aber er weicht in einigen Aspekten von der Norm ab und er wird traditionell nicht in allen Belangen regelkonform genutzt. Trotzdem müssen Akten gemäß diesem Aktenplan gebildet und abgelegt werden. </a:t>
            </a: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Fehler: Aktenbildung nicht nur unterhalb der </a:t>
            </a:r>
            <a:r>
              <a:rPr lang="de-DE" sz="1800" kern="100" dirty="0" err="1">
                <a:effectLst/>
                <a:latin typeface="Aptos" panose="020B0004020202020204" pitchFamily="34" charset="0"/>
                <a:ea typeface="Aptos" panose="020B0004020202020204" pitchFamily="34" charset="0"/>
                <a:cs typeface="Arial" panose="020B0604020202020204" pitchFamily="34" charset="0"/>
              </a:rPr>
              <a:t>Betreffseinheit</a:t>
            </a:r>
            <a:r>
              <a:rPr lang="de-DE" sz="1800" kern="100" dirty="0">
                <a:effectLst/>
                <a:latin typeface="Aptos" panose="020B0004020202020204" pitchFamily="34" charset="0"/>
                <a:ea typeface="Aptos" panose="020B0004020202020204" pitchFamily="34" charset="0"/>
                <a:cs typeface="Arial" panose="020B0604020202020204" pitchFamily="34" charset="0"/>
              </a:rPr>
              <a:t>, sondern auch auf anderen Hierarchieebenen, Auslassen von Hierarchieebenen, Brüche in der Systematik, wenn mehr als die zulässigen 10 Untereinheiten gebildet werden müssen.</a:t>
            </a:r>
            <a:endParaRPr lang="de-DE" dirty="0"/>
          </a:p>
        </p:txBody>
      </p:sp>
      <p:sp>
        <p:nvSpPr>
          <p:cNvPr id="4" name="Foliennummernplatzhalter 3"/>
          <p:cNvSpPr>
            <a:spLocks noGrp="1"/>
          </p:cNvSpPr>
          <p:nvPr>
            <p:ph type="sldNum" sz="quarter" idx="5"/>
          </p:nvPr>
        </p:nvSpPr>
        <p:spPr/>
        <p:txBody>
          <a:bodyPr/>
          <a:lstStyle/>
          <a:p>
            <a:pPr lvl="0"/>
            <a:fld id="{51151F84-F270-4E03-BDCD-7A9BC57C086D}" type="slidenum">
              <a:rPr lang="de-DE" smtClean="0"/>
              <a:t>22</a:t>
            </a:fld>
            <a:endParaRPr lang="de-DE"/>
          </a:p>
        </p:txBody>
      </p:sp>
    </p:spTree>
    <p:extLst>
      <p:ext uri="{BB962C8B-B14F-4D97-AF65-F5344CB8AC3E}">
        <p14:creationId xmlns:p14="http://schemas.microsoft.com/office/powerpoint/2010/main" val="2718797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137A6-9E91-901B-02E7-C9C83BF36FD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4D787DD-6F4A-F721-0AC3-1B721873E052}"/>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B6F49D47-4B46-4C20-301D-D9E1516CD1C7}"/>
              </a:ext>
            </a:extLst>
          </p:cNvPr>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Sie sehen hier einen kleinen Auszug aus einem Musteraktenplan für Universitätsverwaltungen, den wir im Arbeitskreis der bayerischen Universitätsarchive 2007 entworfen haben.</a:t>
            </a:r>
            <a:br>
              <a:rPr lang="de-DE" sz="1800" kern="100" dirty="0">
                <a:effectLst/>
                <a:latin typeface="Aptos" panose="020B0004020202020204" pitchFamily="34" charset="0"/>
                <a:ea typeface="Aptos" panose="020B0004020202020204" pitchFamily="34" charset="0"/>
                <a:cs typeface="Arial" panose="020B0604020202020204" pitchFamily="34" charset="0"/>
              </a:rPr>
            </a:b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cs typeface="Arial" panose="020B0604020202020204" pitchFamily="34" charset="0"/>
              </a:rPr>
              <a:t>Aktenplanhauptgruppe 0</a:t>
            </a:r>
            <a:br>
              <a:rPr lang="de-DE" sz="1800" kern="100" dirty="0">
                <a:effectLst/>
                <a:latin typeface="Aptos" panose="020B0004020202020204" pitchFamily="34" charset="0"/>
                <a:cs typeface="Arial" panose="020B0604020202020204" pitchFamily="34" charset="0"/>
              </a:rPr>
            </a:br>
            <a:r>
              <a:rPr lang="de-DE" sz="1800" kern="100" dirty="0">
                <a:effectLst/>
                <a:latin typeface="Aptos" panose="020B0004020202020204" pitchFamily="34" charset="0"/>
                <a:cs typeface="Arial" panose="020B0604020202020204" pitchFamily="34" charset="0"/>
              </a:rPr>
              <a:t>Gruppe z.B. 00</a:t>
            </a:r>
            <a:br>
              <a:rPr lang="de-DE" sz="1800" kern="100" dirty="0">
                <a:effectLst/>
                <a:latin typeface="Aptos" panose="020B0004020202020204" pitchFamily="34" charset="0"/>
                <a:cs typeface="Arial" panose="020B0604020202020204" pitchFamily="34" charset="0"/>
              </a:rPr>
            </a:br>
            <a:r>
              <a:rPr lang="de-DE" sz="1800" kern="100" dirty="0">
                <a:effectLst/>
                <a:latin typeface="Aptos" panose="020B0004020202020204" pitchFamily="34" charset="0"/>
                <a:cs typeface="Arial" panose="020B0604020202020204" pitchFamily="34" charset="0"/>
              </a:rPr>
              <a:t>Untergruppe z.B. 010</a:t>
            </a:r>
            <a:br>
              <a:rPr lang="de-DE" sz="1800" kern="100" dirty="0">
                <a:effectLst/>
                <a:latin typeface="Aptos" panose="020B0004020202020204" pitchFamily="34" charset="0"/>
                <a:cs typeface="Arial" panose="020B0604020202020204" pitchFamily="34" charset="0"/>
              </a:rPr>
            </a:br>
            <a:r>
              <a:rPr lang="de-DE" sz="1800" kern="100" dirty="0" err="1">
                <a:effectLst/>
                <a:latin typeface="Aptos" panose="020B0004020202020204" pitchFamily="34" charset="0"/>
                <a:cs typeface="Arial" panose="020B0604020202020204" pitchFamily="34" charset="0"/>
              </a:rPr>
              <a:t>Betreffseinheit</a:t>
            </a:r>
            <a:r>
              <a:rPr lang="de-DE" sz="1800" kern="100" dirty="0">
                <a:effectLst/>
                <a:latin typeface="Aptos" panose="020B0004020202020204" pitchFamily="34" charset="0"/>
                <a:cs typeface="Arial" panose="020B0604020202020204" pitchFamily="34" charset="0"/>
              </a:rPr>
              <a:t> z.B. 0100</a:t>
            </a:r>
          </a:p>
          <a:p>
            <a:pPr>
              <a:lnSpc>
                <a:spcPct val="107000"/>
              </a:lnSpc>
              <a:spcAft>
                <a:spcPts val="800"/>
              </a:spcAft>
            </a:pPr>
            <a:endParaRPr lang="de-DE" sz="1800" kern="100" dirty="0">
              <a:effectLst/>
              <a:latin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cs typeface="Arial" panose="020B0604020202020204" pitchFamily="34" charset="0"/>
              </a:rPr>
              <a:t>Nicht ganz optimal ist, dass in der Gruppe 00 die Untergruppen schon die </a:t>
            </a:r>
            <a:r>
              <a:rPr lang="de-DE" sz="1800" kern="100" dirty="0" err="1">
                <a:effectLst/>
                <a:latin typeface="Aptos" panose="020B0004020202020204" pitchFamily="34" charset="0"/>
                <a:cs typeface="Arial" panose="020B0604020202020204" pitchFamily="34" charset="0"/>
              </a:rPr>
              <a:t>Betreffseinheiten</a:t>
            </a:r>
            <a:r>
              <a:rPr lang="de-DE" sz="1800" kern="100" dirty="0">
                <a:effectLst/>
                <a:latin typeface="Aptos" panose="020B0004020202020204" pitchFamily="34" charset="0"/>
                <a:cs typeface="Arial" panose="020B0604020202020204" pitchFamily="34" charset="0"/>
              </a:rPr>
              <a:t> sind. </a:t>
            </a:r>
            <a:endParaRPr lang="de-DE" dirty="0"/>
          </a:p>
        </p:txBody>
      </p:sp>
      <p:sp>
        <p:nvSpPr>
          <p:cNvPr id="4" name="Foliennummernplatzhalter 3">
            <a:extLst>
              <a:ext uri="{FF2B5EF4-FFF2-40B4-BE49-F238E27FC236}">
                <a16:creationId xmlns:a16="http://schemas.microsoft.com/office/drawing/2014/main" id="{BFCBDF07-0661-33DF-78C0-CD6434CBE3CC}"/>
              </a:ext>
            </a:extLst>
          </p:cNvPr>
          <p:cNvSpPr>
            <a:spLocks noGrp="1"/>
          </p:cNvSpPr>
          <p:nvPr>
            <p:ph type="sldNum" sz="quarter" idx="5"/>
          </p:nvPr>
        </p:nvSpPr>
        <p:spPr/>
        <p:txBody>
          <a:bodyPr/>
          <a:lstStyle/>
          <a:p>
            <a:pPr lvl="0"/>
            <a:fld id="{51151F84-F270-4E03-BDCD-7A9BC57C086D}" type="slidenum">
              <a:rPr lang="de-DE" smtClean="0"/>
              <a:t>23</a:t>
            </a:fld>
            <a:endParaRPr lang="de-DE"/>
          </a:p>
        </p:txBody>
      </p:sp>
    </p:spTree>
    <p:extLst>
      <p:ext uri="{BB962C8B-B14F-4D97-AF65-F5344CB8AC3E}">
        <p14:creationId xmlns:p14="http://schemas.microsoft.com/office/powerpoint/2010/main" val="209409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Vorstellung des Programms</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7 Themen inklusive Vorbemerkungen; die einzelnen Abschnitte orientieren sich weitestgehend an der Anweisung für das Records Management.</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Vorgesehener Zeitrahmen: max. 1,5 Stunden, aber wir müssen diesen Zeitrahmen nicht um jeden Preis voll ausschöpfen</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Ich habe mir den Ablauf so vorgestellt, dass ich Ihnen in der ersten Stunde etwas zum Thema Records Management erzähle. Danach habe ich Zeit für Ihre Fragen vorgesehen (Fragen zu meinem Referat aber auch grundsätzliche Fragen zur Records Management-Anweisung). Sie dürfen aber auch gern jederzeit während meines Referats Fragen stellen, wenn es etwas unklar ist.</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Ich weiß nicht, ob Sie alle im Vorfeld Zeit hatten, die Anweisung für das Records Management durchzulesen und sich dem Thema näher zu befassen. Wenn ja, ist das eine gute Grundlage für die heutige Schulung, wenn nicht, dann erfahren Sie heute das Wesentliche. Wenn Sie sich mit der Anweisung noch nicht beschäftigt haben, möchte ich Ihnen dieses doch unbedingt ans Herz legen. </a:t>
            </a:r>
          </a:p>
          <a:p>
            <a:pPr>
              <a:lnSpc>
                <a:spcPct val="107000"/>
              </a:lnSpc>
              <a:spcAft>
                <a:spcPts val="800"/>
              </a:spcAft>
            </a:pP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Sie werden einige Passagen aus der Anweisung auch in meinem Referat wiederfinden, aber natürlich will ich mich nicht darauf beschränken, einfach die Anweisung vorzulesen. Wenn ich Passagen übernehme, dann weil ich diese Punkte für besonders wichtig erachte. Überhaupt geht es mir heute weniger darum, das Thema Records Management in allen Details und Verästelungen abzuhandeln (das wäre gar nicht möglich), sondern ich möchte Sie vor allem für einige aus meiner Sicht besonders wichtige Aspekte sensibilisieren, so dass Sie in der täglichen Arbeit diese ganz bewusst und dann auch ganz selbstverständlich berücksichtigen. </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Konkrete Detailfragen können wir, wie gesagt, gern nach meinem Referat noch besprechen. Frau Hertle, die Leiterin der Registratur und Mitautorin besagter Anweisung für das Records Management, war so freundlich, heute mitzukommen. Sie ist am besten mit den Abläufen in der ZV vertraut und kann in Detailfragen am besten Auskunft geben.</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Sie müssen die Texte aus meiner </a:t>
            </a:r>
            <a:r>
              <a:rPr lang="de-DE" sz="1800" kern="100" dirty="0" err="1">
                <a:effectLst/>
                <a:latin typeface="Aptos" panose="020B0004020202020204" pitchFamily="34" charset="0"/>
                <a:ea typeface="Aptos" panose="020B0004020202020204" pitchFamily="34" charset="0"/>
                <a:cs typeface="Arial" panose="020B0604020202020204" pitchFamily="34" charset="0"/>
              </a:rPr>
              <a:t>Powerpoint</a:t>
            </a:r>
            <a:r>
              <a:rPr lang="de-DE" sz="1800" kern="100" dirty="0">
                <a:effectLst/>
                <a:latin typeface="Aptos" panose="020B0004020202020204" pitchFamily="34" charset="0"/>
                <a:ea typeface="Aptos" panose="020B0004020202020204" pitchFamily="34" charset="0"/>
                <a:cs typeface="Arial" panose="020B0604020202020204" pitchFamily="34" charset="0"/>
              </a:rPr>
              <a:t>-Präsentation nicht mitschreiben. Sie wird im </a:t>
            </a:r>
            <a:r>
              <a:rPr lang="de-DE" sz="1800" kern="100" dirty="0" err="1">
                <a:effectLst/>
                <a:latin typeface="Aptos" panose="020B0004020202020204" pitchFamily="34" charset="0"/>
                <a:ea typeface="Aptos" panose="020B0004020202020204" pitchFamily="34" charset="0"/>
                <a:cs typeface="Arial" panose="020B0604020202020204" pitchFamily="34" charset="0"/>
              </a:rPr>
              <a:t>Anschluß</a:t>
            </a:r>
            <a:r>
              <a:rPr lang="de-DE" sz="1800" kern="100" dirty="0">
                <a:effectLst/>
                <a:latin typeface="Aptos" panose="020B0004020202020204" pitchFamily="34" charset="0"/>
                <a:ea typeface="Aptos" panose="020B0004020202020204" pitchFamily="34" charset="0"/>
                <a:cs typeface="Arial" panose="020B0604020202020204" pitchFamily="34" charset="0"/>
              </a:rPr>
              <a:t> über die Homepage des Universitätsarchivs abrufbar sein.</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So, das waren schon ein paar Vorbemerkungen, aber zu den eigentlichen komme ich jetzt erst.</a:t>
            </a:r>
          </a:p>
          <a:p>
            <a:endParaRPr lang="de-DE" dirty="0"/>
          </a:p>
        </p:txBody>
      </p:sp>
      <p:sp>
        <p:nvSpPr>
          <p:cNvPr id="4" name="Foliennummernplatzhalter 3"/>
          <p:cNvSpPr>
            <a:spLocks noGrp="1"/>
          </p:cNvSpPr>
          <p:nvPr>
            <p:ph type="sldNum" sz="quarter" idx="5"/>
          </p:nvPr>
        </p:nvSpPr>
        <p:spPr/>
        <p:txBody>
          <a:bodyPr/>
          <a:lstStyle/>
          <a:p>
            <a:pPr lvl="0"/>
            <a:fld id="{51151F84-F270-4E03-BDCD-7A9BC57C086D}" type="slidenum">
              <a:rPr lang="de-DE" smtClean="0"/>
              <a:t>2</a:t>
            </a:fld>
            <a:endParaRPr lang="de-DE"/>
          </a:p>
        </p:txBody>
      </p:sp>
    </p:spTree>
    <p:extLst>
      <p:ext uri="{BB962C8B-B14F-4D97-AF65-F5344CB8AC3E}">
        <p14:creationId xmlns:p14="http://schemas.microsoft.com/office/powerpoint/2010/main" val="1827701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7DCA1-D139-1FC7-0FE6-8D25995BE03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2FBB791-32A3-A7A8-4DE1-6AFDFA99F060}"/>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7BB1FD4E-D64F-314C-E4F2-F4BF1FFFE17A}"/>
              </a:ext>
            </a:extLst>
          </p:cNvPr>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Unser Aktenplan weicht insofern etwas von der Norm ab, weil es kein rein numerisches System ist wie bei dem Musteraktenplan, den Sie gerade gesehen haben. Es ist ein alphanumerisches System, bei dem die Aktenplanhauptgruppen durch Buchstaben gekennzeichnet werden, wobei die Buchstaben nicht beliebig gewählt sind, sondern dem Anfangsbuchstaben des jeweiligen Betreffs entsprechen.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Vorteil dieses Systems: Es sind mehr als 10 Hauptgruppen möglich (ansonsten nur von 0 bis 9), hier 12</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Der Aktenplan der ZV ist grundsätzlich nicht schlecht, aber er weicht in einigen Aspekten von der Norm ab und er wird traditionell nicht in allen Belangen regelkonform genutzt. Trotzdem müssen Akten gemäß diesem Aktenplan gebildet und abgelegt werden. </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Eine der grundlegenden Schwächen ist z.B. die Aktenbildung auf einer viel zu hohen Ebene (z.B. hier E – 1 oder E – 2), weil keine </a:t>
            </a:r>
            <a:r>
              <a:rPr lang="de-DE" sz="1800" kern="100" dirty="0" err="1">
                <a:effectLst/>
                <a:latin typeface="Aptos" panose="020B0004020202020204" pitchFamily="34" charset="0"/>
                <a:ea typeface="Aptos" panose="020B0004020202020204" pitchFamily="34" charset="0"/>
                <a:cs typeface="Arial" panose="020B0604020202020204" pitchFamily="34" charset="0"/>
              </a:rPr>
              <a:t>Betreffseinheiten</a:t>
            </a:r>
            <a:r>
              <a:rPr lang="de-DE" sz="1800" kern="100" dirty="0">
                <a:effectLst/>
                <a:latin typeface="Aptos" panose="020B0004020202020204" pitchFamily="34" charset="0"/>
                <a:ea typeface="Aptos" panose="020B0004020202020204" pitchFamily="34" charset="0"/>
                <a:cs typeface="Arial" panose="020B0604020202020204" pitchFamily="34" charset="0"/>
              </a:rPr>
              <a:t> vorgesehen sind.</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Weitere Schwächen sind das Auslassen einzelner </a:t>
            </a:r>
            <a:r>
              <a:rPr lang="de-DE" sz="1800" kern="100" dirty="0" err="1">
                <a:effectLst/>
                <a:latin typeface="Aptos" panose="020B0004020202020204" pitchFamily="34" charset="0"/>
                <a:ea typeface="Aptos" panose="020B0004020202020204" pitchFamily="34" charset="0"/>
                <a:cs typeface="Arial" panose="020B0604020202020204" pitchFamily="34" charset="0"/>
              </a:rPr>
              <a:t>Hierarchiebenen</a:t>
            </a:r>
            <a:r>
              <a:rPr lang="de-DE" sz="1800" kern="100" dirty="0">
                <a:effectLst/>
                <a:latin typeface="Aptos" panose="020B0004020202020204" pitchFamily="34" charset="0"/>
                <a:ea typeface="Aptos" panose="020B0004020202020204" pitchFamily="34" charset="0"/>
                <a:cs typeface="Arial" panose="020B0604020202020204" pitchFamily="34" charset="0"/>
              </a:rPr>
              <a:t> (hier fehlt die Ebene unter E – 07) oder z.B. Brüche in der Systematik, wenn mehr als 10 Untereinheiten gebildet werden (auf 9 folgt 10, obwohl 10 eine Untergliederung von 1 ist). Wenn 10 Gliederungspunkte partout nicht ausreichen, kann bzw. muss mit sog. Ableitungen gearbeitet werden (.10 oder -10), die beliebig erweiterbar sind. Man hätte hier bei der Untergliederung von E – 07 mit Ableitungen arbeiten sollen; die jetzigen </a:t>
            </a:r>
            <a:r>
              <a:rPr lang="de-DE" sz="1800" kern="100" dirty="0" err="1">
                <a:effectLst/>
                <a:latin typeface="Aptos" panose="020B0004020202020204" pitchFamily="34" charset="0"/>
                <a:ea typeface="Aptos" panose="020B0004020202020204" pitchFamily="34" charset="0"/>
                <a:cs typeface="Arial" panose="020B0604020202020204" pitchFamily="34" charset="0"/>
              </a:rPr>
              <a:t>Betreffseinheiten</a:t>
            </a:r>
            <a:r>
              <a:rPr lang="de-DE" sz="1800" kern="100" dirty="0">
                <a:effectLst/>
                <a:latin typeface="Aptos" panose="020B0004020202020204" pitchFamily="34" charset="0"/>
                <a:ea typeface="Aptos" panose="020B0004020202020204" pitchFamily="34" charset="0"/>
                <a:cs typeface="Arial" panose="020B0604020202020204" pitchFamily="34" charset="0"/>
              </a:rPr>
              <a:t> entsprechen nicht der numerischen Logik. </a:t>
            </a:r>
          </a:p>
          <a:p>
            <a:pPr>
              <a:lnSpc>
                <a:spcPct val="107000"/>
              </a:lnSpc>
              <a:spcAft>
                <a:spcPts val="800"/>
              </a:spcAft>
            </a:pP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Ich habe manchmal auch den Eindruck, dass bei uns die </a:t>
            </a:r>
            <a:r>
              <a:rPr lang="de-DE" sz="1800" kern="100" dirty="0" err="1">
                <a:effectLst/>
                <a:latin typeface="Aptos" panose="020B0004020202020204" pitchFamily="34" charset="0"/>
                <a:ea typeface="Aptos" panose="020B0004020202020204" pitchFamily="34" charset="0"/>
                <a:cs typeface="Arial" panose="020B0604020202020204" pitchFamily="34" charset="0"/>
              </a:rPr>
              <a:t>Betreffseinheit</a:t>
            </a:r>
            <a:r>
              <a:rPr lang="de-DE" sz="1800" kern="100" dirty="0">
                <a:effectLst/>
                <a:latin typeface="Aptos" panose="020B0004020202020204" pitchFamily="34" charset="0"/>
                <a:ea typeface="Aptos" panose="020B0004020202020204" pitchFamily="34" charset="0"/>
                <a:cs typeface="Arial" panose="020B0604020202020204" pitchFamily="34" charset="0"/>
              </a:rPr>
              <a:t> schon die Aktenebene ist, weil es zu der </a:t>
            </a:r>
            <a:r>
              <a:rPr lang="de-DE" sz="1800" kern="100" dirty="0" err="1">
                <a:effectLst/>
                <a:latin typeface="Aptos" panose="020B0004020202020204" pitchFamily="34" charset="0"/>
                <a:ea typeface="Aptos" panose="020B0004020202020204" pitchFamily="34" charset="0"/>
                <a:cs typeface="Arial" panose="020B0604020202020204" pitchFamily="34" charset="0"/>
              </a:rPr>
              <a:t>Betreffseinheit</a:t>
            </a:r>
            <a:r>
              <a:rPr lang="de-DE" sz="1800" kern="100" dirty="0">
                <a:effectLst/>
                <a:latin typeface="Aptos" panose="020B0004020202020204" pitchFamily="34" charset="0"/>
                <a:ea typeface="Aptos" panose="020B0004020202020204" pitchFamily="34" charset="0"/>
                <a:cs typeface="Arial" panose="020B0604020202020204" pitchFamily="34" charset="0"/>
              </a:rPr>
              <a:t> genau eine Akte gibt. Das sollte so aber eigentlich nicht sein. Unter einer </a:t>
            </a:r>
            <a:r>
              <a:rPr lang="de-DE" sz="1800" kern="100" dirty="0" err="1">
                <a:effectLst/>
                <a:latin typeface="Aptos" panose="020B0004020202020204" pitchFamily="34" charset="0"/>
                <a:ea typeface="Aptos" panose="020B0004020202020204" pitchFamily="34" charset="0"/>
                <a:cs typeface="Arial" panose="020B0604020202020204" pitchFamily="34" charset="0"/>
              </a:rPr>
              <a:t>Betreffseinheit</a:t>
            </a:r>
            <a:r>
              <a:rPr lang="de-DE" sz="1800" kern="100" dirty="0">
                <a:effectLst/>
                <a:latin typeface="Aptos" panose="020B0004020202020204" pitchFamily="34" charset="0"/>
                <a:ea typeface="Aptos" panose="020B0004020202020204" pitchFamily="34" charset="0"/>
                <a:cs typeface="Arial" panose="020B0604020202020204" pitchFamily="34" charset="0"/>
              </a:rPr>
              <a:t> sollten stets mehrere Akten gebildet werden.</a:t>
            </a:r>
          </a:p>
          <a:p>
            <a:pPr>
              <a:lnSpc>
                <a:spcPct val="107000"/>
              </a:lnSpc>
              <a:spcAft>
                <a:spcPts val="800"/>
              </a:spcAft>
            </a:pPr>
            <a:endParaRPr lang="de-DE" sz="1800" kern="100" dirty="0">
              <a:effectLst/>
              <a:latin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cs typeface="Arial" panose="020B0604020202020204" pitchFamily="34" charset="0"/>
              </a:rPr>
              <a:t>Der jetzige Aktenplan sollte nach meinem Dafürhalten einer grundlegenden Überarbeitung unterzogen werden. Ein passender Zeitpunkt könnte die DMS-Einführung sein, denn der Aktenplan muss ja ins DMS eingespeist werden, damit auch die digitalen Akten strukturiert abgelegt werden können. </a:t>
            </a:r>
            <a:endParaRPr lang="de-DE" dirty="0"/>
          </a:p>
        </p:txBody>
      </p:sp>
      <p:sp>
        <p:nvSpPr>
          <p:cNvPr id="4" name="Foliennummernplatzhalter 3">
            <a:extLst>
              <a:ext uri="{FF2B5EF4-FFF2-40B4-BE49-F238E27FC236}">
                <a16:creationId xmlns:a16="http://schemas.microsoft.com/office/drawing/2014/main" id="{331A60AC-2367-56D1-107D-48D3E5A62739}"/>
              </a:ext>
            </a:extLst>
          </p:cNvPr>
          <p:cNvSpPr>
            <a:spLocks noGrp="1"/>
          </p:cNvSpPr>
          <p:nvPr>
            <p:ph type="sldNum" sz="quarter" idx="5"/>
          </p:nvPr>
        </p:nvSpPr>
        <p:spPr/>
        <p:txBody>
          <a:bodyPr/>
          <a:lstStyle/>
          <a:p>
            <a:pPr lvl="0"/>
            <a:fld id="{51151F84-F270-4E03-BDCD-7A9BC57C086D}" type="slidenum">
              <a:rPr lang="de-DE" smtClean="0"/>
              <a:t>24</a:t>
            </a:fld>
            <a:endParaRPr lang="de-DE"/>
          </a:p>
        </p:txBody>
      </p:sp>
    </p:spTree>
    <p:extLst>
      <p:ext uri="{BB962C8B-B14F-4D97-AF65-F5344CB8AC3E}">
        <p14:creationId xmlns:p14="http://schemas.microsoft.com/office/powerpoint/2010/main" val="2310241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71B53-108F-4771-68CC-161F14FE4F1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AA96802-425D-11B5-CB41-56C8CA5873EF}"/>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4914BEF7-226E-F01A-0B8B-2B35E3EC6C3E}"/>
              </a:ext>
            </a:extLst>
          </p:cNvPr>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Nach diesem Exkurs noch einmal kurz zurück zum Kapitel 6: letzter Punkt!!</a:t>
            </a:r>
            <a:endParaRPr lang="de-DE" dirty="0"/>
          </a:p>
        </p:txBody>
      </p:sp>
      <p:sp>
        <p:nvSpPr>
          <p:cNvPr id="4" name="Foliennummernplatzhalter 3">
            <a:extLst>
              <a:ext uri="{FF2B5EF4-FFF2-40B4-BE49-F238E27FC236}">
                <a16:creationId xmlns:a16="http://schemas.microsoft.com/office/drawing/2014/main" id="{ACDC9237-5C1F-AE61-01A0-FD43EB363BAB}"/>
              </a:ext>
            </a:extLst>
          </p:cNvPr>
          <p:cNvSpPr>
            <a:spLocks noGrp="1"/>
          </p:cNvSpPr>
          <p:nvPr>
            <p:ph type="sldNum" sz="quarter" idx="5"/>
          </p:nvPr>
        </p:nvSpPr>
        <p:spPr/>
        <p:txBody>
          <a:bodyPr/>
          <a:lstStyle/>
          <a:p>
            <a:pPr lvl="0"/>
            <a:fld id="{51151F84-F270-4E03-BDCD-7A9BC57C086D}" type="slidenum">
              <a:rPr lang="de-DE" smtClean="0"/>
              <a:t>25</a:t>
            </a:fld>
            <a:endParaRPr lang="de-DE"/>
          </a:p>
        </p:txBody>
      </p:sp>
    </p:spTree>
    <p:extLst>
      <p:ext uri="{BB962C8B-B14F-4D97-AF65-F5344CB8AC3E}">
        <p14:creationId xmlns:p14="http://schemas.microsoft.com/office/powerpoint/2010/main" val="3078763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Ein Thema, das für Sie vielleicht in der täglichen Arbeit von Interesse sein könnte, ist die Aktenrelevanz, d.h. die Frage, welche Dokumente denn überhaupt </a:t>
            </a:r>
            <a:r>
              <a:rPr lang="de-DE" sz="1800" kern="100" dirty="0" err="1">
                <a:effectLst/>
                <a:latin typeface="Aptos" panose="020B0004020202020204" pitchFamily="34" charset="0"/>
                <a:ea typeface="Aptos" panose="020B0004020202020204" pitchFamily="34" charset="0"/>
                <a:cs typeface="Arial" panose="020B0604020202020204" pitchFamily="34" charset="0"/>
              </a:rPr>
              <a:t>veraktet</a:t>
            </a:r>
            <a:r>
              <a:rPr lang="de-DE" sz="1800" kern="100" dirty="0">
                <a:effectLst/>
                <a:latin typeface="Aptos" panose="020B0004020202020204" pitchFamily="34" charset="0"/>
                <a:ea typeface="Aptos" panose="020B0004020202020204" pitchFamily="34" charset="0"/>
                <a:cs typeface="Arial" panose="020B0604020202020204" pitchFamily="34" charset="0"/>
              </a:rPr>
              <a:t> werden müssen.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Prinzip der Aktenmäßigkeit besagt, dass alle </a:t>
            </a:r>
            <a:r>
              <a:rPr lang="de-DE" sz="1800" b="1" u="sng" kern="100" dirty="0">
                <a:effectLst/>
                <a:latin typeface="Aptos" panose="020B0004020202020204" pitchFamily="34" charset="0"/>
                <a:ea typeface="Aptos" panose="020B0004020202020204" pitchFamily="34" charset="0"/>
                <a:cs typeface="Arial" panose="020B0604020202020204" pitchFamily="34" charset="0"/>
              </a:rPr>
              <a:t>entscheidungsrelevanten</a:t>
            </a:r>
            <a:r>
              <a:rPr lang="de-DE" sz="1800" kern="100" dirty="0">
                <a:effectLst/>
                <a:latin typeface="Aptos" panose="020B0004020202020204" pitchFamily="34" charset="0"/>
                <a:ea typeface="Aptos" panose="020B0004020202020204" pitchFamily="34" charset="0"/>
                <a:cs typeface="Arial" panose="020B0604020202020204" pitchFamily="34" charset="0"/>
              </a:rPr>
              <a:t> Unterlagen und Bearbeitungsschritte eines Geschäftsvorfalls im Akt zu führen und für Dritte nachvollziehbar zu dokumentieren sind. D.h., dass also nicht sämtliches anfallendes Schriftgut zu </a:t>
            </a:r>
            <a:r>
              <a:rPr lang="de-DE" sz="1800" kern="100" dirty="0" err="1">
                <a:effectLst/>
                <a:latin typeface="Aptos" panose="020B0004020202020204" pitchFamily="34" charset="0"/>
                <a:ea typeface="Aptos" panose="020B0004020202020204" pitchFamily="34" charset="0"/>
                <a:cs typeface="Arial" panose="020B0604020202020204" pitchFamily="34" charset="0"/>
              </a:rPr>
              <a:t>verakten</a:t>
            </a:r>
            <a:r>
              <a:rPr lang="de-DE" sz="1800" kern="100" dirty="0">
                <a:effectLst/>
                <a:latin typeface="Aptos" panose="020B0004020202020204" pitchFamily="34" charset="0"/>
                <a:ea typeface="Aptos" panose="020B0004020202020204" pitchFamily="34" charset="0"/>
                <a:cs typeface="Arial" panose="020B0604020202020204" pitchFamily="34" charset="0"/>
              </a:rPr>
              <a:t> ist, sondern in jedem Einzelfall über die Aktenrelevanz eines Schriftstücks zu entscheiden ist.</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Dokumente sowie zugehörige entscheidungsrelevante Bearbeitungsschritte sind dann aktenrelevant, wenn sie zum späteren Nachweis der Vollständigkeit, zur Nachvollziehbarkeit und für die Transparenz des Verwaltungshandelns – auch gegenüber Dritten – beweisfest vorzuhalten sind.</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Unter Beweisfestigkeit wird in diesem Zusammenhang die langfristige, unveränderliche </a:t>
            </a:r>
            <a:r>
              <a:rPr lang="de-DE" sz="1800" kern="100" dirty="0" err="1">
                <a:effectLst/>
                <a:latin typeface="Aptos" panose="020B0004020202020204" pitchFamily="34" charset="0"/>
                <a:ea typeface="Aptos" panose="020B0004020202020204" pitchFamily="34" charset="0"/>
                <a:cs typeface="Arial" panose="020B0604020202020204" pitchFamily="34" charset="0"/>
              </a:rPr>
              <a:t>Les</a:t>
            </a:r>
            <a:r>
              <a:rPr lang="de-DE" sz="1800" kern="100" dirty="0">
                <a:effectLst/>
                <a:latin typeface="Aptos" panose="020B0004020202020204" pitchFamily="34" charset="0"/>
                <a:ea typeface="Aptos" panose="020B0004020202020204" pitchFamily="34" charset="0"/>
                <a:cs typeface="Arial" panose="020B0604020202020204" pitchFamily="34" charset="0"/>
              </a:rPr>
              <a:t>- und Nutzbarkeit verstanden.</a:t>
            </a: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Aus diesem Anspruch an die langfristige und unveränderliche </a:t>
            </a:r>
            <a:r>
              <a:rPr lang="de-DE" sz="1800" kern="100" dirty="0" err="1">
                <a:effectLst/>
                <a:latin typeface="Aptos" panose="020B0004020202020204" pitchFamily="34" charset="0"/>
                <a:ea typeface="Aptos" panose="020B0004020202020204" pitchFamily="34" charset="0"/>
                <a:cs typeface="Arial" panose="020B0604020202020204" pitchFamily="34" charset="0"/>
              </a:rPr>
              <a:t>Les</a:t>
            </a:r>
            <a:r>
              <a:rPr lang="de-DE" sz="1800" kern="100" dirty="0">
                <a:effectLst/>
                <a:latin typeface="Aptos" panose="020B0004020202020204" pitchFamily="34" charset="0"/>
                <a:ea typeface="Aptos" panose="020B0004020202020204" pitchFamily="34" charset="0"/>
                <a:cs typeface="Arial" panose="020B0604020202020204" pitchFamily="34" charset="0"/>
              </a:rPr>
              <a:t>- und Nutzbarkeit leitet sich u.a. ab, dass Medien wie Post-</a:t>
            </a:r>
            <a:r>
              <a:rPr lang="de-DE" sz="1800" kern="100" dirty="0" err="1">
                <a:effectLst/>
                <a:latin typeface="Aptos" panose="020B0004020202020204" pitchFamily="34" charset="0"/>
                <a:ea typeface="Aptos" panose="020B0004020202020204" pitchFamily="34" charset="0"/>
                <a:cs typeface="Arial" panose="020B0604020202020204" pitchFamily="34" charset="0"/>
              </a:rPr>
              <a:t>its</a:t>
            </a:r>
            <a:r>
              <a:rPr lang="de-DE" sz="1800" kern="100" dirty="0">
                <a:effectLst/>
                <a:latin typeface="Aptos" panose="020B0004020202020204" pitchFamily="34" charset="0"/>
                <a:ea typeface="Aptos" panose="020B0004020202020204" pitchFamily="34" charset="0"/>
                <a:cs typeface="Arial" panose="020B0604020202020204" pitchFamily="34" charset="0"/>
              </a:rPr>
              <a:t> oder Chatprogramme  wie WhatsApp nicht zum Aufzeichnen vorgangs- bzw. aktenrelevanter Informationen geeignet sind.</a:t>
            </a:r>
          </a:p>
          <a:p>
            <a:endParaRPr lang="de-DE" dirty="0"/>
          </a:p>
        </p:txBody>
      </p:sp>
      <p:sp>
        <p:nvSpPr>
          <p:cNvPr id="4" name="Foliennummernplatzhalter 3"/>
          <p:cNvSpPr>
            <a:spLocks noGrp="1"/>
          </p:cNvSpPr>
          <p:nvPr>
            <p:ph type="sldNum" sz="quarter" idx="5"/>
          </p:nvPr>
        </p:nvSpPr>
        <p:spPr/>
        <p:txBody>
          <a:bodyPr/>
          <a:lstStyle/>
          <a:p>
            <a:pPr lvl="0"/>
            <a:fld id="{51151F84-F270-4E03-BDCD-7A9BC57C086D}" type="slidenum">
              <a:rPr lang="de-DE" smtClean="0"/>
              <a:t>26</a:t>
            </a:fld>
            <a:endParaRPr lang="de-DE"/>
          </a:p>
        </p:txBody>
      </p:sp>
    </p:spTree>
    <p:extLst>
      <p:ext uri="{BB962C8B-B14F-4D97-AF65-F5344CB8AC3E}">
        <p14:creationId xmlns:p14="http://schemas.microsoft.com/office/powerpoint/2010/main" val="1251290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Als Entscheidungshilfen zur Aktenrelevanz können verschiedene Fragen und Kriterien dienen:</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 Bin ich zuständig und gehört die Anfrage zu meinen Aufgaben?</a:t>
            </a:r>
            <a:br>
              <a:rPr lang="de-DE" sz="1800" kern="100" dirty="0">
                <a:effectLst/>
                <a:latin typeface="Aptos" panose="020B0004020202020204" pitchFamily="34" charset="0"/>
                <a:ea typeface="Aptos" panose="020B0004020202020204" pitchFamily="34" charset="0"/>
                <a:cs typeface="Arial" panose="020B0604020202020204" pitchFamily="34" charset="0"/>
              </a:rPr>
            </a:b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 Gibt das Dokument Auskunft darüber, warum eine Sache bearbeitet wurde?</a:t>
            </a:r>
            <a:br>
              <a:rPr lang="de-DE" sz="1800" kern="100" dirty="0">
                <a:effectLst/>
                <a:latin typeface="Aptos" panose="020B0004020202020204" pitchFamily="34" charset="0"/>
                <a:ea typeface="Aptos" panose="020B0004020202020204" pitchFamily="34" charset="0"/>
                <a:cs typeface="Arial" panose="020B0604020202020204" pitchFamily="34" charset="0"/>
              </a:rPr>
            </a:b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 Lässt sich erkennen, wie eine Entscheidung zustande gekommen ist?</a:t>
            </a:r>
            <a:br>
              <a:rPr lang="de-DE" sz="1800" kern="100" dirty="0">
                <a:effectLst/>
                <a:latin typeface="Aptos" panose="020B0004020202020204" pitchFamily="34" charset="0"/>
                <a:ea typeface="Aptos" panose="020B0004020202020204" pitchFamily="34" charset="0"/>
                <a:cs typeface="Arial" panose="020B0604020202020204" pitchFamily="34" charset="0"/>
              </a:rPr>
            </a:b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 Zeigt das Dokument das Ergebnis einer Bearbeitung auf?</a:t>
            </a:r>
            <a:br>
              <a:rPr lang="de-DE" sz="1800" kern="100" dirty="0">
                <a:effectLst/>
                <a:latin typeface="Aptos" panose="020B0004020202020204" pitchFamily="34" charset="0"/>
                <a:ea typeface="Aptos" panose="020B0004020202020204" pitchFamily="34" charset="0"/>
                <a:cs typeface="Arial" panose="020B0604020202020204" pitchFamily="34" charset="0"/>
              </a:rPr>
            </a:b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 Handelt es sich um finanziell wirksame Maßnahmen?</a:t>
            </a:r>
            <a:br>
              <a:rPr lang="de-DE" sz="1800" kern="100" dirty="0">
                <a:effectLst/>
                <a:latin typeface="Aptos" panose="020B0004020202020204" pitchFamily="34" charset="0"/>
                <a:ea typeface="Aptos" panose="020B0004020202020204" pitchFamily="34" charset="0"/>
                <a:cs typeface="Arial" panose="020B0604020202020204" pitchFamily="34" charset="0"/>
              </a:rPr>
            </a:b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 Könnte das Schriftstück vor Gericht Relevanz haben?</a:t>
            </a:r>
            <a:br>
              <a:rPr lang="de-DE" sz="1800" kern="100" dirty="0">
                <a:effectLst/>
                <a:latin typeface="Aptos" panose="020B0004020202020204" pitchFamily="34" charset="0"/>
                <a:ea typeface="Aptos" panose="020B0004020202020204" pitchFamily="34" charset="0"/>
                <a:cs typeface="Arial" panose="020B0604020202020204" pitchFamily="34" charset="0"/>
              </a:rPr>
            </a:b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 Erfolgen mit dem Schriftstück Eingriffe in die Rechte Dritter?</a:t>
            </a:r>
          </a:p>
          <a:p>
            <a:pPr>
              <a:lnSpc>
                <a:spcPct val="107000"/>
              </a:lnSpc>
              <a:spcAft>
                <a:spcPts val="800"/>
              </a:spcAft>
            </a:pP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Letztlich gibt es kein allgemeingültiges und in allen Fällen verbindliches Kriterium, ob ein Schriftstück aktenrelevant ist oder nicht. Es ist letztlich immer eine Ermessensentscheidung, die in dem jeweiligen Kontext zu treffen ist. Da nach meinem Dafürhalten das Fehlen eines wichtigen Dokuments auf jeden Fall schwerer wiegt als ein vielleicht überflüssiges Dokument zu viel im Akt, würde ich im Zweifel auf jeden Fall dazu raten, ein Dokument zum Akt zu nehmen.  </a:t>
            </a:r>
            <a:br>
              <a:rPr lang="de-DE" sz="1800" kern="100" dirty="0">
                <a:effectLst/>
                <a:latin typeface="Aptos" panose="020B0004020202020204" pitchFamily="34" charset="0"/>
                <a:ea typeface="Aptos" panose="020B0004020202020204" pitchFamily="34" charset="0"/>
                <a:cs typeface="Arial" panose="020B0604020202020204" pitchFamily="34" charset="0"/>
              </a:rPr>
            </a:b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Nicht aktenrelevant sind z.B.: Notizen oder E-Mails ohne Aufgabenbezug bzw. zur bloßen Raum- oder Terminvereinbarung, Rundschreiben, </a:t>
            </a:r>
            <a:r>
              <a:rPr lang="de-DE" sz="1800" u="sng" kern="100" dirty="0">
                <a:effectLst/>
                <a:latin typeface="Aptos" panose="020B0004020202020204" pitchFamily="34" charset="0"/>
                <a:ea typeface="Aptos" panose="020B0004020202020204" pitchFamily="34" charset="0"/>
                <a:cs typeface="Arial" panose="020B0604020202020204" pitchFamily="34" charset="0"/>
              </a:rPr>
              <a:t>irrelevante</a:t>
            </a:r>
            <a:r>
              <a:rPr lang="de-DE" sz="1800" kern="100" dirty="0">
                <a:effectLst/>
                <a:latin typeface="Aptos" panose="020B0004020202020204" pitchFamily="34" charset="0"/>
                <a:ea typeface="Aptos" panose="020B0004020202020204" pitchFamily="34" charset="0"/>
                <a:cs typeface="Arial" panose="020B0604020202020204" pitchFamily="34" charset="0"/>
              </a:rPr>
              <a:t> Zwischenschritte und natürlich auch unaufgefordert eingesandte Angebote, Bücher, Werbung, Amtsblätter und ähnliches.</a:t>
            </a:r>
            <a:br>
              <a:rPr lang="de-DE" sz="1800" kern="100" dirty="0">
                <a:effectLst/>
                <a:latin typeface="Aptos" panose="020B0004020202020204" pitchFamily="34" charset="0"/>
                <a:ea typeface="Aptos" panose="020B0004020202020204" pitchFamily="34" charset="0"/>
                <a:cs typeface="Arial" panose="020B0604020202020204" pitchFamily="34" charset="0"/>
              </a:rPr>
            </a:b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pPr lvl="0"/>
            <a:fld id="{51151F84-F270-4E03-BDCD-7A9BC57C086D}" type="slidenum">
              <a:rPr lang="de-DE" smtClean="0"/>
              <a:t>27</a:t>
            </a:fld>
            <a:endParaRPr lang="de-DE"/>
          </a:p>
        </p:txBody>
      </p:sp>
    </p:spTree>
    <p:extLst>
      <p:ext uri="{BB962C8B-B14F-4D97-AF65-F5344CB8AC3E}">
        <p14:creationId xmlns:p14="http://schemas.microsoft.com/office/powerpoint/2010/main" val="766496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Noch ein Wort zu den Verfügungen und Vermerken:</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Verfügungen und Vermerke sind wichtige Instrumente, um einen Vorgang zu steuern, Geschehenes zu dokumentieren und Folgendes anzuleiten. Geschäftsvorfälle werden mittels Vermerken und Verfügungen also zugleich gesteuert und dokumentiert. Oft  nur aus Kürzeln bestehend, erlauben sie Transparenz und Nachvollziehbarkeit ohne großen Aufwand zu erzielen. </a:t>
            </a:r>
            <a:br>
              <a:rPr lang="de-DE" sz="1800" kern="100" dirty="0">
                <a:effectLst/>
                <a:latin typeface="Aptos" panose="020B0004020202020204" pitchFamily="34" charset="0"/>
                <a:ea typeface="Aptos" panose="020B0004020202020204" pitchFamily="34" charset="0"/>
                <a:cs typeface="Arial" panose="020B0604020202020204" pitchFamily="34" charset="0"/>
              </a:rPr>
            </a:b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Vermerke informieren eher über bereits Geschehenes, während Verfügungen noch zu Erledigendes, d.h. Arbeitsanweisungen bedeuten.</a:t>
            </a:r>
            <a:br>
              <a:rPr lang="de-DE" sz="1800" kern="100" dirty="0">
                <a:effectLst/>
                <a:latin typeface="Aptos" panose="020B0004020202020204" pitchFamily="34" charset="0"/>
                <a:ea typeface="Aptos" panose="020B0004020202020204" pitchFamily="34" charset="0"/>
                <a:cs typeface="Arial" panose="020B0604020202020204" pitchFamily="34" charset="0"/>
              </a:rPr>
            </a:b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Chronologisch ist der erste Vermerk der Eingangsstempel, der eine Vielzahl von Funktionen (einschl. Verfügungen) enthalten kann.</a:t>
            </a:r>
            <a:br>
              <a:rPr lang="de-DE" sz="1800" kern="100" dirty="0">
                <a:effectLst/>
                <a:latin typeface="Aptos" panose="020B0004020202020204" pitchFamily="34" charset="0"/>
                <a:ea typeface="Aptos" panose="020B0004020202020204" pitchFamily="34" charset="0"/>
                <a:cs typeface="Arial" panose="020B0604020202020204" pitchFamily="34" charset="0"/>
              </a:rPr>
            </a:b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Gebräuchliche Verfügungen sind z.B. die Bitte um Rücksprache, um Stellungnahme, um Kenntnisnahme, um Veranlassung oder um Mitzeichnung </a:t>
            </a:r>
            <a:br>
              <a:rPr lang="de-DE" sz="1800" kern="100" dirty="0">
                <a:effectLst/>
                <a:latin typeface="Aptos" panose="020B0004020202020204" pitchFamily="34" charset="0"/>
                <a:ea typeface="Aptos" panose="020B0004020202020204" pitchFamily="34" charset="0"/>
                <a:cs typeface="Arial" panose="020B0604020202020204" pitchFamily="34" charset="0"/>
              </a:rPr>
            </a:b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Schlussverfügungen veranlassen und dokumentieren den Abschluss eines Geschäftsprozesses: also z.B. Weglegen, Wiedervorlage, zum Akt, zum Vorgang.</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Die Hinzunahme zu den Akten bzw. zum Vorgang obliegt bei Beteiligungsverfahren der Organisationseinheit, die federführend ist.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Ich komme damit zum letzten Abschnitt, der sich mit </a:t>
            </a:r>
          </a:p>
          <a:p>
            <a:pPr>
              <a:lnSpc>
                <a:spcPct val="107000"/>
              </a:lnSpc>
              <a:spcAft>
                <a:spcPts val="800"/>
              </a:spcAft>
            </a:pPr>
            <a:r>
              <a:rPr lang="de-DE" sz="1800" b="1" kern="100" dirty="0">
                <a:effectLst/>
                <a:latin typeface="Aptos" panose="020B0004020202020204" pitchFamily="34" charset="0"/>
                <a:ea typeface="Aptos" panose="020B0004020202020204" pitchFamily="34" charset="0"/>
                <a:cs typeface="Arial" panose="020B0604020202020204" pitchFamily="34" charset="0"/>
              </a:rPr>
              <a:t>Ablage, Aufbewahrung, Aussonderung, Archivierung</a:t>
            </a: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beschäftigt</a:t>
            </a:r>
          </a:p>
          <a:p>
            <a:endParaRPr lang="de-DE" dirty="0"/>
          </a:p>
        </p:txBody>
      </p:sp>
      <p:sp>
        <p:nvSpPr>
          <p:cNvPr id="4" name="Foliennummernplatzhalter 3"/>
          <p:cNvSpPr>
            <a:spLocks noGrp="1"/>
          </p:cNvSpPr>
          <p:nvPr>
            <p:ph type="sldNum" sz="quarter" idx="5"/>
          </p:nvPr>
        </p:nvSpPr>
        <p:spPr/>
        <p:txBody>
          <a:bodyPr/>
          <a:lstStyle/>
          <a:p>
            <a:pPr lvl="0"/>
            <a:fld id="{51151F84-F270-4E03-BDCD-7A9BC57C086D}" type="slidenum">
              <a:rPr lang="de-DE" smtClean="0"/>
              <a:t>28</a:t>
            </a:fld>
            <a:endParaRPr lang="de-DE"/>
          </a:p>
        </p:txBody>
      </p:sp>
    </p:spTree>
    <p:extLst>
      <p:ext uri="{BB962C8B-B14F-4D97-AF65-F5344CB8AC3E}">
        <p14:creationId xmlns:p14="http://schemas.microsoft.com/office/powerpoint/2010/main" val="2893120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Grundsätzlich dient, wie schon gesagt, der Aktenplan als Ordnungsgerüst für die Aktenbildung und –</a:t>
            </a:r>
            <a:r>
              <a:rPr lang="de-DE" sz="1800" kern="100" dirty="0" err="1">
                <a:effectLst/>
                <a:latin typeface="Aptos" panose="020B0004020202020204" pitchFamily="34" charset="0"/>
                <a:ea typeface="Aptos" panose="020B0004020202020204" pitchFamily="34" charset="0"/>
                <a:cs typeface="Arial" panose="020B0604020202020204" pitchFamily="34" charset="0"/>
              </a:rPr>
              <a:t>ablage</a:t>
            </a: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Die Akten werden grundsätzlich nicht von den Sachbearbeiterinnen und Sachbearbeitern geführt, sondern in der Zentralregistratur! Erlaubt sind aber selbstverständlich Handakten, in denen Sie Kopien wichtiger Unterlagen, z.B. Musterfälle o.ä. zum ständigen Gebrauch bei sich aufbewahren können.  </a:t>
            </a: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Es gibt aber in der ZV mehrere Stellen, die Akten selbst führen und aufbewahren. Das sind dann meistens serielle Massenakten wie die Personalakten oder die Prüfungsakten.</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de-DE" sz="1800" dirty="0">
                <a:latin typeface="Arial" panose="020B0604020202020204" pitchFamily="34" charset="0"/>
                <a:ea typeface="Aptos" panose="020B0004020202020204" pitchFamily="34" charset="0"/>
                <a:cs typeface="Arial" panose="020B0604020202020204" pitchFamily="34" charset="0"/>
              </a:rPr>
              <a:t>Für die Aufbewahrung sowie die Beachtung von Aufbewahrungsfristen ist grundsätzlich die Zentralregistratur zuständig, sofern die Akten dort geführt werden. </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1800" kern="100" dirty="0">
                <a:effectLst/>
                <a:latin typeface="Arial" panose="020B0604020202020204" pitchFamily="34" charset="0"/>
                <a:ea typeface="Aptos" panose="020B0004020202020204" pitchFamily="34" charset="0"/>
                <a:cs typeface="Arial" panose="020B0604020202020204" pitchFamily="34" charset="0"/>
              </a:rPr>
              <a:t>Wenn Sie Unterlagen bei sich im Büro, jedenfalls aber außerhalb der Zentralregistratur aufbewahren, ist zu beachten, dass d</a:t>
            </a:r>
            <a:r>
              <a:rPr lang="de-DE" sz="1800" kern="100" dirty="0">
                <a:effectLst/>
                <a:latin typeface="Aptos" panose="020B0004020202020204" pitchFamily="34" charset="0"/>
                <a:ea typeface="Aptos" panose="020B0004020202020204" pitchFamily="34" charset="0"/>
                <a:cs typeface="Arial" panose="020B0604020202020204" pitchFamily="34" charset="0"/>
              </a:rPr>
              <a:t>ie Aufbewahrung der Akten in einer Form erfolgt, die die Benutzbarkeit, Integrität, Zuverlässigkeit und Authentizität für die gesamte Dauer der jeweils geltenden Aufbewahrungszeiträume sicherstellt. Das schließt ein, dass die Akten vor unberechtigtem Zugriff, aber auch durch Schäden oder Vernichtung infolge ungeeigneter Lagerungsbedingungen (feuchter Keller oder direkt vor dem südseitigen Fenster) geschützt werden müssen.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de-DE" sz="1800" kern="100" dirty="0">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de-DE" sz="1800" kern="100" dirty="0">
                <a:effectLst/>
                <a:latin typeface="Aptos" panose="020B0004020202020204" pitchFamily="34" charset="0"/>
                <a:ea typeface="Aptos" panose="020B0004020202020204" pitchFamily="34" charset="0"/>
                <a:cs typeface="Arial" panose="020B0604020202020204" pitchFamily="34" charset="0"/>
              </a:rPr>
              <a:t>Als Entscheidungshilfe für Aufbewahrungsfristen können Fristenkataloge, wie z.B. der sog. Regensburger Fristenkatalog dienen (</a:t>
            </a:r>
            <a:r>
              <a:rPr lang="de-DE" sz="1800" b="1" i="0" u="sng" kern="100" dirty="0">
                <a:effectLst/>
                <a:latin typeface="Aptos" panose="020B0004020202020204" pitchFamily="34" charset="0"/>
                <a:ea typeface="Aptos" panose="020B0004020202020204" pitchFamily="34" charset="0"/>
                <a:cs typeface="Arial" panose="020B0604020202020204" pitchFamily="34" charset="0"/>
              </a:rPr>
              <a:t>erklären</a:t>
            </a:r>
            <a:r>
              <a:rPr lang="de-DE" sz="1800" kern="100" dirty="0">
                <a:effectLst/>
                <a:latin typeface="Aptos" panose="020B0004020202020204" pitchFamily="34" charset="0"/>
                <a:ea typeface="Aptos" panose="020B0004020202020204" pitchFamily="34" charset="0"/>
                <a:cs typeface="Arial" panose="020B0604020202020204" pitchFamily="34" charset="0"/>
              </a:rPr>
              <a:t>). Fristenkataloge regeln die Aufbewahrungsfristen. </a:t>
            </a: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Wir werden oft und von verschiedenen Stellen der Universität immer wieder gefragt, wie lange diese und jene Unterlagen aufbewahrt werden müssen. Tatsächlich gibt es nur für relativ wenige Bereiche gesetzliche oder wenigstens rechtlich normierte Aufbewahrungsfristen. Auch im Regensburger Fristenkatalog heißt es an vielen Stellen: „eigene Festlegung“. Die Aufbewahrungsfrist orientiert sich dann daran, ob Unterlagen für den laufenden Dienstgebrauch noch benötigt werden. </a:t>
            </a:r>
            <a:br>
              <a:rPr lang="de-DE" sz="1800" kern="100" dirty="0">
                <a:effectLst/>
                <a:latin typeface="Aptos" panose="020B0004020202020204" pitchFamily="34" charset="0"/>
                <a:ea typeface="Aptos" panose="020B0004020202020204" pitchFamily="34" charset="0"/>
                <a:cs typeface="Arial" panose="020B0604020202020204" pitchFamily="34" charset="0"/>
              </a:rPr>
            </a:b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Nach Ablauf der Aufbewahrungsfrist bzw. wenn ein Akt für den laufenden Dienstgebrauch entbehrlich ist, ist er dem Universitätsarchiv zur Archivierung anzubieten. Für die Akten, die in der Zentralregistratur verwahrt werden, übernimmt das Frau Hertle. Das Universitätsarchiv entscheidet dann darüber, ob der Akt archiviert, also für unbegrenzte Zeit aufbewahrt oder kassiert, d.h. vernichtet wird.</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b="1" u="sng" kern="100" dirty="0">
                <a:effectLst/>
                <a:latin typeface="Aptos" panose="020B0004020202020204" pitchFamily="34" charset="0"/>
                <a:ea typeface="Aptos" panose="020B0004020202020204" pitchFamily="34" charset="0"/>
                <a:cs typeface="Arial" panose="020B0604020202020204" pitchFamily="34" charset="0"/>
              </a:rPr>
              <a:t>Ganz wichtig</a:t>
            </a:r>
            <a:r>
              <a:rPr lang="de-DE" sz="1800" kern="100" dirty="0">
                <a:effectLst/>
                <a:latin typeface="Aptos" panose="020B0004020202020204" pitchFamily="34" charset="0"/>
                <a:ea typeface="Aptos" panose="020B0004020202020204" pitchFamily="34" charset="0"/>
                <a:cs typeface="Arial" panose="020B0604020202020204" pitchFamily="34" charset="0"/>
              </a:rPr>
              <a:t>: Eine Vernichtung von Unterlagen bzw. Löschung von Daten ohne Zustimmung des Universitätsarchivs ist unzulässig! (Art. 26 Abs. 6 </a:t>
            </a:r>
            <a:r>
              <a:rPr lang="de-DE" sz="1800" kern="100" dirty="0" err="1">
                <a:effectLst/>
                <a:latin typeface="Aptos" panose="020B0004020202020204" pitchFamily="34" charset="0"/>
                <a:ea typeface="Aptos" panose="020B0004020202020204" pitchFamily="34" charset="0"/>
                <a:cs typeface="Arial" panose="020B0604020202020204" pitchFamily="34" charset="0"/>
              </a:rPr>
              <a:t>BayDSG</a:t>
            </a:r>
            <a:r>
              <a:rPr lang="de-DE" sz="1800" kern="100" dirty="0">
                <a:effectLst/>
                <a:latin typeface="Aptos" panose="020B0004020202020204" pitchFamily="34" charset="0"/>
                <a:ea typeface="Aptos" panose="020B0004020202020204" pitchFamily="34" charset="0"/>
                <a:cs typeface="Arial" panose="020B0604020202020204" pitchFamily="34" charset="0"/>
              </a:rPr>
              <a:t>, § 2 Abs. 2 Statut des Universitätsarchivs, Nr. 6.1 Aussonderungsordnung für die UA)</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Ich fürchte, dass diese Bestimmung nicht wirklich allgemein bekannt ist, denn sie bezieht sich auch auf jede Datei und jede E-Mail! Das sind alles dienstliche Unterlagen, die der Anbietungspflicht unterliegen!</a:t>
            </a:r>
            <a:br>
              <a:rPr lang="de-DE" sz="1800" kern="100" dirty="0">
                <a:effectLst/>
                <a:latin typeface="Aptos" panose="020B0004020202020204" pitchFamily="34" charset="0"/>
                <a:ea typeface="Aptos" panose="020B0004020202020204" pitchFamily="34" charset="0"/>
                <a:cs typeface="Arial" panose="020B0604020202020204" pitchFamily="34" charset="0"/>
              </a:rPr>
            </a:b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gn="l">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Aus dem vorhin Gesagten ergibt sich wiederum, dass </a:t>
            </a:r>
            <a:r>
              <a:rPr lang="de-DE" sz="1800" b="1" u="sng" kern="100" dirty="0">
                <a:effectLst/>
                <a:latin typeface="Aptos" panose="020B0004020202020204" pitchFamily="34" charset="0"/>
                <a:ea typeface="Aptos" panose="020B0004020202020204" pitchFamily="34" charset="0"/>
                <a:cs typeface="Arial" panose="020B0604020202020204" pitchFamily="34" charset="0"/>
              </a:rPr>
              <a:t>nicht</a:t>
            </a:r>
            <a:r>
              <a:rPr lang="de-DE" sz="1800" kern="100" dirty="0">
                <a:effectLst/>
                <a:latin typeface="Aptos" panose="020B0004020202020204" pitchFamily="34" charset="0"/>
                <a:ea typeface="Aptos" panose="020B0004020202020204" pitchFamily="34" charset="0"/>
                <a:cs typeface="Arial" panose="020B0604020202020204" pitchFamily="34" charset="0"/>
              </a:rPr>
              <a:t> aktenrelevante E-Mails auch </a:t>
            </a:r>
            <a:r>
              <a:rPr lang="de-DE" sz="1800" b="1" u="sng" kern="100" dirty="0">
                <a:effectLst/>
                <a:latin typeface="Aptos" panose="020B0004020202020204" pitchFamily="34" charset="0"/>
                <a:ea typeface="Aptos" panose="020B0004020202020204" pitchFamily="34" charset="0"/>
                <a:cs typeface="Arial" panose="020B0604020202020204" pitchFamily="34" charset="0"/>
              </a:rPr>
              <a:t>nicht</a:t>
            </a:r>
            <a:r>
              <a:rPr lang="de-DE" sz="1800" kern="100" dirty="0">
                <a:effectLst/>
                <a:latin typeface="Aptos" panose="020B0004020202020204" pitchFamily="34" charset="0"/>
                <a:ea typeface="Aptos" panose="020B0004020202020204" pitchFamily="34" charset="0"/>
                <a:cs typeface="Arial" panose="020B0604020202020204" pitchFamily="34" charset="0"/>
              </a:rPr>
              <a:t> ausgedruckt, </a:t>
            </a:r>
            <a:r>
              <a:rPr lang="de-DE" sz="1800" b="1" kern="100" dirty="0">
                <a:effectLst/>
                <a:latin typeface="Aptos" panose="020B0004020202020204" pitchFamily="34" charset="0"/>
                <a:ea typeface="Aptos" panose="020B0004020202020204" pitchFamily="34" charset="0"/>
                <a:cs typeface="Arial" panose="020B0604020202020204" pitchFamily="34" charset="0"/>
              </a:rPr>
              <a:t>nicht</a:t>
            </a:r>
            <a:r>
              <a:rPr lang="de-DE" sz="1800" kern="100" dirty="0">
                <a:effectLst/>
                <a:latin typeface="Aptos" panose="020B0004020202020204" pitchFamily="34" charset="0"/>
                <a:ea typeface="Aptos" panose="020B0004020202020204" pitchFamily="34" charset="0"/>
                <a:cs typeface="Arial" panose="020B0604020202020204" pitchFamily="34" charset="0"/>
              </a:rPr>
              <a:t> gespeichert und auch </a:t>
            </a:r>
            <a:r>
              <a:rPr lang="de-DE" sz="1800" b="1" u="sng" kern="100" dirty="0">
                <a:effectLst/>
                <a:latin typeface="Aptos" panose="020B0004020202020204" pitchFamily="34" charset="0"/>
                <a:ea typeface="Aptos" panose="020B0004020202020204" pitchFamily="34" charset="0"/>
                <a:cs typeface="Arial" panose="020B0604020202020204" pitchFamily="34" charset="0"/>
              </a:rPr>
              <a:t>nicht</a:t>
            </a:r>
            <a:r>
              <a:rPr lang="de-DE" sz="1800" kern="100" dirty="0">
                <a:effectLst/>
                <a:latin typeface="Aptos" panose="020B0004020202020204" pitchFamily="34" charset="0"/>
                <a:ea typeface="Aptos" panose="020B0004020202020204" pitchFamily="34" charset="0"/>
                <a:cs typeface="Arial" panose="020B0604020202020204" pitchFamily="34" charset="0"/>
              </a:rPr>
              <a:t> dem Universitätsarchiv angeboten werden müssen. </a:t>
            </a: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Sofern aktenrelevante E-Mails nicht zuverlässig ausgedruckt oder in einem DMS/VBS abgelegt werden, bleibt als letzte Konsequenz nur die komplette Archivierung eines E-Mail-Accounts, der grundsätzlich auch anbietungspflichtig ist. Gleiches gilt für Dateiablagen auf persönlichen oder Gruppenlaufwerken. </a:t>
            </a: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Die archivische  Community ist inzwischen eifrig dabei, v.a. für die E-Mail-Archivierung technische und organisatorische Lösungen zu entwickeln. Für Dateiablagen existieren schon ganz brauchbare Tools. Sobald für alle Bereiche Lösungen vorliegen, werden wir seitens des Universitätsarchivs auch konsequent die Übernahme von E-Mail-Accounts zur Archivierung einfordern. </a:t>
            </a:r>
            <a:br>
              <a:rPr lang="de-DE" sz="1800" kern="100" dirty="0">
                <a:effectLst/>
                <a:latin typeface="Aptos" panose="020B0004020202020204" pitchFamily="34" charset="0"/>
                <a:ea typeface="Aptos" panose="020B0004020202020204" pitchFamily="34" charset="0"/>
                <a:cs typeface="Arial" panose="020B0604020202020204" pitchFamily="34" charset="0"/>
              </a:rPr>
            </a:b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Im Lebenszyklus von Dokumenten, Vorgängen und Akten bin ich nunmehr bei der abschließenden Station, der Archivierung bzw. Kassation angekommen. Damit will ich meinen Vortrag beenden</a:t>
            </a:r>
          </a:p>
          <a:p>
            <a:endParaRPr lang="de-DE" dirty="0"/>
          </a:p>
        </p:txBody>
      </p:sp>
      <p:sp>
        <p:nvSpPr>
          <p:cNvPr id="4" name="Foliennummernplatzhalter 3"/>
          <p:cNvSpPr>
            <a:spLocks noGrp="1"/>
          </p:cNvSpPr>
          <p:nvPr>
            <p:ph type="sldNum" sz="quarter" idx="5"/>
          </p:nvPr>
        </p:nvSpPr>
        <p:spPr/>
        <p:txBody>
          <a:bodyPr/>
          <a:lstStyle/>
          <a:p>
            <a:pPr lvl="0"/>
            <a:fld id="{51151F84-F270-4E03-BDCD-7A9BC57C086D}" type="slidenum">
              <a:rPr lang="de-DE" smtClean="0"/>
              <a:t>30</a:t>
            </a:fld>
            <a:endParaRPr lang="de-DE"/>
          </a:p>
        </p:txBody>
      </p:sp>
    </p:spTree>
    <p:extLst>
      <p:ext uri="{BB962C8B-B14F-4D97-AF65-F5344CB8AC3E}">
        <p14:creationId xmlns:p14="http://schemas.microsoft.com/office/powerpoint/2010/main" val="3719250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und ich bedanke mich ganz herzlich dafür, dass Sie mir so lange geduldig zugehört haben.</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Wenn Sie Fragen haben, können Sie diese jetzt gern stellen. </a:t>
            </a:r>
          </a:p>
          <a:p>
            <a:endParaRPr lang="de-DE" dirty="0"/>
          </a:p>
        </p:txBody>
      </p:sp>
      <p:sp>
        <p:nvSpPr>
          <p:cNvPr id="4" name="Foliennummernplatzhalter 3"/>
          <p:cNvSpPr>
            <a:spLocks noGrp="1"/>
          </p:cNvSpPr>
          <p:nvPr>
            <p:ph type="sldNum" sz="quarter" idx="5"/>
          </p:nvPr>
        </p:nvSpPr>
        <p:spPr/>
        <p:txBody>
          <a:bodyPr/>
          <a:lstStyle/>
          <a:p>
            <a:pPr lvl="0"/>
            <a:fld id="{51151F84-F270-4E03-BDCD-7A9BC57C086D}" type="slidenum">
              <a:rPr lang="de-DE" smtClean="0"/>
              <a:t>31</a:t>
            </a:fld>
            <a:endParaRPr lang="de-DE"/>
          </a:p>
        </p:txBody>
      </p:sp>
    </p:spTree>
    <p:extLst>
      <p:ext uri="{BB962C8B-B14F-4D97-AF65-F5344CB8AC3E}">
        <p14:creationId xmlns:p14="http://schemas.microsoft.com/office/powerpoint/2010/main" val="2428413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1. Warum mache eigentlich </a:t>
            </a:r>
            <a:r>
              <a:rPr lang="de-DE" sz="1800" b="1" u="sng" kern="100" dirty="0">
                <a:effectLst/>
                <a:latin typeface="Aptos" panose="020B0004020202020204" pitchFamily="34" charset="0"/>
                <a:ea typeface="Aptos" panose="020B0004020202020204" pitchFamily="34" charset="0"/>
                <a:cs typeface="Arial" panose="020B0604020202020204" pitchFamily="34" charset="0"/>
              </a:rPr>
              <a:t>ich</a:t>
            </a:r>
            <a:r>
              <a:rPr lang="de-DE" sz="1800" kern="100" dirty="0">
                <a:effectLst/>
                <a:latin typeface="Aptos" panose="020B0004020202020204" pitchFamily="34" charset="0"/>
                <a:ea typeface="Aptos" panose="020B0004020202020204" pitchFamily="34" charset="0"/>
                <a:cs typeface="Arial" panose="020B0604020202020204" pitchFamily="34" charset="0"/>
              </a:rPr>
              <a:t>, warum macht ein Archivar diese Schulung?</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Neben der Zentralregistratur bzw. dem </a:t>
            </a:r>
            <a:r>
              <a:rPr lang="de-DE" sz="1800" kern="100" dirty="0" err="1">
                <a:effectLst/>
                <a:latin typeface="Aptos" panose="020B0004020202020204" pitchFamily="34" charset="0"/>
                <a:ea typeface="Aptos" panose="020B0004020202020204" pitchFamily="34" charset="0"/>
                <a:cs typeface="Arial" panose="020B0604020202020204" pitchFamily="34" charset="0"/>
              </a:rPr>
              <a:t>Ref</a:t>
            </a:r>
            <a:r>
              <a:rPr lang="de-DE" sz="1800" kern="100" dirty="0">
                <a:effectLst/>
                <a:latin typeface="Aptos" panose="020B0004020202020204" pitchFamily="34" charset="0"/>
                <a:ea typeface="Aptos" panose="020B0004020202020204" pitchFamily="34" charset="0"/>
                <a:cs typeface="Arial" panose="020B0604020202020204" pitchFamily="34" charset="0"/>
              </a:rPr>
              <a:t>. IV/1 ist das Universitätsarchiv das zweite universitäre Kompetenzzentrum für SGV/RM. Wir Archivarinnen und Archivare sind – kurz gesagt - durch unsere Ausbildung die Fachleute für die Unterlagen aus Geschäfts- bzw. Verwaltungstätigkeit – vom Mittelalter bis zur Gegenwart. Wir wissen, welche Arten von Unterlagen es gab und gibt, wie sie aufgebaut sind, wie sie in den jeweiligen Verwaltungskontext einzuordnen sind usw. Das müssen wir auch wissen, um diese Unterlagen angemessen bewerten und interpretieren zu können, was wiederum wichtig für die archivische Bewertung ist, also die Frage, welche Unterlagen archiviert werden sollen.</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Frau Hertle ist auch ausgebildete Archivarin!</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Aus dieser Kompetenz resultiert die Aufgabe zur Beratung in der SGV (zu ergänzen wäre: RM) laut § 2 Abs. 10 des Statuts für das Universitätsarchiv </a:t>
            </a:r>
          </a:p>
          <a:p>
            <a:pPr>
              <a:lnSpc>
                <a:spcPct val="107000"/>
              </a:lnSpc>
              <a:spcAft>
                <a:spcPts val="800"/>
              </a:spcAft>
            </a:pP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Der andere Grund, warum ich mich beim Thema Records Management gern einbringe,  ist ein ganz einfacher: die zentrale Aufgabe der Archive ist die Überlieferungsbildung. Diese Aufgabe können wir aber nur gut erfüllen, wenn wir von den aktenproduzierenden und </a:t>
            </a:r>
            <a:r>
              <a:rPr lang="de-DE" sz="1800" kern="100" dirty="0" err="1">
                <a:effectLst/>
                <a:latin typeface="Aptos" panose="020B0004020202020204" pitchFamily="34" charset="0"/>
                <a:ea typeface="Aptos" panose="020B0004020202020204" pitchFamily="34" charset="0"/>
                <a:cs typeface="Arial" panose="020B0604020202020204" pitchFamily="34" charset="0"/>
              </a:rPr>
              <a:t>registraturbildenden</a:t>
            </a:r>
            <a:r>
              <a:rPr lang="de-DE" sz="1800" kern="100" dirty="0">
                <a:effectLst/>
                <a:latin typeface="Aptos" panose="020B0004020202020204" pitchFamily="34" charset="0"/>
                <a:ea typeface="Aptos" panose="020B0004020202020204" pitchFamily="34" charset="0"/>
                <a:cs typeface="Arial" panose="020B0604020202020204" pitchFamily="34" charset="0"/>
              </a:rPr>
              <a:t> Stellen die Unterlagen in vorschriftsmäßiger Form übernehmen können. Wenn die Aktenbildung erst im Archiv erfolgen muss, weil sie zuvor nicht in der nötigen und vorgeschriebenen Form erfolgte, erschwert das nicht einfach unsere Arbeit; wir können diese Aktenbildung in größerem Umfang gar nicht leisten, was wiederum die Überlieferungsbildung erschwert oder sogar unmöglich macht.</a:t>
            </a: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Darum habe ich größtes Interesse an einem funktionierenden Records Management, weil das die Arbeit des Archivs wesentlich erleichtert.</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2. Warum diese Schulung überhaupt?</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Ein ganz konkreter Grund für dieses Schulungsangebot ist natürlich die Anweisung für die SGV (in Klammern: RM), die Ende 2023 in Kraft trat. Verfasst haben diese Anweisung Frau Hertle und ich, in Kraft gesetzt hat sie 2023 der damalige Kanzler, Herr Zimmermann.</a:t>
            </a: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Uns war von Anfang an bewusst, dass es nicht ausreichen würde, diesen Text einfach in die Welt zu setzen und Sie mit Ihren Fragen allein zu lassen.</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Bei der Anweisung – und damit verbunden mit dieser Schulung - haben wir nicht zuletzt die Einführung der elektronischen Aktenführung mittels eines DMS/VBS (erklären!) an der Universität im Blick, die hoffentlich so bald wie möglich kommt. Elektronische Aktenführung erfordert im Regelfall eine wesentlich stringentere Handhabung der Vorgaben und Regeln, wenn die Chance der rationelleren und effizienteren Bearbeitung von Vorgängen nicht in einem überproportional wachsenden Informationsmeer versinken soll. </a:t>
            </a: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Mit anderen Worten: nur ein Records Management, das im Analogen gut bis perfekt funktioniert, kann erfolgreich ins Digitale überführt werden. </a:t>
            </a: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Darum wollen wir den Kenntnisstand in Sachen Aktenführung und Records Management im Vorfeld noch einmal auffrischen und eventuell bestehende Desiderate beheben.</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Ich habe bislang 3 Schulungen für das Präsidium durchgeführt. Das ist heute die erste Schulung für die ZV. Ich kann Ihren Kenntnisstand nicht so wirklich einschätzen und hoffe daher, dass Sie sich nicht langweilen, weil Sie das alles schon wissen und kennen, und dass ich Sie andererseits mit den vielen Informationen, die in dieser Stunde auf Sie einstürmen, auch nicht völlig überfahre. </a:t>
            </a: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3. Noch ein paar weitere grundsätzliche Bemerkungen vorab:</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Was in der RM-Anweisung steht und das, was ich Ihnen heute erzähle, ist nichts Neues. Das haben nicht wir uns ausgedacht. Das sind allgemein gültige Regeln und Vorgaben. Wir haben diese lediglich zusammengefasst, um sie so noch einmal in Erinnerung zu rufen. Im Arbeitsalltag übersieht man vielleicht doch das eine oder andere oder nutzt gern die technischen Möglichkeiten wie etwa E-Mails und vergisst dann aber gelegentlich, vorgangs- bzw. aktenrelevante E-Mails auszudrucken und zum Vorgang bzw. zum Akt zu nehmen. </a:t>
            </a:r>
          </a:p>
          <a:p>
            <a:pPr>
              <a:lnSpc>
                <a:spcPct val="107000"/>
              </a:lnSpc>
              <a:spcAft>
                <a:spcPts val="800"/>
              </a:spcAft>
            </a:pP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Wichtig ist, dass Sie sich der rechtlichen Anforderungen und fachlichen Vorgaben bewusst sind. Das ist eines der wichtigsten Ziele der heutigen Schulung. Wenn Sie sich immer wieder bewusst machen, auf was es beim Records Management ankommt, dann setzen Sie die Normen und Vorgaben im Alltag auch richtig um. </a:t>
            </a: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Meine </a:t>
            </a:r>
            <a:r>
              <a:rPr lang="de-DE" sz="1800" kern="100" dirty="0" err="1">
                <a:effectLst/>
                <a:latin typeface="Aptos" panose="020B0004020202020204" pitchFamily="34" charset="0"/>
                <a:ea typeface="Aptos" panose="020B0004020202020204" pitchFamily="34" charset="0"/>
                <a:cs typeface="Arial" panose="020B0604020202020204" pitchFamily="34" charset="0"/>
              </a:rPr>
              <a:t>Kolleginnenen</a:t>
            </a:r>
            <a:r>
              <a:rPr lang="de-DE" sz="1800" kern="100" dirty="0">
                <a:effectLst/>
                <a:latin typeface="Aptos" panose="020B0004020202020204" pitchFamily="34" charset="0"/>
                <a:ea typeface="Aptos" panose="020B0004020202020204" pitchFamily="34" charset="0"/>
                <a:cs typeface="Arial" panose="020B0604020202020204" pitchFamily="34" charset="0"/>
              </a:rPr>
              <a:t> von der Uni Bamberg, die für die dortige Verwaltung ähnliche Schulungen durchgeführt haben, haben aus diesem Grund „Bewusstsein schaffen“ als ersten und wichtigsten Punkt in ihren Leitfaden aufgenommen. </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Die korrekte Umsetzung des Records Managements in der täglichen Praxis ist so wichtig, weil ein funktionierende und gut organisiertes RM für die Leistungsfähigkeit einer Verwaltung unverzichtbar ist. Es sorgt dafür, dass auch Lehre und Forschung ungestört wirken und ihr Potential voll entfalten können. Nur mit Aufzeichnungen (Akten), die entsprechend den gesetzlichen Vorgaben und fachlichen Normen entstehen und abgelegt werden, können Entscheidungsprozesse und Verwaltungsabläufe effizient gesteuert und rechtssicher, authentisch, transparent und nachhaltig dokumentiert werden.</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Wir haben die Anweisung ursprünglich „Anweisung für das Records Management“ genannt. Auf Wunsch von Herrn Zimmermann trägt die Anweisung im Titel nun ergänzend auch den deutschen Begriff „Schriftgutverwaltung“, auch wenn „Records Management“ weiter gefasst ist, weil es nicht nur auch einzelne elektronische Dokumente und Dateien wie z.B. E-Mails einschließt, sondern den ganzen Bereich der Dokumentenmanagement- und Vorgangsbearbeitungssysteme in den Blick nimmt. „Schriftgutverwaltung“ bezieht sich dagegen doch weitestgehend auf papiergebundene Unterlagen. </a:t>
            </a:r>
          </a:p>
          <a:p>
            <a:pPr>
              <a:lnSpc>
                <a:spcPct val="107000"/>
              </a:lnSpc>
              <a:spcAft>
                <a:spcPts val="800"/>
              </a:spcAft>
            </a:pP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Ich spreche schon die ganze Zeit von RM. Da bin ich Ihnen natürlich auch noch eine Definition schuldig.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Unter Records Management versteht man ein Bündel von Maßnahmen, Richtlinien und Empfehlungen, das den richtigen Umgang mit Dokumenten und Informationen sicherstellt, so dass diese für die notwendige Dauer vollständig, authentisch, integer, benutzbar und zugänglich bleiben.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Die internationale Norm zum Records Management ISO 15489-1: 2016 definiert Records Management  als „Effiziente und systematische Kontrolle und Durchführung der Erstellung, Entgegennahme, Aufbewahrung, Nutzung und Aussonderung von Schriftgut einschließlich der Vorgänge zur Erfassung und Aufbewahrung von Nachweisen und Informationen über Geschäftsabläufe und Transaktionen in Form von Akten“.</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Und schließlich noch eine weitere Definition aus dem monumentalen Handbuch zum Records Management von Peter M. </a:t>
            </a:r>
            <a:r>
              <a:rPr lang="de-DE" sz="1800" kern="100" dirty="0" err="1">
                <a:effectLst/>
                <a:latin typeface="Aptos" panose="020B0004020202020204" pitchFamily="34" charset="0"/>
                <a:ea typeface="Aptos" panose="020B0004020202020204" pitchFamily="34" charset="0"/>
                <a:cs typeface="Arial" panose="020B0604020202020204" pitchFamily="34" charset="0"/>
              </a:rPr>
              <a:t>Toebak</a:t>
            </a:r>
            <a:r>
              <a:rPr lang="de-DE" sz="1800" kern="100" dirty="0">
                <a:effectLst/>
                <a:latin typeface="Aptos" panose="020B0004020202020204" pitchFamily="34" charset="0"/>
                <a:ea typeface="Aptos" panose="020B0004020202020204" pitchFamily="34" charset="0"/>
                <a:cs typeface="Arial" panose="020B0604020202020204" pitchFamily="34" charset="0"/>
              </a:rPr>
              <a:t>:</a:t>
            </a: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Er versteht unter RM die „rationelle, wirtschaftliche und kontrollierte Erfassung, Benutzung, Verwaltung, Bewirtschaftung und Kassation betriebsinterner und prozessgebundener Daten und Dokumente mit Geschäfts- und/oder Rechtsrelevanz“</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Sie sehen also, dass sich RM aus verschiedenen Komponenten zusammensetzt, von den Regeln über die tatsächliche Umsetzung bis hin zur Kontrolle. Ziel ist v.a. eine rechtskonforme und effiziente Prozesssteuerung und Dokumentation mittels Akten (papiergebundenen oder elektronischen)</a:t>
            </a:r>
          </a:p>
          <a:p>
            <a:endParaRPr lang="de-DE" dirty="0"/>
          </a:p>
        </p:txBody>
      </p:sp>
      <p:sp>
        <p:nvSpPr>
          <p:cNvPr id="4" name="Foliennummernplatzhalter 3"/>
          <p:cNvSpPr>
            <a:spLocks noGrp="1"/>
          </p:cNvSpPr>
          <p:nvPr>
            <p:ph type="sldNum" sz="quarter" idx="5"/>
          </p:nvPr>
        </p:nvSpPr>
        <p:spPr/>
        <p:txBody>
          <a:bodyPr/>
          <a:lstStyle/>
          <a:p>
            <a:pPr lvl="0"/>
            <a:fld id="{51151F84-F270-4E03-BDCD-7A9BC57C086D}" type="slidenum">
              <a:rPr lang="de-DE" smtClean="0"/>
              <a:t>4</a:t>
            </a:fld>
            <a:endParaRPr lang="de-DE"/>
          </a:p>
        </p:txBody>
      </p:sp>
    </p:spTree>
    <p:extLst>
      <p:ext uri="{BB962C8B-B14F-4D97-AF65-F5344CB8AC3E}">
        <p14:creationId xmlns:p14="http://schemas.microsoft.com/office/powerpoint/2010/main" val="72191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a:t>Rechtskonformes RM in der öffentlichen Verwaltung bedeutet zunächst einmal, dass es die einschlägigen rechtlichen Normen und Vorgaben berücksichtigt. Darum möchte ich mich zunächst mit diesen Grundlagen beschäftigen. Ich gehe nicht auf alle möglichen Normen ein, die hier eventuell einschlägig sein könnten, sondern greife ganz bewusst nur einige wenige heraus.</a:t>
            </a:r>
          </a:p>
        </p:txBody>
      </p:sp>
      <p:sp>
        <p:nvSpPr>
          <p:cNvPr id="4" name="Foliennummernplatzhalter 3"/>
          <p:cNvSpPr>
            <a:spLocks noGrp="1"/>
          </p:cNvSpPr>
          <p:nvPr>
            <p:ph type="sldNum" sz="quarter" idx="5"/>
          </p:nvPr>
        </p:nvSpPr>
        <p:spPr/>
        <p:txBody>
          <a:bodyPr/>
          <a:lstStyle/>
          <a:p>
            <a:pPr lvl="0"/>
            <a:fld id="{51151F84-F270-4E03-BDCD-7A9BC57C086D}" type="slidenum">
              <a:rPr lang="de-DE" smtClean="0"/>
              <a:t>5</a:t>
            </a:fld>
            <a:endParaRPr lang="de-DE"/>
          </a:p>
        </p:txBody>
      </p:sp>
    </p:spTree>
    <p:extLst>
      <p:ext uri="{BB962C8B-B14F-4D97-AF65-F5344CB8AC3E}">
        <p14:creationId xmlns:p14="http://schemas.microsoft.com/office/powerpoint/2010/main" val="4034611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Beginnen möchte ich mit dem Grundgesetz:</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Hier sind vor allem die Art. 19 und 20 von Bedeutung: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Art. 19 Abs. 4 GG: „Wird jemand durch die öffentliche Gewalt in seinen Rechten verletzt, so steht ihm der Rechtsweg offen.“</a:t>
            </a: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Art. 20 Abs. 3 GG: Die vollziehende Gewalt und die Rechtsprechung sind an Gesetz und Recht gebunden</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Aus dem Rechtsstaatsprinzip ergibt sich die Forderung, dass öffentliches Verwaltungshandeln rechtskonform und transparent dokumentiert sein muss, damit es gegebenenfalls vor Gericht überprüft werden kann. Eine Behörde (und die ZV hat behördlichen Charakter) kann die Rechtmäßigkeit ihres Handelns nur durch das Führen von Akten sicherstellen und rechtssicher darlegen.</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Ergänzend sei auf ein Urteil des Bundesverfassungsgerichts von 1983 hingewiesen, das die öffentliche Verwaltung zu einer ordnungsgemäßen Aktenführung verpflichtet. Überhaupt haben höchstrichterliche Einzelfallentscheidungen hier eine besondere Bedeutung, weil es kein „Bundesaktengesetz“ oder so etwas Ähnliches gibt. Vielmehr spielen hier die Urteilsbegründungen eine zentrale Rolle, weil auf sie immer wieder Bezug genommen wird. Sie treten sozusagen an die Seite von Gesetzen und entwickeln selbst rechtliche Relevanz.</a:t>
            </a:r>
          </a:p>
          <a:p>
            <a:endParaRPr lang="de-DE" dirty="0"/>
          </a:p>
        </p:txBody>
      </p:sp>
      <p:sp>
        <p:nvSpPr>
          <p:cNvPr id="4" name="Foliennummernplatzhalter 3"/>
          <p:cNvSpPr>
            <a:spLocks noGrp="1"/>
          </p:cNvSpPr>
          <p:nvPr>
            <p:ph type="sldNum" sz="quarter" idx="5"/>
          </p:nvPr>
        </p:nvSpPr>
        <p:spPr/>
        <p:txBody>
          <a:bodyPr/>
          <a:lstStyle/>
          <a:p>
            <a:pPr lvl="0"/>
            <a:fld id="{51151F84-F270-4E03-BDCD-7A9BC57C086D}" type="slidenum">
              <a:rPr lang="de-DE" smtClean="0"/>
              <a:t>6</a:t>
            </a:fld>
            <a:endParaRPr lang="de-DE"/>
          </a:p>
        </p:txBody>
      </p:sp>
    </p:spTree>
    <p:extLst>
      <p:ext uri="{BB962C8B-B14F-4D97-AF65-F5344CB8AC3E}">
        <p14:creationId xmlns:p14="http://schemas.microsoft.com/office/powerpoint/2010/main" val="1864513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Verwaltungsverfahrensgesetz</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Art. 29 VwVfG: „Die Behörde hat den Beteiligten Einsicht in die das Verfahren betreffenden Akten zu gestatten, soweit deren Kenntnis zur Geltendmachung oder Verteidigung ihrer rechtlichen Interessen erforderlich ist.“</a:t>
            </a: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Wie schon aus dem Grundgesetz ergibt sich auch hieraus das Gebot der sog. „Aktenmäßigkeit“ der Verwaltung. Dabei handelt es sich um </a:t>
            </a:r>
            <a:r>
              <a:rPr lang="de-DE" sz="1800" b="1" u="sng" kern="100" dirty="0">
                <a:effectLst/>
                <a:latin typeface="Aptos" panose="020B0004020202020204" pitchFamily="34" charset="0"/>
                <a:ea typeface="Aptos" panose="020B0004020202020204" pitchFamily="34" charset="0"/>
                <a:cs typeface="Arial" panose="020B0604020202020204" pitchFamily="34" charset="0"/>
              </a:rPr>
              <a:t>das</a:t>
            </a:r>
            <a:r>
              <a:rPr lang="de-DE" sz="1800" kern="100" dirty="0">
                <a:effectLst/>
                <a:latin typeface="Aptos" panose="020B0004020202020204" pitchFamily="34" charset="0"/>
                <a:ea typeface="Aptos" panose="020B0004020202020204" pitchFamily="34" charset="0"/>
                <a:cs typeface="Arial" panose="020B0604020202020204" pitchFamily="34" charset="0"/>
              </a:rPr>
              <a:t> zentrale Prinzip der Schriftgutverwaltung in der öffentlichen Verwaltung!</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Das Prinzip der Aktenmäßigkeit besagt unter anderem, dass alle entscheidungsrelevanten Unterlagen und Bearbeitungsschritte eines Geschäftsvorfalls im Akt zu führen (Prinzip der Schriftlichkeit) sowie vollständig, wahrheitsgemäß und nachvollziehbar zu dokumentieren sind, und zwar unabhängig davon, ob eine Behörde noch papierbasiert oder elektronisch </a:t>
            </a:r>
            <a:r>
              <a:rPr lang="de-DE" sz="1800" kern="100" dirty="0" err="1">
                <a:effectLst/>
                <a:latin typeface="Aptos" panose="020B0004020202020204" pitchFamily="34" charset="0"/>
                <a:ea typeface="Aptos" panose="020B0004020202020204" pitchFamily="34" charset="0"/>
                <a:cs typeface="Arial" panose="020B0604020202020204" pitchFamily="34" charset="0"/>
              </a:rPr>
              <a:t>veraktet</a:t>
            </a:r>
            <a:r>
              <a:rPr lang="de-DE" sz="1800" kern="100" dirty="0">
                <a:effectLst/>
                <a:latin typeface="Aptos" panose="020B0004020202020204" pitchFamily="34" charset="0"/>
                <a:ea typeface="Aptos" panose="020B0004020202020204" pitchFamily="34" charset="0"/>
                <a:cs typeface="Arial" panose="020B0604020202020204" pitchFamily="34" charset="0"/>
              </a:rPr>
              <a:t>.</a:t>
            </a:r>
            <a:br>
              <a:rPr lang="de-DE" sz="1800" kern="100" dirty="0">
                <a:effectLst/>
                <a:latin typeface="Aptos" panose="020B0004020202020204" pitchFamily="34" charset="0"/>
                <a:ea typeface="Aptos" panose="020B0004020202020204" pitchFamily="34" charset="0"/>
                <a:cs typeface="Arial" panose="020B0604020202020204" pitchFamily="34" charset="0"/>
              </a:rPr>
            </a:br>
            <a:r>
              <a:rPr lang="de-DE" sz="1800" kern="100" dirty="0">
                <a:effectLst/>
                <a:latin typeface="Aptos" panose="020B0004020202020204" pitchFamily="34" charset="0"/>
                <a:ea typeface="Aptos" panose="020B0004020202020204" pitchFamily="34" charset="0"/>
                <a:cs typeface="Arial" panose="020B0604020202020204" pitchFamily="34" charset="0"/>
              </a:rPr>
              <a:t>Eine rechtskonforme Aktenführung schützt und sichert auch die Rechte und Ansprüche der Bürgerinnen und Bürger gegenüber den Behörden. Betroffene haben ein Recht auf Akteneinsicht in das sie betreffende Verwaltungsverfahren. Erst aufgrund der Akten kann die betroffene Person das behördliche Handeln umfassend prüfen. </a:t>
            </a:r>
          </a:p>
          <a:p>
            <a:endParaRPr lang="de-DE" dirty="0"/>
          </a:p>
        </p:txBody>
      </p:sp>
      <p:sp>
        <p:nvSpPr>
          <p:cNvPr id="4" name="Foliennummernplatzhalter 3"/>
          <p:cNvSpPr>
            <a:spLocks noGrp="1"/>
          </p:cNvSpPr>
          <p:nvPr>
            <p:ph type="sldNum" sz="quarter" idx="5"/>
          </p:nvPr>
        </p:nvSpPr>
        <p:spPr/>
        <p:txBody>
          <a:bodyPr/>
          <a:lstStyle/>
          <a:p>
            <a:pPr lvl="0"/>
            <a:fld id="{51151F84-F270-4E03-BDCD-7A9BC57C086D}" type="slidenum">
              <a:rPr lang="de-DE" smtClean="0"/>
              <a:t>7</a:t>
            </a:fld>
            <a:endParaRPr lang="de-DE"/>
          </a:p>
        </p:txBody>
      </p:sp>
    </p:spTree>
    <p:extLst>
      <p:ext uri="{BB962C8B-B14F-4D97-AF65-F5344CB8AC3E}">
        <p14:creationId xmlns:p14="http://schemas.microsoft.com/office/powerpoint/2010/main" val="2535107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Ein kurzer Blick auf die GGO, die Gemeinsame Geschäftsordnung der Bundesministerien, in der Fassung vom Jahr 2000. Sie ist für uns nicht direkt einschlägig, da wir kein Bundesministerium sind, aber eine in diesem Kontext sehr häufig zitierte Norm</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 12: „Stand und Entwicklung der Vorgangsbearbeitung müssen jederzeit aus den elektronisch oder in Papierform geführten Akten nachvollziehbar sein.“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Auch hier geht es also wieder um die Aktenmäßigkeit, aber auch um die Vollständigkeit und Aktualität von Akten.</a:t>
            </a:r>
          </a:p>
          <a:p>
            <a:endParaRPr lang="de-DE" dirty="0"/>
          </a:p>
        </p:txBody>
      </p:sp>
      <p:sp>
        <p:nvSpPr>
          <p:cNvPr id="4" name="Foliennummernplatzhalter 3"/>
          <p:cNvSpPr>
            <a:spLocks noGrp="1"/>
          </p:cNvSpPr>
          <p:nvPr>
            <p:ph type="sldNum" sz="quarter" idx="5"/>
          </p:nvPr>
        </p:nvSpPr>
        <p:spPr/>
        <p:txBody>
          <a:bodyPr/>
          <a:lstStyle/>
          <a:p>
            <a:pPr lvl="0"/>
            <a:fld id="{51151F84-F270-4E03-BDCD-7A9BC57C086D}" type="slidenum">
              <a:rPr lang="de-DE" smtClean="0"/>
              <a:t>8</a:t>
            </a:fld>
            <a:endParaRPr lang="de-DE"/>
          </a:p>
        </p:txBody>
      </p:sp>
    </p:spTree>
    <p:extLst>
      <p:ext uri="{BB962C8B-B14F-4D97-AF65-F5344CB8AC3E}">
        <p14:creationId xmlns:p14="http://schemas.microsoft.com/office/powerpoint/2010/main" val="88935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nSpc>
                <a:spcPct val="107000"/>
              </a:lnSpc>
              <a:spcAft>
                <a:spcPts val="800"/>
              </a:spcAft>
            </a:pPr>
            <a:r>
              <a:rPr lang="de-DE" sz="1200" kern="100" dirty="0">
                <a:effectLst/>
                <a:latin typeface="Aptos" panose="020B0004020202020204" pitchFamily="34" charset="0"/>
                <a:ea typeface="Aptos" panose="020B0004020202020204" pitchFamily="34" charset="0"/>
                <a:cs typeface="Arial" panose="020B0604020202020204" pitchFamily="34" charset="0"/>
              </a:rPr>
              <a:t>Zuletzt ein Blick nach Bayern, konkret auf die</a:t>
            </a:r>
          </a:p>
          <a:p>
            <a:pPr>
              <a:lnSpc>
                <a:spcPct val="107000"/>
              </a:lnSpc>
              <a:spcAft>
                <a:spcPts val="800"/>
              </a:spcAft>
            </a:pPr>
            <a:r>
              <a:rPr lang="de-DE" sz="1200" kern="100" dirty="0">
                <a:effectLst/>
                <a:latin typeface="Aptos" panose="020B0004020202020204" pitchFamily="34" charset="0"/>
                <a:ea typeface="Aptos" panose="020B0004020202020204" pitchFamily="34" charset="0"/>
                <a:cs typeface="Arial" panose="020B0604020202020204" pitchFamily="34" charset="0"/>
              </a:rPr>
              <a:t>Allgemeine Geschäftsordnung für die Behörden des Freistaats Bayern (AGO) vom 12. Dezember 2000, die auch für uns Gültigkeit hat:</a:t>
            </a:r>
          </a:p>
          <a:p>
            <a:pPr>
              <a:lnSpc>
                <a:spcPct val="107000"/>
              </a:lnSpc>
              <a:spcAft>
                <a:spcPts val="800"/>
              </a:spcAft>
            </a:pPr>
            <a:endParaRPr lang="de-DE"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200" kern="100" dirty="0">
                <a:effectLst/>
                <a:latin typeface="Aptos" panose="020B0004020202020204" pitchFamily="34" charset="0"/>
                <a:ea typeface="Aptos" panose="020B0004020202020204" pitchFamily="34" charset="0"/>
                <a:cs typeface="Arial" panose="020B0604020202020204" pitchFamily="34" charset="0"/>
              </a:rPr>
              <a:t>§ 4  Abs. 3 Satz 1: Das Verwaltungshandeln muss nachvollziehbar … sein.“</a:t>
            </a:r>
            <a:br>
              <a:rPr lang="de-DE" sz="1200" kern="100" dirty="0">
                <a:effectLst/>
                <a:latin typeface="Aptos" panose="020B0004020202020204" pitchFamily="34" charset="0"/>
                <a:ea typeface="Aptos" panose="020B0004020202020204" pitchFamily="34" charset="0"/>
                <a:cs typeface="Arial" panose="020B0604020202020204" pitchFamily="34" charset="0"/>
              </a:rPr>
            </a:br>
            <a:endParaRPr lang="de-DE"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de-DE" sz="1200" kern="100" dirty="0">
                <a:effectLst/>
                <a:latin typeface="Aptos" panose="020B0004020202020204" pitchFamily="34" charset="0"/>
                <a:ea typeface="Aptos" panose="020B0004020202020204" pitchFamily="34" charset="0"/>
                <a:cs typeface="Arial" panose="020B0604020202020204" pitchFamily="34" charset="0"/>
              </a:rPr>
              <a:t>§ 18 Förmliche Bearbeitung der Vorgänge:</a:t>
            </a:r>
          </a:p>
          <a:p>
            <a:pPr>
              <a:lnSpc>
                <a:spcPct val="107000"/>
              </a:lnSpc>
              <a:spcAft>
                <a:spcPts val="800"/>
              </a:spcAft>
            </a:pPr>
            <a:r>
              <a:rPr lang="de-DE" sz="1200" kern="100" dirty="0">
                <a:effectLst/>
                <a:latin typeface="Aptos" panose="020B0004020202020204" pitchFamily="34" charset="0"/>
                <a:ea typeface="Aptos" panose="020B0004020202020204" pitchFamily="34" charset="0"/>
                <a:cs typeface="Arial" panose="020B0604020202020204" pitchFamily="34" charset="0"/>
              </a:rPr>
              <a:t>(1) Jeder Vorgang </a:t>
            </a:r>
            <a:r>
              <a:rPr lang="de-DE" sz="1200" b="1" u="sng" kern="100" dirty="0">
                <a:effectLst/>
                <a:latin typeface="Aptos" panose="020B0004020202020204" pitchFamily="34" charset="0"/>
                <a:ea typeface="Aptos" panose="020B0004020202020204" pitchFamily="34" charset="0"/>
                <a:cs typeface="Arial" panose="020B0604020202020204" pitchFamily="34" charset="0"/>
              </a:rPr>
              <a:t>muss</a:t>
            </a:r>
            <a:r>
              <a:rPr lang="de-DE" sz="1200" kern="100" dirty="0">
                <a:effectLst/>
                <a:latin typeface="Aptos" panose="020B0004020202020204" pitchFamily="34" charset="0"/>
                <a:ea typeface="Aptos" panose="020B0004020202020204" pitchFamily="34" charset="0"/>
                <a:cs typeface="Arial" panose="020B0604020202020204" pitchFamily="34" charset="0"/>
              </a:rPr>
              <a:t> die zugehörigen Eingänge, die Art der Bearbeitung, die wesentlichen Schritte des Geschäftsgangs und die Erledigung in ihrer zeitlichen Reihenfolge nachvollziehbar, </a:t>
            </a:r>
            <a:r>
              <a:rPr lang="de-DE" sz="1200" b="1" u="sng" kern="100" dirty="0">
                <a:effectLst/>
                <a:latin typeface="Aptos" panose="020B0004020202020204" pitchFamily="34" charset="0"/>
                <a:ea typeface="Aptos" panose="020B0004020202020204" pitchFamily="34" charset="0"/>
                <a:cs typeface="Arial" panose="020B0604020202020204" pitchFamily="34" charset="0"/>
              </a:rPr>
              <a:t>vollständig</a:t>
            </a:r>
            <a:r>
              <a:rPr lang="de-DE" sz="1200" kern="100" dirty="0">
                <a:effectLst/>
                <a:latin typeface="Aptos" panose="020B0004020202020204" pitchFamily="34" charset="0"/>
                <a:ea typeface="Aptos" panose="020B0004020202020204" pitchFamily="34" charset="0"/>
                <a:cs typeface="Arial" panose="020B0604020202020204" pitchFamily="34" charset="0"/>
              </a:rPr>
              <a:t> und dauerhaft erkennen lassen.</a:t>
            </a:r>
          </a:p>
          <a:p>
            <a:pPr>
              <a:lnSpc>
                <a:spcPct val="107000"/>
              </a:lnSpc>
              <a:spcAft>
                <a:spcPts val="800"/>
              </a:spcAft>
            </a:pPr>
            <a:r>
              <a:rPr lang="de-DE" sz="1200" kern="100" dirty="0">
                <a:effectLst/>
                <a:latin typeface="Aptos" panose="020B0004020202020204" pitchFamily="34" charset="0"/>
                <a:ea typeface="Aptos" panose="020B0004020202020204" pitchFamily="34" charset="0"/>
                <a:cs typeface="Arial" panose="020B0604020202020204" pitchFamily="34" charset="0"/>
              </a:rPr>
              <a:t>(2) 1Über Besprechungen, Telefongespräche, Auskünfte und sonstige aus den Akten nicht unmittelbar ersichtliche Sachverhalte, die für die Bearbeitung bedeutsam sein können, soll ein Aktenvermerk gefertigt werden. 2Für schriftliche Äußerungen, die für die Bearbeitung und die Nachvollziehbarkeit des Vorgangs bedeutsam sind, ist ein Entwurfsdokument zu fertigen, das den Inhalt des Originals vollständig wiedergibt und zusätzlich alle notwendigen Bearbeitungsvermerke enthält.</a:t>
            </a:r>
          </a:p>
          <a:p>
            <a:pPr>
              <a:lnSpc>
                <a:spcPct val="107000"/>
              </a:lnSpc>
              <a:spcAft>
                <a:spcPts val="800"/>
              </a:spcAft>
            </a:pPr>
            <a:r>
              <a:rPr lang="de-DE" sz="1200" kern="100" dirty="0">
                <a:effectLst/>
                <a:latin typeface="Aptos" panose="020B0004020202020204" pitchFamily="34" charset="0"/>
                <a:ea typeface="Aptos" panose="020B0004020202020204" pitchFamily="34" charset="0"/>
                <a:cs typeface="Arial" panose="020B0604020202020204" pitchFamily="34" charset="0"/>
              </a:rPr>
              <a:t> </a:t>
            </a:r>
          </a:p>
          <a:p>
            <a:pPr>
              <a:lnSpc>
                <a:spcPct val="107000"/>
              </a:lnSpc>
              <a:spcAft>
                <a:spcPts val="800"/>
              </a:spcAft>
            </a:pPr>
            <a:r>
              <a:rPr lang="de-DE" sz="1200" kern="100" dirty="0">
                <a:effectLst/>
                <a:latin typeface="Aptos" panose="020B0004020202020204" pitchFamily="34" charset="0"/>
                <a:ea typeface="Aptos" panose="020B0004020202020204" pitchFamily="34" charset="0"/>
                <a:cs typeface="Arial" panose="020B0604020202020204" pitchFamily="34" charset="0"/>
              </a:rPr>
              <a:t>Das sind ganz klare Anforderungen und Vorgaben, die beachtet werden müssen.</a:t>
            </a:r>
          </a:p>
          <a:p>
            <a:endParaRPr lang="de-DE" dirty="0"/>
          </a:p>
        </p:txBody>
      </p:sp>
      <p:sp>
        <p:nvSpPr>
          <p:cNvPr id="4" name="Foliennummernplatzhalter 3"/>
          <p:cNvSpPr>
            <a:spLocks noGrp="1"/>
          </p:cNvSpPr>
          <p:nvPr>
            <p:ph type="sldNum" sz="quarter" idx="5"/>
          </p:nvPr>
        </p:nvSpPr>
        <p:spPr/>
        <p:txBody>
          <a:bodyPr/>
          <a:lstStyle/>
          <a:p>
            <a:pPr lvl="0"/>
            <a:fld id="{51151F84-F270-4E03-BDCD-7A9BC57C086D}" type="slidenum">
              <a:rPr lang="de-DE" smtClean="0"/>
              <a:t>9</a:t>
            </a:fld>
            <a:endParaRPr lang="de-DE"/>
          </a:p>
        </p:txBody>
      </p:sp>
    </p:spTree>
    <p:extLst>
      <p:ext uri="{BB962C8B-B14F-4D97-AF65-F5344CB8AC3E}">
        <p14:creationId xmlns:p14="http://schemas.microsoft.com/office/powerpoint/2010/main" val="3388629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Ergänzend zu nennen: § 27 AGO Schriftgutverwaltung:</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(1) </a:t>
            </a:r>
            <a:r>
              <a:rPr lang="de-DE" sz="1800" kern="100" baseline="30000" dirty="0">
                <a:effectLst/>
                <a:latin typeface="Aptos" panose="020B0004020202020204" pitchFamily="34" charset="0"/>
                <a:ea typeface="Aptos" panose="020B0004020202020204" pitchFamily="34" charset="0"/>
                <a:cs typeface="Arial" panose="020B0604020202020204" pitchFamily="34" charset="0"/>
              </a:rPr>
              <a:t>1</a:t>
            </a:r>
            <a:r>
              <a:rPr lang="de-DE" sz="1800" kern="100" dirty="0">
                <a:effectLst/>
                <a:latin typeface="Aptos" panose="020B0004020202020204" pitchFamily="34" charset="0"/>
                <a:ea typeface="Aptos" panose="020B0004020202020204" pitchFamily="34" charset="0"/>
                <a:cs typeface="Arial" panose="020B0604020202020204" pitchFamily="34" charset="0"/>
              </a:rPr>
              <a:t>Sachlich zusammengehörige Dokumente sollen innerhalb der Akten vorgangsweise und innerhalb eines Vorgangs in zeitlicher Reihenfolge abgelegt werden. </a:t>
            </a:r>
            <a:r>
              <a:rPr lang="de-DE" sz="1800" kern="100" baseline="30000" dirty="0">
                <a:effectLst/>
                <a:latin typeface="Aptos" panose="020B0004020202020204" pitchFamily="34" charset="0"/>
                <a:ea typeface="Aptos" panose="020B0004020202020204" pitchFamily="34" charset="0"/>
                <a:cs typeface="Arial" panose="020B0604020202020204" pitchFamily="34" charset="0"/>
              </a:rPr>
              <a:t>2</a:t>
            </a:r>
            <a:r>
              <a:rPr lang="de-DE" sz="1800" kern="100" dirty="0">
                <a:effectLst/>
                <a:latin typeface="Aptos" panose="020B0004020202020204" pitchFamily="34" charset="0"/>
                <a:ea typeface="Aptos" panose="020B0004020202020204" pitchFamily="34" charset="0"/>
                <a:cs typeface="Arial" panose="020B0604020202020204" pitchFamily="34" charset="0"/>
              </a:rPr>
              <a:t>Die Vorgänge werden nach einem Aktenplan verwaltet und aufbewahrt. </a:t>
            </a:r>
            <a:r>
              <a:rPr lang="de-DE" sz="1800" kern="100" baseline="30000" dirty="0">
                <a:effectLst/>
                <a:latin typeface="Aptos" panose="020B0004020202020204" pitchFamily="34" charset="0"/>
                <a:ea typeface="Aptos" panose="020B0004020202020204" pitchFamily="34" charset="0"/>
                <a:cs typeface="Arial" panose="020B0604020202020204" pitchFamily="34" charset="0"/>
              </a:rPr>
              <a:t>3</a:t>
            </a:r>
            <a:r>
              <a:rPr lang="de-DE" sz="1800" kern="100" dirty="0">
                <a:effectLst/>
                <a:latin typeface="Aptos" panose="020B0004020202020204" pitchFamily="34" charset="0"/>
                <a:ea typeface="Aptos" panose="020B0004020202020204" pitchFamily="34" charset="0"/>
                <a:cs typeface="Arial" panose="020B0604020202020204" pitchFamily="34" charset="0"/>
              </a:rPr>
              <a:t>Für zusammenhängende Verwaltungsbereiche sollen einheitliche Aktenpläne eingeführt werden.</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(2) Vorgänge sind nach Abschluss der Bearbeitung bis zu ihrer Aussonderung so aufzubewahren, dass die datenschutzrechtlichen Anforderungen gewahrt werden, sie nicht verändert werden können, sie jederzeit wiederherstellbar sind und Berechtigte stets darauf zugreifen können.</a:t>
            </a:r>
          </a:p>
          <a:p>
            <a:endParaRPr lang="de-DE" dirty="0"/>
          </a:p>
        </p:txBody>
      </p:sp>
      <p:sp>
        <p:nvSpPr>
          <p:cNvPr id="4" name="Foliennummernplatzhalter 3"/>
          <p:cNvSpPr>
            <a:spLocks noGrp="1"/>
          </p:cNvSpPr>
          <p:nvPr>
            <p:ph type="sldNum" sz="quarter" idx="5"/>
          </p:nvPr>
        </p:nvSpPr>
        <p:spPr/>
        <p:txBody>
          <a:bodyPr/>
          <a:lstStyle/>
          <a:p>
            <a:pPr lvl="0"/>
            <a:fld id="{51151F84-F270-4E03-BDCD-7A9BC57C086D}" type="slidenum">
              <a:rPr lang="de-DE" smtClean="0"/>
              <a:t>10</a:t>
            </a:fld>
            <a:endParaRPr lang="de-DE"/>
          </a:p>
        </p:txBody>
      </p:sp>
    </p:spTree>
    <p:extLst>
      <p:ext uri="{BB962C8B-B14F-4D97-AF65-F5344CB8AC3E}">
        <p14:creationId xmlns:p14="http://schemas.microsoft.com/office/powerpoint/2010/main" val="297958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mit Bildplatzhalter">
    <p:spTree>
      <p:nvGrpSpPr>
        <p:cNvPr id="1" name=""/>
        <p:cNvGrpSpPr/>
        <p:nvPr/>
      </p:nvGrpSpPr>
      <p:grpSpPr>
        <a:xfrm>
          <a:off x="0" y="0"/>
          <a:ext cx="0" cy="0"/>
          <a:chOff x="0" y="0"/>
          <a:chExt cx="0" cy="0"/>
        </a:xfrm>
      </p:grpSpPr>
      <p:sp>
        <p:nvSpPr>
          <p:cNvPr id="2" name="Bildplatzhalter 7">
            <a:extLst>
              <a:ext uri="{FF2B5EF4-FFF2-40B4-BE49-F238E27FC236}">
                <a16:creationId xmlns:a16="http://schemas.microsoft.com/office/drawing/2014/main" id="{CF64C871-238B-8F8A-B4F3-8140CF2BA50D}"/>
              </a:ext>
            </a:extLst>
          </p:cNvPr>
          <p:cNvSpPr txBox="1">
            <a:spLocks noGrp="1" noMove="1" noResize="1"/>
          </p:cNvSpPr>
          <p:nvPr>
            <p:ph type="pic" idx="4294967295"/>
          </p:nvPr>
        </p:nvSpPr>
        <p:spPr>
          <a:xfrm>
            <a:off x="0" y="0"/>
            <a:ext cx="12191996" cy="6858000"/>
          </a:xfrm>
          <a:solidFill>
            <a:srgbClr val="C8C8C8"/>
          </a:solidFill>
        </p:spPr>
        <p:txBody>
          <a:bodyPr anchor="ctr"/>
          <a:lstStyle>
            <a:lvl1pPr>
              <a:defRPr/>
            </a:lvl1pPr>
          </a:lstStyle>
          <a:p>
            <a:pPr lvl="0"/>
            <a:r>
              <a:rPr lang="de-DE"/>
              <a:t>Bild durch Klicken auf Symbol hinzufügen</a:t>
            </a:r>
          </a:p>
        </p:txBody>
      </p:sp>
      <p:sp>
        <p:nvSpPr>
          <p:cNvPr id="3" name="Titel 20">
            <a:extLst>
              <a:ext uri="{FF2B5EF4-FFF2-40B4-BE49-F238E27FC236}">
                <a16:creationId xmlns:a16="http://schemas.microsoft.com/office/drawing/2014/main" id="{F0DE9AB5-502A-0ADB-1C91-3603AD60EBED}"/>
              </a:ext>
            </a:extLst>
          </p:cNvPr>
          <p:cNvSpPr txBox="1">
            <a:spLocks noGrp="1" noMove="1" noResize="1"/>
          </p:cNvSpPr>
          <p:nvPr>
            <p:ph type="title"/>
          </p:nvPr>
        </p:nvSpPr>
        <p:spPr>
          <a:xfrm>
            <a:off x="5608326" y="0"/>
            <a:ext cx="5863672" cy="6003977"/>
          </a:xfrm>
          <a:solidFill>
            <a:srgbClr val="AD007C">
              <a:alpha val="90000"/>
            </a:srgbClr>
          </a:solidFill>
        </p:spPr>
        <p:txBody>
          <a:bodyPr lIns="359999" tIns="359999" rIns="359999" bIns="2159995"/>
          <a:lstStyle>
            <a:lvl1pPr>
              <a:lnSpc>
                <a:spcPct val="100000"/>
              </a:lnSpc>
              <a:defRPr sz="3000">
                <a:solidFill>
                  <a:srgbClr val="FFFFFF"/>
                </a:solidFill>
              </a:defRPr>
            </a:lvl1pPr>
          </a:lstStyle>
          <a:p>
            <a:pPr lvl="0"/>
            <a:r>
              <a:rPr lang="de-DE"/>
              <a:t>Mastertitelformat bearbeiten</a:t>
            </a:r>
          </a:p>
        </p:txBody>
      </p:sp>
      <p:sp>
        <p:nvSpPr>
          <p:cNvPr id="4" name="Untertitel 2">
            <a:extLst>
              <a:ext uri="{FF2B5EF4-FFF2-40B4-BE49-F238E27FC236}">
                <a16:creationId xmlns:a16="http://schemas.microsoft.com/office/drawing/2014/main" id="{DC87CE60-099F-FE52-696D-2B2FA7F562B3}"/>
              </a:ext>
            </a:extLst>
          </p:cNvPr>
          <p:cNvSpPr txBox="1">
            <a:spLocks noGrp="1"/>
          </p:cNvSpPr>
          <p:nvPr>
            <p:ph type="subTitle" idx="4294967295"/>
          </p:nvPr>
        </p:nvSpPr>
        <p:spPr>
          <a:xfrm>
            <a:off x="5608326" y="4049996"/>
            <a:ext cx="5863672" cy="1079997"/>
          </a:xfrm>
        </p:spPr>
        <p:txBody>
          <a:bodyPr lIns="359999" rIns="359999"/>
          <a:lstStyle>
            <a:lvl1pPr marL="0">
              <a:defRPr sz="1500">
                <a:solidFill>
                  <a:srgbClr val="FFFFFF"/>
                </a:solidFill>
              </a:defRPr>
            </a:lvl1pPr>
          </a:lstStyle>
          <a:p>
            <a:pPr lvl="0"/>
            <a:r>
              <a:rPr lang="de-DE"/>
              <a:t>Master-Untertitelformat bearbeiten</a:t>
            </a:r>
          </a:p>
        </p:txBody>
      </p:sp>
    </p:spTree>
    <p:extLst>
      <p:ext uri="{BB962C8B-B14F-4D97-AF65-F5344CB8AC3E}">
        <p14:creationId xmlns:p14="http://schemas.microsoft.com/office/powerpoint/2010/main" val="4066078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Inhalte ho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90508-0ACD-404A-14DC-D06CC4D123A3}"/>
              </a:ext>
            </a:extLst>
          </p:cNvPr>
          <p:cNvSpPr txBox="1">
            <a:spLocks noGrp="1"/>
          </p:cNvSpPr>
          <p:nvPr>
            <p:ph type="title"/>
          </p:nvPr>
        </p:nvSpPr>
        <p:spPr>
          <a:xfrm>
            <a:off x="719404" y="0"/>
            <a:ext cx="10753197" cy="1018797"/>
          </a:xfrm>
        </p:spPr>
        <p:txBody>
          <a:bodyPr/>
          <a:lstStyle>
            <a:lvl1pPr>
              <a:defRPr/>
            </a:lvl1pPr>
          </a:lstStyle>
          <a:p>
            <a:pPr lvl="0"/>
            <a:r>
              <a:rPr lang="de-DE"/>
              <a:t>Mastertitelformat bearbeiten</a:t>
            </a:r>
          </a:p>
        </p:txBody>
      </p:sp>
      <p:sp>
        <p:nvSpPr>
          <p:cNvPr id="3" name="Inhaltsplatzhalter 3">
            <a:extLst>
              <a:ext uri="{FF2B5EF4-FFF2-40B4-BE49-F238E27FC236}">
                <a16:creationId xmlns:a16="http://schemas.microsoft.com/office/drawing/2014/main" id="{8BE82DC7-9784-B027-636C-3897C3FF547D}"/>
              </a:ext>
            </a:extLst>
          </p:cNvPr>
          <p:cNvSpPr txBox="1">
            <a:spLocks noGrp="1"/>
          </p:cNvSpPr>
          <p:nvPr>
            <p:ph idx="4294967295"/>
          </p:nvPr>
        </p:nvSpPr>
        <p:spPr>
          <a:xfrm>
            <a:off x="719404" y="1674001"/>
            <a:ext cx="2552401" cy="4643999"/>
          </a:xfrm>
        </p:spPr>
        <p:txBody>
          <a:bodyPr/>
          <a:lstStyle>
            <a:lvl1pPr>
              <a:defRPr sz="1400"/>
            </a:lvl1pPr>
          </a:lstStyle>
          <a:p>
            <a:pPr lvl="0"/>
            <a:r>
              <a:rPr lang="de-DE"/>
              <a:t>Mastertextformat bearbeiten</a:t>
            </a:r>
          </a:p>
        </p:txBody>
      </p:sp>
      <p:sp>
        <p:nvSpPr>
          <p:cNvPr id="4" name="Untertitel 2">
            <a:extLst>
              <a:ext uri="{FF2B5EF4-FFF2-40B4-BE49-F238E27FC236}">
                <a16:creationId xmlns:a16="http://schemas.microsoft.com/office/drawing/2014/main" id="{F7FF6729-E7B4-AB2D-3606-2FA51B55FBA5}"/>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sp>
        <p:nvSpPr>
          <p:cNvPr id="5" name="Inhaltsplatzhalter 3">
            <a:extLst>
              <a:ext uri="{FF2B5EF4-FFF2-40B4-BE49-F238E27FC236}">
                <a16:creationId xmlns:a16="http://schemas.microsoft.com/office/drawing/2014/main" id="{BB040F76-5C24-C8D4-5DD8-7509149E31E5}"/>
              </a:ext>
            </a:extLst>
          </p:cNvPr>
          <p:cNvSpPr txBox="1">
            <a:spLocks noGrp="1"/>
          </p:cNvSpPr>
          <p:nvPr>
            <p:ph idx="4294967295"/>
          </p:nvPr>
        </p:nvSpPr>
        <p:spPr>
          <a:xfrm>
            <a:off x="3453002" y="1674001"/>
            <a:ext cx="2552401" cy="4643999"/>
          </a:xfrm>
        </p:spPr>
        <p:txBody>
          <a:bodyPr/>
          <a:lstStyle>
            <a:lvl1pPr>
              <a:defRPr sz="1400"/>
            </a:lvl1pPr>
          </a:lstStyle>
          <a:p>
            <a:pPr lvl="0"/>
            <a:r>
              <a:rPr lang="de-DE"/>
              <a:t>Mastertextformat bearbeiten</a:t>
            </a:r>
          </a:p>
        </p:txBody>
      </p:sp>
      <p:sp>
        <p:nvSpPr>
          <p:cNvPr id="6" name="Inhaltsplatzhalter 3">
            <a:extLst>
              <a:ext uri="{FF2B5EF4-FFF2-40B4-BE49-F238E27FC236}">
                <a16:creationId xmlns:a16="http://schemas.microsoft.com/office/drawing/2014/main" id="{DBC7CAF0-3E2F-BFD6-DF01-BDDAD9155386}"/>
              </a:ext>
            </a:extLst>
          </p:cNvPr>
          <p:cNvSpPr txBox="1">
            <a:spLocks noGrp="1"/>
          </p:cNvSpPr>
          <p:nvPr>
            <p:ph idx="4294967295"/>
          </p:nvPr>
        </p:nvSpPr>
        <p:spPr>
          <a:xfrm>
            <a:off x="6186601" y="1674001"/>
            <a:ext cx="2552401" cy="4643999"/>
          </a:xfrm>
        </p:spPr>
        <p:txBody>
          <a:bodyPr/>
          <a:lstStyle>
            <a:lvl1pPr>
              <a:defRPr sz="1400"/>
            </a:lvl1pPr>
          </a:lstStyle>
          <a:p>
            <a:pPr lvl="0"/>
            <a:r>
              <a:rPr lang="de-DE"/>
              <a:t>Mastertextformat bearbeiten</a:t>
            </a:r>
          </a:p>
        </p:txBody>
      </p:sp>
      <p:sp>
        <p:nvSpPr>
          <p:cNvPr id="7" name="Inhaltsplatzhalter 3">
            <a:extLst>
              <a:ext uri="{FF2B5EF4-FFF2-40B4-BE49-F238E27FC236}">
                <a16:creationId xmlns:a16="http://schemas.microsoft.com/office/drawing/2014/main" id="{28227A97-F33F-E7F5-EBAF-12E912444CA3}"/>
              </a:ext>
            </a:extLst>
          </p:cNvPr>
          <p:cNvSpPr txBox="1">
            <a:spLocks noGrp="1"/>
          </p:cNvSpPr>
          <p:nvPr>
            <p:ph idx="4294967295"/>
          </p:nvPr>
        </p:nvSpPr>
        <p:spPr>
          <a:xfrm>
            <a:off x="8920200" y="1674001"/>
            <a:ext cx="2552401" cy="4643999"/>
          </a:xfrm>
        </p:spPr>
        <p:txBody>
          <a:bodyPr/>
          <a:lstStyle>
            <a:lvl1pPr>
              <a:defRPr sz="1400"/>
            </a:lvl1pPr>
          </a:lstStyle>
          <a:p>
            <a:pPr lvl="0"/>
            <a:r>
              <a:rPr lang="de-DE"/>
              <a:t>Mastertextformat bearbeiten</a:t>
            </a:r>
          </a:p>
        </p:txBody>
      </p:sp>
      <p:sp>
        <p:nvSpPr>
          <p:cNvPr id="8" name="Datumsplatzhalter 2">
            <a:extLst>
              <a:ext uri="{FF2B5EF4-FFF2-40B4-BE49-F238E27FC236}">
                <a16:creationId xmlns:a16="http://schemas.microsoft.com/office/drawing/2014/main" id="{C316F774-CEE5-0CE3-EE36-ED2E951691AA}"/>
              </a:ext>
            </a:extLst>
          </p:cNvPr>
          <p:cNvSpPr txBox="1">
            <a:spLocks noGrp="1"/>
          </p:cNvSpPr>
          <p:nvPr>
            <p:ph type="dt" sz="half" idx="7"/>
          </p:nvPr>
        </p:nvSpPr>
        <p:spPr/>
        <p:txBody>
          <a:bodyPr/>
          <a:lstStyle>
            <a:lvl1pPr>
              <a:defRPr/>
            </a:lvl1pPr>
          </a:lstStyle>
          <a:p>
            <a:pPr lvl="0"/>
            <a:r>
              <a:rPr lang="de-DE"/>
              <a:t>|    15.02.2019</a:t>
            </a:r>
          </a:p>
        </p:txBody>
      </p:sp>
      <p:sp>
        <p:nvSpPr>
          <p:cNvPr id="9" name="Fußzeilenplatzhalter 4">
            <a:extLst>
              <a:ext uri="{FF2B5EF4-FFF2-40B4-BE49-F238E27FC236}">
                <a16:creationId xmlns:a16="http://schemas.microsoft.com/office/drawing/2014/main" id="{06628FE4-194E-56C4-7408-D873410F01F8}"/>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10" name="Foliennummernplatzhalter 5">
            <a:extLst>
              <a:ext uri="{FF2B5EF4-FFF2-40B4-BE49-F238E27FC236}">
                <a16:creationId xmlns:a16="http://schemas.microsoft.com/office/drawing/2014/main" id="{CFA14504-08A3-B3E6-DBB4-EAC322593A7C}"/>
              </a:ext>
            </a:extLst>
          </p:cNvPr>
          <p:cNvSpPr txBox="1">
            <a:spLocks noGrp="1"/>
          </p:cNvSpPr>
          <p:nvPr>
            <p:ph type="sldNum" sz="quarter" idx="8"/>
          </p:nvPr>
        </p:nvSpPr>
        <p:spPr/>
        <p:txBody>
          <a:bodyPr/>
          <a:lstStyle>
            <a:lvl1pPr>
              <a:defRPr/>
            </a:lvl1pPr>
          </a:lstStyle>
          <a:p>
            <a:pPr lvl="0"/>
            <a:fld id="{A4F0EA9E-7F68-4235-8915-E91ACAB09A33}" type="slidenum">
              <a:t>‹Nr.›</a:t>
            </a:fld>
            <a:endParaRPr lang="de-DE"/>
          </a:p>
        </p:txBody>
      </p:sp>
      <p:cxnSp>
        <p:nvCxnSpPr>
          <p:cNvPr id="11" name="Gerader Verbinder 10">
            <a:extLst>
              <a:ext uri="{FF2B5EF4-FFF2-40B4-BE49-F238E27FC236}">
                <a16:creationId xmlns:a16="http://schemas.microsoft.com/office/drawing/2014/main" id="{D32D2560-9CFA-5762-9D6B-3C25FE26CA4F}"/>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426845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282AD-06B9-32C0-2FCA-3ADA6738E206}"/>
              </a:ext>
            </a:extLst>
          </p:cNvPr>
          <p:cNvSpPr txBox="1">
            <a:spLocks noGrp="1"/>
          </p:cNvSpPr>
          <p:nvPr>
            <p:ph type="title"/>
          </p:nvPr>
        </p:nvSpPr>
        <p:spPr>
          <a:xfrm>
            <a:off x="719404" y="0"/>
            <a:ext cx="10753197" cy="1018797"/>
          </a:xfrm>
        </p:spPr>
        <p:txBody>
          <a:bodyPr/>
          <a:lstStyle>
            <a:lvl1pPr>
              <a:defRPr/>
            </a:lvl1pPr>
          </a:lstStyle>
          <a:p>
            <a:pPr lvl="0"/>
            <a:r>
              <a:rPr lang="de-DE"/>
              <a:t>Mastertitelformat bearbeiten</a:t>
            </a:r>
          </a:p>
        </p:txBody>
      </p:sp>
      <p:sp>
        <p:nvSpPr>
          <p:cNvPr id="3" name="Textplatzhalter 2">
            <a:extLst>
              <a:ext uri="{FF2B5EF4-FFF2-40B4-BE49-F238E27FC236}">
                <a16:creationId xmlns:a16="http://schemas.microsoft.com/office/drawing/2014/main" id="{A0BD9A5B-0ABA-4FA2-A350-C9F6F367601D}"/>
              </a:ext>
            </a:extLst>
          </p:cNvPr>
          <p:cNvSpPr txBox="1">
            <a:spLocks noGrp="1"/>
          </p:cNvSpPr>
          <p:nvPr>
            <p:ph type="body" idx="4294967295"/>
          </p:nvPr>
        </p:nvSpPr>
        <p:spPr>
          <a:xfrm>
            <a:off x="719404" y="1674001"/>
            <a:ext cx="5196004" cy="539998"/>
          </a:xfrm>
        </p:spPr>
        <p:txBody>
          <a:bodyPr/>
          <a:lstStyle>
            <a:lvl1pPr marL="0">
              <a:spcBef>
                <a:spcPts val="0"/>
              </a:spcBef>
              <a:defRPr b="1"/>
            </a:lvl1pPr>
          </a:lstStyle>
          <a:p>
            <a:pPr lvl="0"/>
            <a:r>
              <a:rPr lang="de-DE"/>
              <a:t>Mastertextformat bearbeiten</a:t>
            </a:r>
          </a:p>
        </p:txBody>
      </p:sp>
      <p:sp>
        <p:nvSpPr>
          <p:cNvPr id="4" name="Inhaltsplatzhalter 3">
            <a:extLst>
              <a:ext uri="{FF2B5EF4-FFF2-40B4-BE49-F238E27FC236}">
                <a16:creationId xmlns:a16="http://schemas.microsoft.com/office/drawing/2014/main" id="{52F587DA-4DF0-50DF-03FE-BEA439ACEB5E}"/>
              </a:ext>
            </a:extLst>
          </p:cNvPr>
          <p:cNvSpPr txBox="1">
            <a:spLocks noGrp="1"/>
          </p:cNvSpPr>
          <p:nvPr>
            <p:ph idx="4294967295"/>
          </p:nvPr>
        </p:nvSpPr>
        <p:spPr>
          <a:xfrm>
            <a:off x="719404" y="2277377"/>
            <a:ext cx="5196004" cy="4040623"/>
          </a:xfrm>
        </p:spPr>
        <p:txBody>
          <a:bodyPr/>
          <a:lstStyle>
            <a:lvl1pPr>
              <a:defRPr/>
            </a:lvl1pPr>
          </a:lstStyle>
          <a:p>
            <a:pPr lvl="0"/>
            <a:r>
              <a:rPr lang="de-DE"/>
              <a:t>Mastertextformat bearbeiten</a:t>
            </a:r>
          </a:p>
        </p:txBody>
      </p:sp>
      <p:sp>
        <p:nvSpPr>
          <p:cNvPr id="5" name="Textplatzhalter 4">
            <a:extLst>
              <a:ext uri="{FF2B5EF4-FFF2-40B4-BE49-F238E27FC236}">
                <a16:creationId xmlns:a16="http://schemas.microsoft.com/office/drawing/2014/main" id="{F2D0FCE3-4C48-6AE3-D62C-8EB11E96EEA6}"/>
              </a:ext>
            </a:extLst>
          </p:cNvPr>
          <p:cNvSpPr txBox="1">
            <a:spLocks noGrp="1"/>
          </p:cNvSpPr>
          <p:nvPr>
            <p:ph type="body" idx="4294967295"/>
          </p:nvPr>
        </p:nvSpPr>
        <p:spPr>
          <a:xfrm>
            <a:off x="6277804" y="1674001"/>
            <a:ext cx="5194797" cy="539998"/>
          </a:xfrm>
        </p:spPr>
        <p:txBody>
          <a:bodyPr/>
          <a:lstStyle>
            <a:lvl1pPr marL="0">
              <a:spcBef>
                <a:spcPts val="0"/>
              </a:spcBef>
              <a:defRPr b="1"/>
            </a:lvl1pPr>
          </a:lstStyle>
          <a:p>
            <a:pPr lvl="0"/>
            <a:r>
              <a:rPr lang="de-DE"/>
              <a:t>Mastertextformat bearbeiten</a:t>
            </a:r>
          </a:p>
        </p:txBody>
      </p:sp>
      <p:sp>
        <p:nvSpPr>
          <p:cNvPr id="6" name="Inhaltsplatzhalter 5">
            <a:extLst>
              <a:ext uri="{FF2B5EF4-FFF2-40B4-BE49-F238E27FC236}">
                <a16:creationId xmlns:a16="http://schemas.microsoft.com/office/drawing/2014/main" id="{F48E3142-7906-43E1-C2C6-64BED1389942}"/>
              </a:ext>
            </a:extLst>
          </p:cNvPr>
          <p:cNvSpPr txBox="1">
            <a:spLocks noGrp="1"/>
          </p:cNvSpPr>
          <p:nvPr>
            <p:ph idx="4294967295"/>
          </p:nvPr>
        </p:nvSpPr>
        <p:spPr>
          <a:xfrm>
            <a:off x="6277804" y="2277377"/>
            <a:ext cx="5194797" cy="4040623"/>
          </a:xfrm>
        </p:spPr>
        <p:txBody>
          <a:bodyPr/>
          <a:lstStyle>
            <a:lvl1pPr>
              <a:defRPr/>
            </a:lvl1pPr>
          </a:lstStyle>
          <a:p>
            <a:pPr lvl="0"/>
            <a:r>
              <a:rPr lang="de-DE"/>
              <a:t>Mastertextformat bearbeiten</a:t>
            </a:r>
          </a:p>
        </p:txBody>
      </p:sp>
      <p:sp>
        <p:nvSpPr>
          <p:cNvPr id="7" name="Untertitel 2">
            <a:extLst>
              <a:ext uri="{FF2B5EF4-FFF2-40B4-BE49-F238E27FC236}">
                <a16:creationId xmlns:a16="http://schemas.microsoft.com/office/drawing/2014/main" id="{0EFE730B-DC8E-D538-1DAA-8581D8C94C2D}"/>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sp>
        <p:nvSpPr>
          <p:cNvPr id="8" name="Datumsplatzhalter 6">
            <a:extLst>
              <a:ext uri="{FF2B5EF4-FFF2-40B4-BE49-F238E27FC236}">
                <a16:creationId xmlns:a16="http://schemas.microsoft.com/office/drawing/2014/main" id="{50E4D4F0-66C2-C44F-D3A2-7588E85EC4A1}"/>
              </a:ext>
            </a:extLst>
          </p:cNvPr>
          <p:cNvSpPr txBox="1">
            <a:spLocks noGrp="1"/>
          </p:cNvSpPr>
          <p:nvPr>
            <p:ph type="dt" sz="half" idx="7"/>
          </p:nvPr>
        </p:nvSpPr>
        <p:spPr/>
        <p:txBody>
          <a:bodyPr/>
          <a:lstStyle>
            <a:lvl1pPr>
              <a:defRPr/>
            </a:lvl1pPr>
          </a:lstStyle>
          <a:p>
            <a:pPr lvl="0"/>
            <a:r>
              <a:rPr lang="de-DE"/>
              <a:t>|    15.02.2019</a:t>
            </a:r>
          </a:p>
        </p:txBody>
      </p:sp>
      <p:sp>
        <p:nvSpPr>
          <p:cNvPr id="9" name="Fußzeilenplatzhalter 7">
            <a:extLst>
              <a:ext uri="{FF2B5EF4-FFF2-40B4-BE49-F238E27FC236}">
                <a16:creationId xmlns:a16="http://schemas.microsoft.com/office/drawing/2014/main" id="{76E520D3-000A-E58B-F04C-7CCE94082737}"/>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10" name="Foliennummernplatzhalter 8">
            <a:extLst>
              <a:ext uri="{FF2B5EF4-FFF2-40B4-BE49-F238E27FC236}">
                <a16:creationId xmlns:a16="http://schemas.microsoft.com/office/drawing/2014/main" id="{D6B99109-1C10-73FE-4364-AD401C00E260}"/>
              </a:ext>
            </a:extLst>
          </p:cNvPr>
          <p:cNvSpPr txBox="1">
            <a:spLocks noGrp="1"/>
          </p:cNvSpPr>
          <p:nvPr>
            <p:ph type="sldNum" sz="quarter" idx="8"/>
          </p:nvPr>
        </p:nvSpPr>
        <p:spPr/>
        <p:txBody>
          <a:bodyPr/>
          <a:lstStyle>
            <a:lvl1pPr>
              <a:defRPr/>
            </a:lvl1pPr>
          </a:lstStyle>
          <a:p>
            <a:pPr lvl="0"/>
            <a:fld id="{432FD49E-6CAB-4927-AD74-4237482C8D00}" type="slidenum">
              <a:t>‹Nr.›</a:t>
            </a:fld>
            <a:endParaRPr lang="de-DE"/>
          </a:p>
        </p:txBody>
      </p:sp>
      <p:cxnSp>
        <p:nvCxnSpPr>
          <p:cNvPr id="11" name="Gerader Verbinder 10">
            <a:extLst>
              <a:ext uri="{FF2B5EF4-FFF2-40B4-BE49-F238E27FC236}">
                <a16:creationId xmlns:a16="http://schemas.microsoft.com/office/drawing/2014/main" id="{F1C5248C-DDE6-BC45-3DBC-C647A06DCEA6}"/>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706788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ergleich plus minus">
    <p:spTree>
      <p:nvGrpSpPr>
        <p:cNvPr id="1" name=""/>
        <p:cNvGrpSpPr/>
        <p:nvPr/>
      </p:nvGrpSpPr>
      <p:grpSpPr>
        <a:xfrm>
          <a:off x="0" y="0"/>
          <a:ext cx="0" cy="0"/>
          <a:chOff x="0" y="0"/>
          <a:chExt cx="0" cy="0"/>
        </a:xfrm>
      </p:grpSpPr>
      <p:sp>
        <p:nvSpPr>
          <p:cNvPr id="2" name="Rechteck 13">
            <a:extLst>
              <a:ext uri="{FF2B5EF4-FFF2-40B4-BE49-F238E27FC236}">
                <a16:creationId xmlns:a16="http://schemas.microsoft.com/office/drawing/2014/main" id="{70AA4F27-3D52-AFB9-2542-A81C2D7D97FB}"/>
              </a:ext>
            </a:extLst>
          </p:cNvPr>
          <p:cNvSpPr/>
          <p:nvPr/>
        </p:nvSpPr>
        <p:spPr>
          <a:xfrm>
            <a:off x="719404" y="1674001"/>
            <a:ext cx="5196004" cy="473979"/>
          </a:xfrm>
          <a:prstGeom prst="rect">
            <a:avLst/>
          </a:prstGeom>
          <a:solidFill>
            <a:srgbClr val="AD00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3" name="Rechteck 14">
            <a:extLst>
              <a:ext uri="{FF2B5EF4-FFF2-40B4-BE49-F238E27FC236}">
                <a16:creationId xmlns:a16="http://schemas.microsoft.com/office/drawing/2014/main" id="{48B733B4-513A-FB0D-CC51-B4331E0B4384}"/>
              </a:ext>
            </a:extLst>
          </p:cNvPr>
          <p:cNvSpPr/>
          <p:nvPr/>
        </p:nvSpPr>
        <p:spPr>
          <a:xfrm>
            <a:off x="6277200" y="1674001"/>
            <a:ext cx="5196004" cy="473979"/>
          </a:xfrm>
          <a:prstGeom prst="rect">
            <a:avLst/>
          </a:prstGeom>
          <a:solidFill>
            <a:srgbClr val="AD00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4" name="Titel 1">
            <a:extLst>
              <a:ext uri="{FF2B5EF4-FFF2-40B4-BE49-F238E27FC236}">
                <a16:creationId xmlns:a16="http://schemas.microsoft.com/office/drawing/2014/main" id="{1AAAB947-7C8F-19ED-D9DD-A654D62C8020}"/>
              </a:ext>
            </a:extLst>
          </p:cNvPr>
          <p:cNvSpPr txBox="1">
            <a:spLocks noGrp="1"/>
          </p:cNvSpPr>
          <p:nvPr>
            <p:ph type="title"/>
          </p:nvPr>
        </p:nvSpPr>
        <p:spPr>
          <a:xfrm>
            <a:off x="719404" y="0"/>
            <a:ext cx="10753197" cy="1018797"/>
          </a:xfrm>
        </p:spPr>
        <p:txBody>
          <a:bodyPr/>
          <a:lstStyle>
            <a:lvl1pPr>
              <a:defRPr/>
            </a:lvl1pPr>
          </a:lstStyle>
          <a:p>
            <a:pPr lvl="0"/>
            <a:r>
              <a:rPr lang="de-DE"/>
              <a:t>Mastertitelformat bearbeiten</a:t>
            </a:r>
          </a:p>
        </p:txBody>
      </p:sp>
      <p:sp>
        <p:nvSpPr>
          <p:cNvPr id="5" name="Inhaltsplatzhalter 3">
            <a:extLst>
              <a:ext uri="{FF2B5EF4-FFF2-40B4-BE49-F238E27FC236}">
                <a16:creationId xmlns:a16="http://schemas.microsoft.com/office/drawing/2014/main" id="{DAA2631B-BAA9-FAB8-5D12-E7322278BE39}"/>
              </a:ext>
            </a:extLst>
          </p:cNvPr>
          <p:cNvSpPr txBox="1">
            <a:spLocks noGrp="1"/>
          </p:cNvSpPr>
          <p:nvPr>
            <p:ph idx="4294967295"/>
          </p:nvPr>
        </p:nvSpPr>
        <p:spPr>
          <a:xfrm>
            <a:off x="719404" y="2277377"/>
            <a:ext cx="5196004" cy="4040623"/>
          </a:xfrm>
        </p:spPr>
        <p:txBody>
          <a:bodyPr/>
          <a:lstStyle>
            <a:lvl1pPr>
              <a:defRPr/>
            </a:lvl1pPr>
          </a:lstStyle>
          <a:p>
            <a:pPr lvl="0"/>
            <a:r>
              <a:rPr lang="de-DE"/>
              <a:t>Mastertextformat bearbeiten</a:t>
            </a:r>
          </a:p>
        </p:txBody>
      </p:sp>
      <p:sp>
        <p:nvSpPr>
          <p:cNvPr id="6" name="Inhaltsplatzhalter 5">
            <a:extLst>
              <a:ext uri="{FF2B5EF4-FFF2-40B4-BE49-F238E27FC236}">
                <a16:creationId xmlns:a16="http://schemas.microsoft.com/office/drawing/2014/main" id="{041F03AB-C5A9-74BD-42C7-0A748E593329}"/>
              </a:ext>
            </a:extLst>
          </p:cNvPr>
          <p:cNvSpPr txBox="1">
            <a:spLocks noGrp="1"/>
          </p:cNvSpPr>
          <p:nvPr>
            <p:ph idx="4294967295"/>
          </p:nvPr>
        </p:nvSpPr>
        <p:spPr>
          <a:xfrm>
            <a:off x="6277804" y="2277377"/>
            <a:ext cx="5194797" cy="4040623"/>
          </a:xfrm>
        </p:spPr>
        <p:txBody>
          <a:bodyPr/>
          <a:lstStyle>
            <a:lvl1pPr>
              <a:defRPr/>
            </a:lvl1pPr>
          </a:lstStyle>
          <a:p>
            <a:pPr lvl="0"/>
            <a:r>
              <a:rPr lang="de-DE"/>
              <a:t>Mastertextformat bearbeiten</a:t>
            </a:r>
          </a:p>
        </p:txBody>
      </p:sp>
      <p:sp>
        <p:nvSpPr>
          <p:cNvPr id="7" name="Untertitel 2">
            <a:extLst>
              <a:ext uri="{FF2B5EF4-FFF2-40B4-BE49-F238E27FC236}">
                <a16:creationId xmlns:a16="http://schemas.microsoft.com/office/drawing/2014/main" id="{D8018D9F-EFC0-FEDF-FEE3-B42E54FDBB4A}"/>
              </a:ext>
            </a:extLst>
          </p:cNvPr>
          <p:cNvSpPr txBox="1">
            <a:spLocks noGrp="1"/>
          </p:cNvSpPr>
          <p:nvPr>
            <p:ph type="subTitle" idx="4294967295"/>
          </p:nvPr>
        </p:nvSpPr>
        <p:spPr>
          <a:xfrm>
            <a:off x="719404" y="1183297"/>
            <a:ext cx="10753197" cy="366610"/>
          </a:xfrm>
        </p:spPr>
        <p:txBody>
          <a:bodyPr/>
          <a:lstStyle>
            <a:lvl1pPr marL="0">
              <a:spcBef>
                <a:spcPts val="0"/>
              </a:spcBef>
              <a:defRPr sz="2000">
                <a:solidFill>
                  <a:srgbClr val="AD007C"/>
                </a:solidFill>
              </a:defRPr>
            </a:lvl1pPr>
          </a:lstStyle>
          <a:p>
            <a:pPr lvl="0"/>
            <a:r>
              <a:rPr lang="de-DE"/>
              <a:t>Master-Untertitelformat bearbeiten</a:t>
            </a:r>
          </a:p>
        </p:txBody>
      </p:sp>
      <p:sp>
        <p:nvSpPr>
          <p:cNvPr id="8" name="Additionszeichen 9">
            <a:extLst>
              <a:ext uri="{FF2B5EF4-FFF2-40B4-BE49-F238E27FC236}">
                <a16:creationId xmlns:a16="http://schemas.microsoft.com/office/drawing/2014/main" id="{D5EF4967-5E34-4DE7-7416-89AEEF865F29}"/>
              </a:ext>
            </a:extLst>
          </p:cNvPr>
          <p:cNvSpPr/>
          <p:nvPr/>
        </p:nvSpPr>
        <p:spPr>
          <a:xfrm>
            <a:off x="3131865" y="1725454"/>
            <a:ext cx="371081" cy="371072"/>
          </a:xfrm>
          <a:custGeom>
            <a:avLst/>
            <a:gdLst>
              <a:gd name="f0" fmla="val 10800000"/>
              <a:gd name="f1" fmla="val 5400000"/>
              <a:gd name="f2" fmla="val 180"/>
              <a:gd name="f3" fmla="val w"/>
              <a:gd name="f4" fmla="val h"/>
              <a:gd name="f5" fmla="val ss"/>
              <a:gd name="f6" fmla="val 0"/>
              <a:gd name="f7" fmla="val 9059"/>
              <a:gd name="f8" fmla="+- 0 0 -90"/>
              <a:gd name="f9" fmla="+- 0 0 -180"/>
              <a:gd name="f10" fmla="+- 0 0 -270"/>
              <a:gd name="f11" fmla="+- 0 0 -36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38 0 f6"/>
              <a:gd name="f40" fmla="+- f37 0 f6"/>
              <a:gd name="f41" fmla="*/ f39 1 2"/>
              <a:gd name="f42" fmla="*/ f40 1 2"/>
              <a:gd name="f43" fmla="min f40 f39"/>
              <a:gd name="f44" fmla="*/ f40 73490 1"/>
              <a:gd name="f45" fmla="*/ f39 73490 1"/>
              <a:gd name="f46" fmla="+- f6 f41 0"/>
              <a:gd name="f47" fmla="+- f6 f42 0"/>
              <a:gd name="f48" fmla="*/ f44 1 200000"/>
              <a:gd name="f49" fmla="*/ f45 1 200000"/>
              <a:gd name="f50" fmla="*/ f43 f7 1"/>
              <a:gd name="f51" fmla="*/ f50 1 200000"/>
              <a:gd name="f52" fmla="+- f47 0 f48"/>
              <a:gd name="f53" fmla="+- f47 f48 0"/>
              <a:gd name="f54" fmla="+- f46 0 f49"/>
              <a:gd name="f55" fmla="+- f46 f49 0"/>
              <a:gd name="f56" fmla="*/ f46 f34 1"/>
              <a:gd name="f57" fmla="*/ f47 f34 1"/>
              <a:gd name="f58" fmla="+- f47 0 f51"/>
              <a:gd name="f59" fmla="+- f47 f51 0"/>
              <a:gd name="f60" fmla="+- f46 0 f51"/>
              <a:gd name="f61" fmla="+- f46 f51 0"/>
              <a:gd name="f62" fmla="*/ f52 f34 1"/>
              <a:gd name="f63" fmla="*/ f53 f34 1"/>
              <a:gd name="f64" fmla="*/ f54 f34 1"/>
              <a:gd name="f65" fmla="*/ f55 f34 1"/>
              <a:gd name="f66" fmla="*/ f60 f34 1"/>
              <a:gd name="f67" fmla="*/ f61 f34 1"/>
              <a:gd name="f68" fmla="*/ f58 f34 1"/>
              <a:gd name="f69" fmla="*/ f59 f34 1"/>
            </a:gdLst>
            <a:ahLst/>
            <a:cxnLst>
              <a:cxn ang="3cd4">
                <a:pos x="hc" y="t"/>
              </a:cxn>
              <a:cxn ang="0">
                <a:pos x="r" y="vc"/>
              </a:cxn>
              <a:cxn ang="cd4">
                <a:pos x="hc" y="b"/>
              </a:cxn>
              <a:cxn ang="cd2">
                <a:pos x="l" y="vc"/>
              </a:cxn>
              <a:cxn ang="f30">
                <a:pos x="f63" y="f56"/>
              </a:cxn>
              <a:cxn ang="f31">
                <a:pos x="f57" y="f65"/>
              </a:cxn>
              <a:cxn ang="f32">
                <a:pos x="f62" y="f56"/>
              </a:cxn>
              <a:cxn ang="f33">
                <a:pos x="f57" y="f64"/>
              </a:cxn>
            </a:cxnLst>
            <a:rect l="f62" t="f66" r="f63" b="f67"/>
            <a:pathLst>
              <a:path>
                <a:moveTo>
                  <a:pt x="f62" y="f66"/>
                </a:moveTo>
                <a:lnTo>
                  <a:pt x="f68" y="f66"/>
                </a:lnTo>
                <a:lnTo>
                  <a:pt x="f68" y="f64"/>
                </a:lnTo>
                <a:lnTo>
                  <a:pt x="f69" y="f64"/>
                </a:lnTo>
                <a:lnTo>
                  <a:pt x="f69" y="f66"/>
                </a:lnTo>
                <a:lnTo>
                  <a:pt x="f63" y="f66"/>
                </a:lnTo>
                <a:lnTo>
                  <a:pt x="f63" y="f67"/>
                </a:lnTo>
                <a:lnTo>
                  <a:pt x="f69" y="f67"/>
                </a:lnTo>
                <a:lnTo>
                  <a:pt x="f69" y="f65"/>
                </a:lnTo>
                <a:lnTo>
                  <a:pt x="f68" y="f65"/>
                </a:lnTo>
                <a:lnTo>
                  <a:pt x="f68" y="f67"/>
                </a:lnTo>
                <a:lnTo>
                  <a:pt x="f62" y="f6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9" name="Rechteck 11">
            <a:extLst>
              <a:ext uri="{FF2B5EF4-FFF2-40B4-BE49-F238E27FC236}">
                <a16:creationId xmlns:a16="http://schemas.microsoft.com/office/drawing/2014/main" id="{D597627C-22A2-8BD7-FCB7-815A5A58DCB0}"/>
              </a:ext>
            </a:extLst>
          </p:cNvPr>
          <p:cNvSpPr/>
          <p:nvPr/>
        </p:nvSpPr>
        <p:spPr>
          <a:xfrm>
            <a:off x="8741078" y="1892990"/>
            <a:ext cx="268248" cy="3599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10" name="Datumsplatzhalter 2">
            <a:extLst>
              <a:ext uri="{FF2B5EF4-FFF2-40B4-BE49-F238E27FC236}">
                <a16:creationId xmlns:a16="http://schemas.microsoft.com/office/drawing/2014/main" id="{2D175029-9439-4B4C-D35B-E55A3123FAFD}"/>
              </a:ext>
            </a:extLst>
          </p:cNvPr>
          <p:cNvSpPr txBox="1">
            <a:spLocks noGrp="1"/>
          </p:cNvSpPr>
          <p:nvPr>
            <p:ph type="dt" sz="half" idx="7"/>
          </p:nvPr>
        </p:nvSpPr>
        <p:spPr/>
        <p:txBody>
          <a:bodyPr/>
          <a:lstStyle>
            <a:lvl1pPr>
              <a:defRPr/>
            </a:lvl1pPr>
          </a:lstStyle>
          <a:p>
            <a:pPr lvl="0"/>
            <a:r>
              <a:rPr lang="de-DE"/>
              <a:t>|    15.02.2019</a:t>
            </a:r>
          </a:p>
        </p:txBody>
      </p:sp>
      <p:sp>
        <p:nvSpPr>
          <p:cNvPr id="11" name="Fußzeilenplatzhalter 4">
            <a:extLst>
              <a:ext uri="{FF2B5EF4-FFF2-40B4-BE49-F238E27FC236}">
                <a16:creationId xmlns:a16="http://schemas.microsoft.com/office/drawing/2014/main" id="{A08E738D-CD74-E9E3-467F-60448F286E14}"/>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12" name="Foliennummernplatzhalter 6">
            <a:extLst>
              <a:ext uri="{FF2B5EF4-FFF2-40B4-BE49-F238E27FC236}">
                <a16:creationId xmlns:a16="http://schemas.microsoft.com/office/drawing/2014/main" id="{4C07E4E2-0CC5-B79E-B791-20C7F8B7AE18}"/>
              </a:ext>
            </a:extLst>
          </p:cNvPr>
          <p:cNvSpPr txBox="1">
            <a:spLocks noGrp="1"/>
          </p:cNvSpPr>
          <p:nvPr>
            <p:ph type="sldNum" sz="quarter" idx="8"/>
          </p:nvPr>
        </p:nvSpPr>
        <p:spPr/>
        <p:txBody>
          <a:bodyPr/>
          <a:lstStyle>
            <a:lvl1pPr>
              <a:defRPr/>
            </a:lvl1pPr>
          </a:lstStyle>
          <a:p>
            <a:pPr lvl="0"/>
            <a:fld id="{B2A3150F-678E-49C3-9260-7AD448E29F9F}" type="slidenum">
              <a:t>‹Nr.›</a:t>
            </a:fld>
            <a:endParaRPr lang="de-DE"/>
          </a:p>
        </p:txBody>
      </p:sp>
      <p:cxnSp>
        <p:nvCxnSpPr>
          <p:cNvPr id="13" name="Gerader Verbinder 15">
            <a:extLst>
              <a:ext uri="{FF2B5EF4-FFF2-40B4-BE49-F238E27FC236}">
                <a16:creationId xmlns:a16="http://schemas.microsoft.com/office/drawing/2014/main" id="{83067D01-BDC7-D93A-04C0-363E38667C1F}"/>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358114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zwei Tex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EE0B91-2118-09D8-F4C9-62BCF7E9C570}"/>
              </a:ext>
            </a:extLst>
          </p:cNvPr>
          <p:cNvSpPr txBox="1">
            <a:spLocks noGrp="1"/>
          </p:cNvSpPr>
          <p:nvPr>
            <p:ph type="title"/>
          </p:nvPr>
        </p:nvSpPr>
        <p:spPr>
          <a:xfrm>
            <a:off x="719404" y="0"/>
            <a:ext cx="10753197" cy="1018797"/>
          </a:xfrm>
        </p:spPr>
        <p:txBody>
          <a:bodyPr/>
          <a:lstStyle>
            <a:lvl1pPr>
              <a:defRPr/>
            </a:lvl1pPr>
          </a:lstStyle>
          <a:p>
            <a:pPr lvl="0"/>
            <a:r>
              <a:rPr lang="de-DE"/>
              <a:t>Mastertitelformat bearbeiten</a:t>
            </a:r>
          </a:p>
        </p:txBody>
      </p:sp>
      <p:sp>
        <p:nvSpPr>
          <p:cNvPr id="3" name="Textplatzhalter 31">
            <a:extLst>
              <a:ext uri="{FF2B5EF4-FFF2-40B4-BE49-F238E27FC236}">
                <a16:creationId xmlns:a16="http://schemas.microsoft.com/office/drawing/2014/main" id="{B15B3DD8-0E6F-887D-DA0B-094ED30026A1}"/>
              </a:ext>
            </a:extLst>
          </p:cNvPr>
          <p:cNvSpPr txBox="1">
            <a:spLocks noGrp="1"/>
          </p:cNvSpPr>
          <p:nvPr>
            <p:ph type="body" idx="4294967295"/>
          </p:nvPr>
        </p:nvSpPr>
        <p:spPr>
          <a:xfrm>
            <a:off x="719404" y="1674001"/>
            <a:ext cx="5194797" cy="803327"/>
          </a:xfrm>
          <a:solidFill>
            <a:srgbClr val="AD007C"/>
          </a:solidFill>
          <a:ln w="6345">
            <a:solidFill>
              <a:srgbClr val="AD007C"/>
            </a:solidFill>
            <a:prstDash val="solid"/>
          </a:ln>
        </p:spPr>
        <p:txBody>
          <a:bodyPr lIns="35999" rIns="35999" bIns="234004" anchor="ctr" anchorCtr="1"/>
          <a:lstStyle>
            <a:lvl1pPr algn="ctr">
              <a:defRPr sz="1600">
                <a:solidFill>
                  <a:srgbClr val="FFFFFF"/>
                </a:solidFill>
              </a:defRPr>
            </a:lvl1pPr>
          </a:lstStyle>
          <a:p>
            <a:pPr lvl="0"/>
            <a:r>
              <a:rPr lang="de-DE"/>
              <a:t>Mastertextformat bearbeiten</a:t>
            </a:r>
          </a:p>
        </p:txBody>
      </p:sp>
      <p:sp>
        <p:nvSpPr>
          <p:cNvPr id="4" name="Textplatzhalter 13">
            <a:extLst>
              <a:ext uri="{FF2B5EF4-FFF2-40B4-BE49-F238E27FC236}">
                <a16:creationId xmlns:a16="http://schemas.microsoft.com/office/drawing/2014/main" id="{51D9637E-B35F-4E2F-FEC2-53BB4A904AAB}"/>
              </a:ext>
            </a:extLst>
          </p:cNvPr>
          <p:cNvSpPr txBox="1">
            <a:spLocks noGrp="1"/>
          </p:cNvSpPr>
          <p:nvPr>
            <p:ph type="body" idx="4294967295"/>
          </p:nvPr>
        </p:nvSpPr>
        <p:spPr>
          <a:xfrm>
            <a:off x="719404" y="2213149"/>
            <a:ext cx="5194797" cy="4104851"/>
          </a:xfrm>
          <a:ln w="6345">
            <a:solidFill>
              <a:srgbClr val="AD007C"/>
            </a:solidFill>
            <a:prstDash val="solid"/>
          </a:ln>
        </p:spPr>
        <p:txBody>
          <a:bodyPr lIns="143999" tIns="395999" rIns="143999" bIns="143999"/>
          <a:lstStyle>
            <a:lvl1pPr>
              <a:defRPr/>
            </a:lvl1pPr>
          </a:lstStyle>
          <a:p>
            <a:pPr lvl="0"/>
            <a:r>
              <a:rPr lang="de-DE"/>
              <a:t>Mastertextformat bearbeiten</a:t>
            </a:r>
          </a:p>
        </p:txBody>
      </p:sp>
      <p:sp>
        <p:nvSpPr>
          <p:cNvPr id="5" name="Untertitel 2">
            <a:extLst>
              <a:ext uri="{FF2B5EF4-FFF2-40B4-BE49-F238E27FC236}">
                <a16:creationId xmlns:a16="http://schemas.microsoft.com/office/drawing/2014/main" id="{7A29525D-0F6A-005E-D623-5962919ED83E}"/>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sp>
        <p:nvSpPr>
          <p:cNvPr id="6" name="Datumsplatzhalter 2">
            <a:extLst>
              <a:ext uri="{FF2B5EF4-FFF2-40B4-BE49-F238E27FC236}">
                <a16:creationId xmlns:a16="http://schemas.microsoft.com/office/drawing/2014/main" id="{319F9C72-581A-7A63-A836-01ACAE2DD577}"/>
              </a:ext>
            </a:extLst>
          </p:cNvPr>
          <p:cNvSpPr txBox="1">
            <a:spLocks noGrp="1"/>
          </p:cNvSpPr>
          <p:nvPr>
            <p:ph type="dt" sz="half" idx="7"/>
          </p:nvPr>
        </p:nvSpPr>
        <p:spPr/>
        <p:txBody>
          <a:bodyPr/>
          <a:lstStyle>
            <a:lvl1pPr>
              <a:defRPr/>
            </a:lvl1pPr>
          </a:lstStyle>
          <a:p>
            <a:pPr lvl="0"/>
            <a:r>
              <a:rPr lang="de-DE"/>
              <a:t>|    15.02.2019</a:t>
            </a:r>
          </a:p>
        </p:txBody>
      </p:sp>
      <p:sp>
        <p:nvSpPr>
          <p:cNvPr id="7" name="Fußzeilenplatzhalter 4">
            <a:extLst>
              <a:ext uri="{FF2B5EF4-FFF2-40B4-BE49-F238E27FC236}">
                <a16:creationId xmlns:a16="http://schemas.microsoft.com/office/drawing/2014/main" id="{FCEF429C-4B56-60BB-0FA1-DDF9A13FF5E1}"/>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8" name="Foliennummernplatzhalter 5">
            <a:extLst>
              <a:ext uri="{FF2B5EF4-FFF2-40B4-BE49-F238E27FC236}">
                <a16:creationId xmlns:a16="http://schemas.microsoft.com/office/drawing/2014/main" id="{44F20DA8-FE7F-992E-C4AC-F0073AC8170A}"/>
              </a:ext>
            </a:extLst>
          </p:cNvPr>
          <p:cNvSpPr txBox="1">
            <a:spLocks noGrp="1"/>
          </p:cNvSpPr>
          <p:nvPr>
            <p:ph type="sldNum" sz="quarter" idx="8"/>
          </p:nvPr>
        </p:nvSpPr>
        <p:spPr/>
        <p:txBody>
          <a:bodyPr/>
          <a:lstStyle>
            <a:lvl1pPr>
              <a:defRPr/>
            </a:lvl1pPr>
          </a:lstStyle>
          <a:p>
            <a:pPr lvl="0"/>
            <a:fld id="{917ABFCC-8B8B-4007-B919-F2ACB93C5E33}" type="slidenum">
              <a:t>‹Nr.›</a:t>
            </a:fld>
            <a:endParaRPr lang="de-DE"/>
          </a:p>
        </p:txBody>
      </p:sp>
      <p:cxnSp>
        <p:nvCxnSpPr>
          <p:cNvPr id="9" name="Gerader Verbinder 14">
            <a:extLst>
              <a:ext uri="{FF2B5EF4-FFF2-40B4-BE49-F238E27FC236}">
                <a16:creationId xmlns:a16="http://schemas.microsoft.com/office/drawing/2014/main" id="{6B92A29D-AFEB-5262-2EF4-863453611397}"/>
              </a:ext>
            </a:extLst>
          </p:cNvPr>
          <p:cNvCxnSpPr/>
          <p:nvPr/>
        </p:nvCxnSpPr>
        <p:spPr>
          <a:xfrm>
            <a:off x="719998" y="1100617"/>
            <a:ext cx="11471998" cy="0"/>
          </a:xfrm>
          <a:prstGeom prst="straightConnector1">
            <a:avLst/>
          </a:prstGeom>
          <a:noFill/>
          <a:ln w="6345" cap="flat">
            <a:solidFill>
              <a:srgbClr val="000000"/>
            </a:solidFill>
            <a:prstDash val="solid"/>
            <a:miter/>
          </a:ln>
        </p:spPr>
      </p:cxnSp>
      <p:sp>
        <p:nvSpPr>
          <p:cNvPr id="10" name="Textplatzhalter 32">
            <a:extLst>
              <a:ext uri="{FF2B5EF4-FFF2-40B4-BE49-F238E27FC236}">
                <a16:creationId xmlns:a16="http://schemas.microsoft.com/office/drawing/2014/main" id="{B657E0B1-A7C9-625C-0BD2-71821FD9D7E2}"/>
              </a:ext>
            </a:extLst>
          </p:cNvPr>
          <p:cNvSpPr txBox="1">
            <a:spLocks noGrp="1"/>
          </p:cNvSpPr>
          <p:nvPr>
            <p:ph type="body" idx="4294967295"/>
          </p:nvPr>
        </p:nvSpPr>
        <p:spPr>
          <a:xfrm>
            <a:off x="6277804" y="1674001"/>
            <a:ext cx="5194797" cy="803327"/>
          </a:xfrm>
          <a:solidFill>
            <a:srgbClr val="AD007C"/>
          </a:solidFill>
          <a:ln w="6345">
            <a:solidFill>
              <a:srgbClr val="AD007C"/>
            </a:solidFill>
            <a:prstDash val="solid"/>
          </a:ln>
        </p:spPr>
        <p:txBody>
          <a:bodyPr lIns="35999" rIns="35999" bIns="234004" anchor="ctr" anchorCtr="1"/>
          <a:lstStyle>
            <a:lvl1pPr algn="ctr">
              <a:defRPr sz="1600">
                <a:solidFill>
                  <a:srgbClr val="FFFFFF"/>
                </a:solidFill>
              </a:defRPr>
            </a:lvl1pPr>
          </a:lstStyle>
          <a:p>
            <a:pPr lvl="0"/>
            <a:r>
              <a:rPr lang="de-DE"/>
              <a:t>Mastertextformat bearbeiten</a:t>
            </a:r>
          </a:p>
        </p:txBody>
      </p:sp>
      <p:sp>
        <p:nvSpPr>
          <p:cNvPr id="11" name="Textplatzhalter 35">
            <a:extLst>
              <a:ext uri="{FF2B5EF4-FFF2-40B4-BE49-F238E27FC236}">
                <a16:creationId xmlns:a16="http://schemas.microsoft.com/office/drawing/2014/main" id="{339A81B2-AAC7-D956-79A2-A6BEE7D383ED}"/>
              </a:ext>
            </a:extLst>
          </p:cNvPr>
          <p:cNvSpPr txBox="1">
            <a:spLocks noGrp="1"/>
          </p:cNvSpPr>
          <p:nvPr>
            <p:ph type="body" idx="4294967295"/>
          </p:nvPr>
        </p:nvSpPr>
        <p:spPr>
          <a:xfrm>
            <a:off x="6277804" y="2213149"/>
            <a:ext cx="5194797" cy="4104851"/>
          </a:xfrm>
          <a:ln w="6345">
            <a:solidFill>
              <a:srgbClr val="AD007C"/>
            </a:solidFill>
            <a:prstDash val="solid"/>
          </a:ln>
        </p:spPr>
        <p:txBody>
          <a:bodyPr lIns="143999" tIns="395999" rIns="143999" bIns="143999"/>
          <a:lstStyle>
            <a:lvl1pPr>
              <a:defRPr/>
            </a:lvl1pPr>
          </a:lstStyle>
          <a:p>
            <a:pPr lvl="0"/>
            <a:r>
              <a:rPr lang="de-DE"/>
              <a:t>Mastertextformat bearbeiten</a:t>
            </a:r>
          </a:p>
        </p:txBody>
      </p:sp>
    </p:spTree>
    <p:extLst>
      <p:ext uri="{BB962C8B-B14F-4D97-AF65-F5344CB8AC3E}">
        <p14:creationId xmlns:p14="http://schemas.microsoft.com/office/powerpoint/2010/main" val="96776548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rei Tex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98760-61F7-9F88-FAC4-B1223E4B2F3C}"/>
              </a:ext>
            </a:extLst>
          </p:cNvPr>
          <p:cNvSpPr txBox="1">
            <a:spLocks noGrp="1"/>
          </p:cNvSpPr>
          <p:nvPr>
            <p:ph type="title"/>
          </p:nvPr>
        </p:nvSpPr>
        <p:spPr>
          <a:xfrm>
            <a:off x="719404" y="0"/>
            <a:ext cx="10753197" cy="1018797"/>
          </a:xfrm>
        </p:spPr>
        <p:txBody>
          <a:bodyPr/>
          <a:lstStyle>
            <a:lvl1pPr>
              <a:defRPr/>
            </a:lvl1pPr>
          </a:lstStyle>
          <a:p>
            <a:pPr lvl="0"/>
            <a:r>
              <a:rPr lang="de-DE"/>
              <a:t>Mastertitelformat bearbeiten</a:t>
            </a:r>
          </a:p>
        </p:txBody>
      </p:sp>
      <p:sp>
        <p:nvSpPr>
          <p:cNvPr id="3" name="Textplatzhalter 19">
            <a:extLst>
              <a:ext uri="{FF2B5EF4-FFF2-40B4-BE49-F238E27FC236}">
                <a16:creationId xmlns:a16="http://schemas.microsoft.com/office/drawing/2014/main" id="{A84D0062-6AF3-923B-5F10-EB19022CBA91}"/>
              </a:ext>
            </a:extLst>
          </p:cNvPr>
          <p:cNvSpPr txBox="1">
            <a:spLocks noGrp="1"/>
          </p:cNvSpPr>
          <p:nvPr>
            <p:ph type="body" idx="4294967295"/>
          </p:nvPr>
        </p:nvSpPr>
        <p:spPr>
          <a:xfrm>
            <a:off x="719404" y="1674001"/>
            <a:ext cx="3344399" cy="803327"/>
          </a:xfrm>
          <a:solidFill>
            <a:srgbClr val="AD007C"/>
          </a:solidFill>
          <a:ln w="6345">
            <a:solidFill>
              <a:srgbClr val="AD007C"/>
            </a:solidFill>
            <a:prstDash val="solid"/>
          </a:ln>
        </p:spPr>
        <p:txBody>
          <a:bodyPr lIns="35999" rIns="35999" bIns="234004" anchor="ctr" anchorCtr="1"/>
          <a:lstStyle>
            <a:lvl1pPr algn="ctr">
              <a:defRPr sz="1600">
                <a:solidFill>
                  <a:srgbClr val="FFFFFF"/>
                </a:solidFill>
              </a:defRPr>
            </a:lvl1pPr>
          </a:lstStyle>
          <a:p>
            <a:pPr lvl="0"/>
            <a:r>
              <a:rPr lang="de-DE"/>
              <a:t>Mastertextformat bearbeiten</a:t>
            </a:r>
          </a:p>
        </p:txBody>
      </p:sp>
      <p:sp>
        <p:nvSpPr>
          <p:cNvPr id="4" name="Textplatzhalter 13">
            <a:extLst>
              <a:ext uri="{FF2B5EF4-FFF2-40B4-BE49-F238E27FC236}">
                <a16:creationId xmlns:a16="http://schemas.microsoft.com/office/drawing/2014/main" id="{5B70E20F-F5E4-876E-0B90-352A589DF75C}"/>
              </a:ext>
            </a:extLst>
          </p:cNvPr>
          <p:cNvSpPr txBox="1">
            <a:spLocks noGrp="1"/>
          </p:cNvSpPr>
          <p:nvPr>
            <p:ph type="body" idx="4294967295"/>
          </p:nvPr>
        </p:nvSpPr>
        <p:spPr>
          <a:xfrm>
            <a:off x="719404" y="2213149"/>
            <a:ext cx="3344399" cy="4104851"/>
          </a:xfrm>
          <a:ln w="6345">
            <a:solidFill>
              <a:srgbClr val="AD007C"/>
            </a:solidFill>
            <a:prstDash val="solid"/>
          </a:ln>
        </p:spPr>
        <p:txBody>
          <a:bodyPr lIns="143999" tIns="395999" rIns="143999" bIns="143999"/>
          <a:lstStyle>
            <a:lvl1pPr>
              <a:defRPr/>
            </a:lvl1pPr>
          </a:lstStyle>
          <a:p>
            <a:pPr lvl="0"/>
            <a:r>
              <a:rPr lang="de-DE"/>
              <a:t>Mastertextformat bearbeiten</a:t>
            </a:r>
          </a:p>
        </p:txBody>
      </p:sp>
      <p:sp>
        <p:nvSpPr>
          <p:cNvPr id="5" name="Untertitel 2">
            <a:extLst>
              <a:ext uri="{FF2B5EF4-FFF2-40B4-BE49-F238E27FC236}">
                <a16:creationId xmlns:a16="http://schemas.microsoft.com/office/drawing/2014/main" id="{0FABAD38-D8AD-D761-C71C-2086BB60D51B}"/>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sp>
        <p:nvSpPr>
          <p:cNvPr id="6" name="Datumsplatzhalter 2">
            <a:extLst>
              <a:ext uri="{FF2B5EF4-FFF2-40B4-BE49-F238E27FC236}">
                <a16:creationId xmlns:a16="http://schemas.microsoft.com/office/drawing/2014/main" id="{D48CA580-A403-CAF0-3A5A-F1AD3E35910C}"/>
              </a:ext>
            </a:extLst>
          </p:cNvPr>
          <p:cNvSpPr txBox="1">
            <a:spLocks noGrp="1"/>
          </p:cNvSpPr>
          <p:nvPr>
            <p:ph type="dt" sz="half" idx="7"/>
          </p:nvPr>
        </p:nvSpPr>
        <p:spPr/>
        <p:txBody>
          <a:bodyPr/>
          <a:lstStyle>
            <a:lvl1pPr>
              <a:defRPr/>
            </a:lvl1pPr>
          </a:lstStyle>
          <a:p>
            <a:pPr lvl="0"/>
            <a:r>
              <a:rPr lang="de-DE"/>
              <a:t>|    15.02.2019</a:t>
            </a:r>
          </a:p>
        </p:txBody>
      </p:sp>
      <p:sp>
        <p:nvSpPr>
          <p:cNvPr id="7" name="Fußzeilenplatzhalter 4">
            <a:extLst>
              <a:ext uri="{FF2B5EF4-FFF2-40B4-BE49-F238E27FC236}">
                <a16:creationId xmlns:a16="http://schemas.microsoft.com/office/drawing/2014/main" id="{0575E9BF-74C9-B8EE-12B5-856C3EE6C8F0}"/>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8" name="Foliennummernplatzhalter 5">
            <a:extLst>
              <a:ext uri="{FF2B5EF4-FFF2-40B4-BE49-F238E27FC236}">
                <a16:creationId xmlns:a16="http://schemas.microsoft.com/office/drawing/2014/main" id="{7FA11347-0723-629D-9E70-8EEB366EC24E}"/>
              </a:ext>
            </a:extLst>
          </p:cNvPr>
          <p:cNvSpPr txBox="1">
            <a:spLocks noGrp="1"/>
          </p:cNvSpPr>
          <p:nvPr>
            <p:ph type="sldNum" sz="quarter" idx="8"/>
          </p:nvPr>
        </p:nvSpPr>
        <p:spPr/>
        <p:txBody>
          <a:bodyPr/>
          <a:lstStyle>
            <a:lvl1pPr>
              <a:defRPr/>
            </a:lvl1pPr>
          </a:lstStyle>
          <a:p>
            <a:pPr lvl="0"/>
            <a:fld id="{5913C7FB-FB1A-49EC-9967-470CDB8FAAE0}" type="slidenum">
              <a:t>‹Nr.›</a:t>
            </a:fld>
            <a:endParaRPr lang="de-DE"/>
          </a:p>
        </p:txBody>
      </p:sp>
      <p:cxnSp>
        <p:nvCxnSpPr>
          <p:cNvPr id="9" name="Gerader Verbinder 14">
            <a:extLst>
              <a:ext uri="{FF2B5EF4-FFF2-40B4-BE49-F238E27FC236}">
                <a16:creationId xmlns:a16="http://schemas.microsoft.com/office/drawing/2014/main" id="{E7F3F127-E6A0-4296-F332-312C78129E8A}"/>
              </a:ext>
            </a:extLst>
          </p:cNvPr>
          <p:cNvCxnSpPr/>
          <p:nvPr/>
        </p:nvCxnSpPr>
        <p:spPr>
          <a:xfrm>
            <a:off x="719998" y="1100617"/>
            <a:ext cx="11471998" cy="0"/>
          </a:xfrm>
          <a:prstGeom prst="straightConnector1">
            <a:avLst/>
          </a:prstGeom>
          <a:noFill/>
          <a:ln w="6345" cap="flat">
            <a:solidFill>
              <a:srgbClr val="000000"/>
            </a:solidFill>
            <a:prstDash val="solid"/>
            <a:miter/>
          </a:ln>
        </p:spPr>
      </p:cxnSp>
      <p:sp>
        <p:nvSpPr>
          <p:cNvPr id="10" name="Textplatzhalter 21">
            <a:extLst>
              <a:ext uri="{FF2B5EF4-FFF2-40B4-BE49-F238E27FC236}">
                <a16:creationId xmlns:a16="http://schemas.microsoft.com/office/drawing/2014/main" id="{2DCA3254-50FA-7F58-AAA5-98A8C07FE59C}"/>
              </a:ext>
            </a:extLst>
          </p:cNvPr>
          <p:cNvSpPr txBox="1">
            <a:spLocks noGrp="1"/>
          </p:cNvSpPr>
          <p:nvPr>
            <p:ph type="body" idx="4294967295"/>
          </p:nvPr>
        </p:nvSpPr>
        <p:spPr>
          <a:xfrm>
            <a:off x="4423803" y="1674001"/>
            <a:ext cx="3344399" cy="803327"/>
          </a:xfrm>
          <a:solidFill>
            <a:srgbClr val="AD007C"/>
          </a:solidFill>
          <a:ln w="6345">
            <a:solidFill>
              <a:srgbClr val="AD007C"/>
            </a:solidFill>
            <a:prstDash val="solid"/>
          </a:ln>
        </p:spPr>
        <p:txBody>
          <a:bodyPr lIns="35999" rIns="35999" bIns="234004" anchor="ctr" anchorCtr="1"/>
          <a:lstStyle>
            <a:lvl1pPr algn="ctr">
              <a:defRPr sz="1600">
                <a:solidFill>
                  <a:srgbClr val="FFFFFF"/>
                </a:solidFill>
              </a:defRPr>
            </a:lvl1pPr>
          </a:lstStyle>
          <a:p>
            <a:pPr lvl="0"/>
            <a:r>
              <a:rPr lang="de-DE"/>
              <a:t>Mastertextformat bearbeiten</a:t>
            </a:r>
          </a:p>
        </p:txBody>
      </p:sp>
      <p:sp>
        <p:nvSpPr>
          <p:cNvPr id="11" name="Textplatzhalter 13">
            <a:extLst>
              <a:ext uri="{FF2B5EF4-FFF2-40B4-BE49-F238E27FC236}">
                <a16:creationId xmlns:a16="http://schemas.microsoft.com/office/drawing/2014/main" id="{8EE8C4B9-9FC5-4570-B3F4-8E41F2CE15E4}"/>
              </a:ext>
            </a:extLst>
          </p:cNvPr>
          <p:cNvSpPr txBox="1">
            <a:spLocks noGrp="1"/>
          </p:cNvSpPr>
          <p:nvPr>
            <p:ph type="body" idx="4294967295"/>
          </p:nvPr>
        </p:nvSpPr>
        <p:spPr>
          <a:xfrm>
            <a:off x="4423803" y="2213149"/>
            <a:ext cx="3344399" cy="4104851"/>
          </a:xfrm>
          <a:ln w="6345">
            <a:solidFill>
              <a:srgbClr val="AD007C"/>
            </a:solidFill>
            <a:prstDash val="solid"/>
          </a:ln>
        </p:spPr>
        <p:txBody>
          <a:bodyPr lIns="143999" tIns="395999" rIns="143999" bIns="143999"/>
          <a:lstStyle>
            <a:lvl1pPr>
              <a:defRPr/>
            </a:lvl1pPr>
          </a:lstStyle>
          <a:p>
            <a:pPr lvl="0"/>
            <a:r>
              <a:rPr lang="de-DE"/>
              <a:t>Mastertextformat bearbeiten</a:t>
            </a:r>
          </a:p>
        </p:txBody>
      </p:sp>
      <p:sp>
        <p:nvSpPr>
          <p:cNvPr id="12" name="Textplatzhalter 24">
            <a:extLst>
              <a:ext uri="{FF2B5EF4-FFF2-40B4-BE49-F238E27FC236}">
                <a16:creationId xmlns:a16="http://schemas.microsoft.com/office/drawing/2014/main" id="{A57F1B38-4D56-B4A6-014C-C4D17194968C}"/>
              </a:ext>
            </a:extLst>
          </p:cNvPr>
          <p:cNvSpPr txBox="1">
            <a:spLocks noGrp="1"/>
          </p:cNvSpPr>
          <p:nvPr>
            <p:ph type="body" idx="4294967295"/>
          </p:nvPr>
        </p:nvSpPr>
        <p:spPr>
          <a:xfrm>
            <a:off x="8128202" y="2213149"/>
            <a:ext cx="3344399" cy="4104851"/>
          </a:xfrm>
          <a:ln w="6345">
            <a:solidFill>
              <a:srgbClr val="AD007C"/>
            </a:solidFill>
            <a:prstDash val="solid"/>
          </a:ln>
        </p:spPr>
        <p:txBody>
          <a:bodyPr lIns="143999" tIns="395999" rIns="143999" bIns="143999"/>
          <a:lstStyle>
            <a:lvl1pPr>
              <a:defRPr/>
            </a:lvl1pPr>
          </a:lstStyle>
          <a:p>
            <a:pPr lvl="0"/>
            <a:r>
              <a:rPr lang="de-DE"/>
              <a:t>Mastertextformat bearbeiten</a:t>
            </a:r>
          </a:p>
        </p:txBody>
      </p:sp>
      <p:sp>
        <p:nvSpPr>
          <p:cNvPr id="13" name="Textplatzhalter 22">
            <a:extLst>
              <a:ext uri="{FF2B5EF4-FFF2-40B4-BE49-F238E27FC236}">
                <a16:creationId xmlns:a16="http://schemas.microsoft.com/office/drawing/2014/main" id="{457BE036-ABC7-6E91-3CC6-2AD4AF167B86}"/>
              </a:ext>
            </a:extLst>
          </p:cNvPr>
          <p:cNvSpPr txBox="1">
            <a:spLocks noGrp="1"/>
          </p:cNvSpPr>
          <p:nvPr>
            <p:ph type="body" idx="4294967295"/>
          </p:nvPr>
        </p:nvSpPr>
        <p:spPr>
          <a:xfrm>
            <a:off x="8128202" y="1674001"/>
            <a:ext cx="3344399" cy="803327"/>
          </a:xfrm>
          <a:solidFill>
            <a:srgbClr val="AD007C"/>
          </a:solidFill>
          <a:ln w="6345">
            <a:solidFill>
              <a:srgbClr val="AD007C"/>
            </a:solidFill>
            <a:prstDash val="solid"/>
          </a:ln>
        </p:spPr>
        <p:txBody>
          <a:bodyPr lIns="35999" rIns="35999" bIns="234004" anchor="ctr" anchorCtr="1"/>
          <a:lstStyle>
            <a:lvl1pPr algn="ctr">
              <a:defRPr sz="1600">
                <a:solidFill>
                  <a:srgbClr val="FFFFFF"/>
                </a:solidFill>
              </a:defRPr>
            </a:lvl1pPr>
          </a:lstStyle>
          <a:p>
            <a:pPr lvl="0"/>
            <a:r>
              <a:rPr lang="de-DE"/>
              <a:t>Mastertextformat bearbeiten</a:t>
            </a:r>
          </a:p>
        </p:txBody>
      </p:sp>
    </p:spTree>
    <p:extLst>
      <p:ext uri="{BB962C8B-B14F-4D97-AF65-F5344CB8AC3E}">
        <p14:creationId xmlns:p14="http://schemas.microsoft.com/office/powerpoint/2010/main" val="68362752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ier Tex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24D0E-D496-D2ED-1B30-48469819EF49}"/>
              </a:ext>
            </a:extLst>
          </p:cNvPr>
          <p:cNvSpPr txBox="1">
            <a:spLocks noGrp="1"/>
          </p:cNvSpPr>
          <p:nvPr>
            <p:ph type="title"/>
          </p:nvPr>
        </p:nvSpPr>
        <p:spPr>
          <a:xfrm>
            <a:off x="719404" y="0"/>
            <a:ext cx="10753197" cy="1018797"/>
          </a:xfrm>
        </p:spPr>
        <p:txBody>
          <a:bodyPr/>
          <a:lstStyle>
            <a:lvl1pPr>
              <a:defRPr/>
            </a:lvl1pPr>
          </a:lstStyle>
          <a:p>
            <a:pPr lvl="0"/>
            <a:r>
              <a:rPr lang="de-DE"/>
              <a:t>Mastertitelformat bearbeiten</a:t>
            </a:r>
          </a:p>
        </p:txBody>
      </p:sp>
      <p:sp>
        <p:nvSpPr>
          <p:cNvPr id="3" name="Textplatzhalter 15">
            <a:extLst>
              <a:ext uri="{FF2B5EF4-FFF2-40B4-BE49-F238E27FC236}">
                <a16:creationId xmlns:a16="http://schemas.microsoft.com/office/drawing/2014/main" id="{18DC5A0E-60A0-E02E-A425-CC71213D6C99}"/>
              </a:ext>
            </a:extLst>
          </p:cNvPr>
          <p:cNvSpPr txBox="1">
            <a:spLocks noGrp="1"/>
          </p:cNvSpPr>
          <p:nvPr>
            <p:ph type="body" idx="4294967295"/>
          </p:nvPr>
        </p:nvSpPr>
        <p:spPr>
          <a:xfrm>
            <a:off x="719404" y="1674001"/>
            <a:ext cx="2552401" cy="803327"/>
          </a:xfrm>
          <a:solidFill>
            <a:srgbClr val="AD007C"/>
          </a:solidFill>
          <a:ln w="6345">
            <a:solidFill>
              <a:srgbClr val="AD007C"/>
            </a:solidFill>
            <a:prstDash val="solid"/>
          </a:ln>
        </p:spPr>
        <p:txBody>
          <a:bodyPr lIns="35999" rIns="35999" bIns="234004" anchor="ctr" anchorCtr="1"/>
          <a:lstStyle>
            <a:lvl1pPr algn="ctr">
              <a:defRPr sz="1400">
                <a:solidFill>
                  <a:srgbClr val="FFFFFF"/>
                </a:solidFill>
              </a:defRPr>
            </a:lvl1pPr>
          </a:lstStyle>
          <a:p>
            <a:pPr lvl="0"/>
            <a:r>
              <a:rPr lang="de-DE"/>
              <a:t>Mastertextformat bearbeiten</a:t>
            </a:r>
          </a:p>
        </p:txBody>
      </p:sp>
      <p:sp>
        <p:nvSpPr>
          <p:cNvPr id="4" name="Textplatzhalter 13">
            <a:extLst>
              <a:ext uri="{FF2B5EF4-FFF2-40B4-BE49-F238E27FC236}">
                <a16:creationId xmlns:a16="http://schemas.microsoft.com/office/drawing/2014/main" id="{B044D73C-2BBC-1932-8867-D0E72739AE2E}"/>
              </a:ext>
            </a:extLst>
          </p:cNvPr>
          <p:cNvSpPr txBox="1">
            <a:spLocks noGrp="1"/>
          </p:cNvSpPr>
          <p:nvPr>
            <p:ph type="body" idx="4294967295"/>
          </p:nvPr>
        </p:nvSpPr>
        <p:spPr>
          <a:xfrm>
            <a:off x="719404" y="2213149"/>
            <a:ext cx="2552401" cy="4104851"/>
          </a:xfrm>
          <a:ln w="6345">
            <a:solidFill>
              <a:srgbClr val="AD007C"/>
            </a:solidFill>
            <a:prstDash val="solid"/>
          </a:ln>
        </p:spPr>
        <p:txBody>
          <a:bodyPr lIns="90004" tIns="395999" rIns="90004" bIns="90004"/>
          <a:lstStyle>
            <a:lvl1pPr>
              <a:defRPr sz="1400"/>
            </a:lvl1pPr>
          </a:lstStyle>
          <a:p>
            <a:pPr lvl="0"/>
            <a:r>
              <a:rPr lang="de-DE"/>
              <a:t>Mastertextformat bearbeiten</a:t>
            </a:r>
          </a:p>
        </p:txBody>
      </p:sp>
      <p:sp>
        <p:nvSpPr>
          <p:cNvPr id="5" name="Untertitel 2">
            <a:extLst>
              <a:ext uri="{FF2B5EF4-FFF2-40B4-BE49-F238E27FC236}">
                <a16:creationId xmlns:a16="http://schemas.microsoft.com/office/drawing/2014/main" id="{54FCE0DF-4D58-EBAF-C1B2-B618D1C0709B}"/>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sp>
        <p:nvSpPr>
          <p:cNvPr id="6" name="Datumsplatzhalter 2">
            <a:extLst>
              <a:ext uri="{FF2B5EF4-FFF2-40B4-BE49-F238E27FC236}">
                <a16:creationId xmlns:a16="http://schemas.microsoft.com/office/drawing/2014/main" id="{032EE0D6-0FA0-FE99-98EF-C09E0F714702}"/>
              </a:ext>
            </a:extLst>
          </p:cNvPr>
          <p:cNvSpPr txBox="1">
            <a:spLocks noGrp="1"/>
          </p:cNvSpPr>
          <p:nvPr>
            <p:ph type="dt" sz="half" idx="7"/>
          </p:nvPr>
        </p:nvSpPr>
        <p:spPr/>
        <p:txBody>
          <a:bodyPr/>
          <a:lstStyle>
            <a:lvl1pPr>
              <a:defRPr/>
            </a:lvl1pPr>
          </a:lstStyle>
          <a:p>
            <a:pPr lvl="0"/>
            <a:r>
              <a:rPr lang="de-DE"/>
              <a:t>|    15.02.2019</a:t>
            </a:r>
          </a:p>
        </p:txBody>
      </p:sp>
      <p:sp>
        <p:nvSpPr>
          <p:cNvPr id="7" name="Fußzeilenplatzhalter 4">
            <a:extLst>
              <a:ext uri="{FF2B5EF4-FFF2-40B4-BE49-F238E27FC236}">
                <a16:creationId xmlns:a16="http://schemas.microsoft.com/office/drawing/2014/main" id="{B74B43CF-CA06-10FD-9CFC-EDCECADBCB94}"/>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8" name="Foliennummernplatzhalter 5">
            <a:extLst>
              <a:ext uri="{FF2B5EF4-FFF2-40B4-BE49-F238E27FC236}">
                <a16:creationId xmlns:a16="http://schemas.microsoft.com/office/drawing/2014/main" id="{3D52E12E-5A9B-BA6E-B209-B59E95DCF696}"/>
              </a:ext>
            </a:extLst>
          </p:cNvPr>
          <p:cNvSpPr txBox="1">
            <a:spLocks noGrp="1"/>
          </p:cNvSpPr>
          <p:nvPr>
            <p:ph type="sldNum" sz="quarter" idx="8"/>
          </p:nvPr>
        </p:nvSpPr>
        <p:spPr/>
        <p:txBody>
          <a:bodyPr/>
          <a:lstStyle>
            <a:lvl1pPr>
              <a:defRPr/>
            </a:lvl1pPr>
          </a:lstStyle>
          <a:p>
            <a:pPr lvl="0"/>
            <a:fld id="{63296F09-A3EA-4948-8867-77CF0F8F2FBB}" type="slidenum">
              <a:t>‹Nr.›</a:t>
            </a:fld>
            <a:endParaRPr lang="de-DE"/>
          </a:p>
        </p:txBody>
      </p:sp>
      <p:cxnSp>
        <p:nvCxnSpPr>
          <p:cNvPr id="9" name="Gerader Verbinder 14">
            <a:extLst>
              <a:ext uri="{FF2B5EF4-FFF2-40B4-BE49-F238E27FC236}">
                <a16:creationId xmlns:a16="http://schemas.microsoft.com/office/drawing/2014/main" id="{C2F5D889-16F8-022D-3F5E-50A126C75B9B}"/>
              </a:ext>
            </a:extLst>
          </p:cNvPr>
          <p:cNvCxnSpPr/>
          <p:nvPr/>
        </p:nvCxnSpPr>
        <p:spPr>
          <a:xfrm>
            <a:off x="719998" y="1100617"/>
            <a:ext cx="11471998" cy="0"/>
          </a:xfrm>
          <a:prstGeom prst="straightConnector1">
            <a:avLst/>
          </a:prstGeom>
          <a:noFill/>
          <a:ln w="6345" cap="flat">
            <a:solidFill>
              <a:srgbClr val="000000"/>
            </a:solidFill>
            <a:prstDash val="solid"/>
            <a:miter/>
          </a:ln>
        </p:spPr>
      </p:cxnSp>
      <p:sp>
        <p:nvSpPr>
          <p:cNvPr id="10" name="Textplatzhalter 16">
            <a:extLst>
              <a:ext uri="{FF2B5EF4-FFF2-40B4-BE49-F238E27FC236}">
                <a16:creationId xmlns:a16="http://schemas.microsoft.com/office/drawing/2014/main" id="{3BED1A4F-5865-3EAE-38A3-CE254B20E043}"/>
              </a:ext>
            </a:extLst>
          </p:cNvPr>
          <p:cNvSpPr txBox="1">
            <a:spLocks noGrp="1"/>
          </p:cNvSpPr>
          <p:nvPr>
            <p:ph type="body" idx="4294967295"/>
          </p:nvPr>
        </p:nvSpPr>
        <p:spPr>
          <a:xfrm>
            <a:off x="3453002" y="1674001"/>
            <a:ext cx="2552401" cy="803327"/>
          </a:xfrm>
          <a:solidFill>
            <a:srgbClr val="AD007C"/>
          </a:solidFill>
          <a:ln w="6345">
            <a:solidFill>
              <a:srgbClr val="AD007C"/>
            </a:solidFill>
            <a:prstDash val="solid"/>
          </a:ln>
        </p:spPr>
        <p:txBody>
          <a:bodyPr lIns="35999" rIns="35999" bIns="234004" anchor="ctr" anchorCtr="1"/>
          <a:lstStyle>
            <a:lvl1pPr algn="ctr">
              <a:defRPr sz="1400">
                <a:solidFill>
                  <a:srgbClr val="FFFFFF"/>
                </a:solidFill>
              </a:defRPr>
            </a:lvl1pPr>
          </a:lstStyle>
          <a:p>
            <a:pPr lvl="0"/>
            <a:r>
              <a:rPr lang="de-DE"/>
              <a:t>Mastertextformat bearbeiten</a:t>
            </a:r>
          </a:p>
        </p:txBody>
      </p:sp>
      <p:sp>
        <p:nvSpPr>
          <p:cNvPr id="11" name="Textplatzhalter 13">
            <a:extLst>
              <a:ext uri="{FF2B5EF4-FFF2-40B4-BE49-F238E27FC236}">
                <a16:creationId xmlns:a16="http://schemas.microsoft.com/office/drawing/2014/main" id="{2F6E82AE-F394-12D2-A5C3-BE7587273560}"/>
              </a:ext>
            </a:extLst>
          </p:cNvPr>
          <p:cNvSpPr txBox="1">
            <a:spLocks noGrp="1"/>
          </p:cNvSpPr>
          <p:nvPr>
            <p:ph type="body" idx="4294967295"/>
          </p:nvPr>
        </p:nvSpPr>
        <p:spPr>
          <a:xfrm>
            <a:off x="3453002" y="2213149"/>
            <a:ext cx="2552401" cy="4104851"/>
          </a:xfrm>
          <a:ln w="6345">
            <a:solidFill>
              <a:srgbClr val="AD007C"/>
            </a:solidFill>
            <a:prstDash val="solid"/>
          </a:ln>
        </p:spPr>
        <p:txBody>
          <a:bodyPr lIns="90004" tIns="395999" rIns="90004" bIns="90004"/>
          <a:lstStyle>
            <a:lvl1pPr>
              <a:defRPr sz="1400"/>
            </a:lvl1pPr>
          </a:lstStyle>
          <a:p>
            <a:pPr lvl="0"/>
            <a:r>
              <a:rPr lang="de-DE"/>
              <a:t>Mastertextformat bearbeiten</a:t>
            </a:r>
          </a:p>
        </p:txBody>
      </p:sp>
      <p:sp>
        <p:nvSpPr>
          <p:cNvPr id="12" name="Textplatzhalter 21">
            <a:extLst>
              <a:ext uri="{FF2B5EF4-FFF2-40B4-BE49-F238E27FC236}">
                <a16:creationId xmlns:a16="http://schemas.microsoft.com/office/drawing/2014/main" id="{4FD9D447-C47E-2261-5C59-7EE2D363A048}"/>
              </a:ext>
            </a:extLst>
          </p:cNvPr>
          <p:cNvSpPr txBox="1">
            <a:spLocks noGrp="1"/>
          </p:cNvSpPr>
          <p:nvPr>
            <p:ph type="body" idx="4294967295"/>
          </p:nvPr>
        </p:nvSpPr>
        <p:spPr>
          <a:xfrm>
            <a:off x="6186601" y="1674001"/>
            <a:ext cx="2552401" cy="803327"/>
          </a:xfrm>
          <a:solidFill>
            <a:srgbClr val="AD007C"/>
          </a:solidFill>
          <a:ln w="6345">
            <a:solidFill>
              <a:srgbClr val="AD007C"/>
            </a:solidFill>
            <a:prstDash val="solid"/>
          </a:ln>
        </p:spPr>
        <p:txBody>
          <a:bodyPr lIns="35999" rIns="35999" bIns="234004" anchor="ctr" anchorCtr="1"/>
          <a:lstStyle>
            <a:lvl1pPr algn="ctr">
              <a:defRPr sz="1400">
                <a:solidFill>
                  <a:srgbClr val="FFFFFF"/>
                </a:solidFill>
              </a:defRPr>
            </a:lvl1pPr>
          </a:lstStyle>
          <a:p>
            <a:pPr lvl="0"/>
            <a:r>
              <a:rPr lang="de-DE"/>
              <a:t>Mastertextformat bearbeiten</a:t>
            </a:r>
          </a:p>
        </p:txBody>
      </p:sp>
      <p:sp>
        <p:nvSpPr>
          <p:cNvPr id="13" name="Textplatzhalter 13">
            <a:extLst>
              <a:ext uri="{FF2B5EF4-FFF2-40B4-BE49-F238E27FC236}">
                <a16:creationId xmlns:a16="http://schemas.microsoft.com/office/drawing/2014/main" id="{EB0C6D89-7C28-689F-FA3E-DBAAAAE1DBA3}"/>
              </a:ext>
            </a:extLst>
          </p:cNvPr>
          <p:cNvSpPr txBox="1">
            <a:spLocks noGrp="1"/>
          </p:cNvSpPr>
          <p:nvPr>
            <p:ph type="body" idx="4294967295"/>
          </p:nvPr>
        </p:nvSpPr>
        <p:spPr>
          <a:xfrm>
            <a:off x="6186601" y="2213149"/>
            <a:ext cx="2552401" cy="4104851"/>
          </a:xfrm>
          <a:ln w="6345">
            <a:solidFill>
              <a:srgbClr val="AD007C"/>
            </a:solidFill>
            <a:prstDash val="solid"/>
          </a:ln>
        </p:spPr>
        <p:txBody>
          <a:bodyPr lIns="90004" tIns="395999" rIns="90004" bIns="90004"/>
          <a:lstStyle>
            <a:lvl1pPr>
              <a:defRPr sz="1400"/>
            </a:lvl1pPr>
          </a:lstStyle>
          <a:p>
            <a:pPr lvl="0"/>
            <a:r>
              <a:rPr lang="de-DE"/>
              <a:t>Mastertextformat bearbeiten</a:t>
            </a:r>
          </a:p>
        </p:txBody>
      </p:sp>
      <p:sp>
        <p:nvSpPr>
          <p:cNvPr id="14" name="Textplatzhalter 23">
            <a:extLst>
              <a:ext uri="{FF2B5EF4-FFF2-40B4-BE49-F238E27FC236}">
                <a16:creationId xmlns:a16="http://schemas.microsoft.com/office/drawing/2014/main" id="{39E6D6D4-C5C8-BBE1-072C-1C781AFF7B76}"/>
              </a:ext>
            </a:extLst>
          </p:cNvPr>
          <p:cNvSpPr txBox="1">
            <a:spLocks noGrp="1"/>
          </p:cNvSpPr>
          <p:nvPr>
            <p:ph type="body" idx="4294967295"/>
          </p:nvPr>
        </p:nvSpPr>
        <p:spPr>
          <a:xfrm>
            <a:off x="8920200" y="1674001"/>
            <a:ext cx="2552401" cy="803327"/>
          </a:xfrm>
          <a:solidFill>
            <a:srgbClr val="AD007C"/>
          </a:solidFill>
          <a:ln w="6345">
            <a:solidFill>
              <a:srgbClr val="AD007C"/>
            </a:solidFill>
            <a:prstDash val="solid"/>
          </a:ln>
        </p:spPr>
        <p:txBody>
          <a:bodyPr lIns="35999" rIns="35999" bIns="234004" anchor="ctr" anchorCtr="1"/>
          <a:lstStyle>
            <a:lvl1pPr algn="ctr">
              <a:defRPr sz="1400">
                <a:solidFill>
                  <a:srgbClr val="FFFFFF"/>
                </a:solidFill>
              </a:defRPr>
            </a:lvl1pPr>
          </a:lstStyle>
          <a:p>
            <a:pPr lvl="0"/>
            <a:r>
              <a:rPr lang="de-DE"/>
              <a:t>Mastertextformat bearbeiten</a:t>
            </a:r>
          </a:p>
        </p:txBody>
      </p:sp>
      <p:sp>
        <p:nvSpPr>
          <p:cNvPr id="15" name="Textplatzhalter 27">
            <a:extLst>
              <a:ext uri="{FF2B5EF4-FFF2-40B4-BE49-F238E27FC236}">
                <a16:creationId xmlns:a16="http://schemas.microsoft.com/office/drawing/2014/main" id="{BB5AB094-63F6-6D07-E926-46D9759A5CC3}"/>
              </a:ext>
            </a:extLst>
          </p:cNvPr>
          <p:cNvSpPr txBox="1">
            <a:spLocks noGrp="1"/>
          </p:cNvSpPr>
          <p:nvPr>
            <p:ph type="body" idx="4294967295"/>
          </p:nvPr>
        </p:nvSpPr>
        <p:spPr>
          <a:xfrm>
            <a:off x="8920200" y="2213149"/>
            <a:ext cx="2552401" cy="4104851"/>
          </a:xfrm>
          <a:ln w="6345">
            <a:solidFill>
              <a:srgbClr val="AD007C"/>
            </a:solidFill>
            <a:prstDash val="solid"/>
          </a:ln>
        </p:spPr>
        <p:txBody>
          <a:bodyPr lIns="90004" tIns="395999" rIns="90004" bIns="90004"/>
          <a:lstStyle>
            <a:lvl1pPr>
              <a:defRPr sz="1400"/>
            </a:lvl1pPr>
          </a:lstStyle>
          <a:p>
            <a:pPr lvl="0"/>
            <a:r>
              <a:rPr lang="de-DE"/>
              <a:t>Mastertextformat bearbeiten</a:t>
            </a:r>
          </a:p>
        </p:txBody>
      </p:sp>
    </p:spTree>
    <p:extLst>
      <p:ext uri="{BB962C8B-B14F-4D97-AF65-F5344CB8AC3E}">
        <p14:creationId xmlns:p14="http://schemas.microsoft.com/office/powerpoint/2010/main" val="34008469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EBB1ED-E6E3-D815-3646-52B76B474471}"/>
              </a:ext>
            </a:extLst>
          </p:cNvPr>
          <p:cNvSpPr txBox="1">
            <a:spLocks noGrp="1"/>
          </p:cNvSpPr>
          <p:nvPr>
            <p:ph type="title"/>
          </p:nvPr>
        </p:nvSpPr>
        <p:spPr/>
        <p:txBody>
          <a:bodyPr/>
          <a:lstStyle>
            <a:lvl1pPr>
              <a:defRPr/>
            </a:lvl1pPr>
          </a:lstStyle>
          <a:p>
            <a:pPr lvl="0"/>
            <a:r>
              <a:rPr lang="de-DE"/>
              <a:t>Mastertitelformat bearbeiten</a:t>
            </a:r>
          </a:p>
        </p:txBody>
      </p:sp>
      <p:sp>
        <p:nvSpPr>
          <p:cNvPr id="3" name="Datumsplatzhalter 2">
            <a:extLst>
              <a:ext uri="{FF2B5EF4-FFF2-40B4-BE49-F238E27FC236}">
                <a16:creationId xmlns:a16="http://schemas.microsoft.com/office/drawing/2014/main" id="{5376D7B9-8B3F-D601-7911-1A6F9D74FEFB}"/>
              </a:ext>
            </a:extLst>
          </p:cNvPr>
          <p:cNvSpPr txBox="1">
            <a:spLocks noGrp="1"/>
          </p:cNvSpPr>
          <p:nvPr>
            <p:ph type="dt" sz="half" idx="7"/>
          </p:nvPr>
        </p:nvSpPr>
        <p:spPr/>
        <p:txBody>
          <a:bodyPr/>
          <a:lstStyle>
            <a:lvl1pPr>
              <a:defRPr/>
            </a:lvl1pPr>
          </a:lstStyle>
          <a:p>
            <a:pPr lvl="0"/>
            <a:r>
              <a:rPr lang="de-DE"/>
              <a:t>|    15.02.2019</a:t>
            </a:r>
          </a:p>
        </p:txBody>
      </p:sp>
      <p:sp>
        <p:nvSpPr>
          <p:cNvPr id="4" name="Fußzeilenplatzhalter 3">
            <a:extLst>
              <a:ext uri="{FF2B5EF4-FFF2-40B4-BE49-F238E27FC236}">
                <a16:creationId xmlns:a16="http://schemas.microsoft.com/office/drawing/2014/main" id="{CE7ED513-43FE-46ED-E398-72112B98BA44}"/>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5" name="Foliennummernplatzhalter 4">
            <a:extLst>
              <a:ext uri="{FF2B5EF4-FFF2-40B4-BE49-F238E27FC236}">
                <a16:creationId xmlns:a16="http://schemas.microsoft.com/office/drawing/2014/main" id="{0813F8FB-E6B3-B567-B778-5D10E49F51E2}"/>
              </a:ext>
            </a:extLst>
          </p:cNvPr>
          <p:cNvSpPr txBox="1">
            <a:spLocks noGrp="1"/>
          </p:cNvSpPr>
          <p:nvPr>
            <p:ph type="sldNum" sz="quarter" idx="8"/>
          </p:nvPr>
        </p:nvSpPr>
        <p:spPr/>
        <p:txBody>
          <a:bodyPr/>
          <a:lstStyle>
            <a:lvl1pPr>
              <a:defRPr/>
            </a:lvl1pPr>
          </a:lstStyle>
          <a:p>
            <a:pPr lvl="0"/>
            <a:fld id="{AD64C85B-2978-41CF-9124-7277367A9D12}" type="slidenum">
              <a:t>‹Nr.›</a:t>
            </a:fld>
            <a:endParaRPr lang="de-DE"/>
          </a:p>
        </p:txBody>
      </p:sp>
      <p:cxnSp>
        <p:nvCxnSpPr>
          <p:cNvPr id="6" name="Gerader Verbinder 5">
            <a:extLst>
              <a:ext uri="{FF2B5EF4-FFF2-40B4-BE49-F238E27FC236}">
                <a16:creationId xmlns:a16="http://schemas.microsoft.com/office/drawing/2014/main" id="{65F68DD8-2C15-CD5B-CA14-85DBA633860C}"/>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113006522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el und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B0FDC-5815-2BBC-1D0C-44D888B28532}"/>
              </a:ext>
            </a:extLst>
          </p:cNvPr>
          <p:cNvSpPr txBox="1">
            <a:spLocks noGrp="1"/>
          </p:cNvSpPr>
          <p:nvPr>
            <p:ph type="title"/>
          </p:nvPr>
        </p:nvSpPr>
        <p:spPr/>
        <p:txBody>
          <a:bodyPr/>
          <a:lstStyle>
            <a:lvl1pPr>
              <a:defRPr/>
            </a:lvl1pPr>
          </a:lstStyle>
          <a:p>
            <a:pPr lvl="0"/>
            <a:r>
              <a:rPr lang="de-DE"/>
              <a:t>Mastertitelformat bearbeiten</a:t>
            </a:r>
          </a:p>
        </p:txBody>
      </p:sp>
      <p:sp>
        <p:nvSpPr>
          <p:cNvPr id="3" name="Untertitel 2">
            <a:extLst>
              <a:ext uri="{FF2B5EF4-FFF2-40B4-BE49-F238E27FC236}">
                <a16:creationId xmlns:a16="http://schemas.microsoft.com/office/drawing/2014/main" id="{7CA53681-1F65-F3A0-9ADD-FAFBA165EC44}"/>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sp>
        <p:nvSpPr>
          <p:cNvPr id="4" name="Datumsplatzhalter 7">
            <a:extLst>
              <a:ext uri="{FF2B5EF4-FFF2-40B4-BE49-F238E27FC236}">
                <a16:creationId xmlns:a16="http://schemas.microsoft.com/office/drawing/2014/main" id="{4C4CC523-18E3-E207-73D3-3546CB301F59}"/>
              </a:ext>
            </a:extLst>
          </p:cNvPr>
          <p:cNvSpPr txBox="1">
            <a:spLocks noGrp="1"/>
          </p:cNvSpPr>
          <p:nvPr>
            <p:ph type="dt" sz="half" idx="7"/>
          </p:nvPr>
        </p:nvSpPr>
        <p:spPr/>
        <p:txBody>
          <a:bodyPr/>
          <a:lstStyle>
            <a:lvl1pPr>
              <a:defRPr/>
            </a:lvl1pPr>
          </a:lstStyle>
          <a:p>
            <a:pPr lvl="0"/>
            <a:r>
              <a:rPr lang="de-DE"/>
              <a:t>|    15.02.2019</a:t>
            </a:r>
          </a:p>
        </p:txBody>
      </p:sp>
      <p:sp>
        <p:nvSpPr>
          <p:cNvPr id="5" name="Fußzeilenplatzhalter 8">
            <a:extLst>
              <a:ext uri="{FF2B5EF4-FFF2-40B4-BE49-F238E27FC236}">
                <a16:creationId xmlns:a16="http://schemas.microsoft.com/office/drawing/2014/main" id="{4FAA7DD0-250D-DCAC-023C-4BFCE33949C2}"/>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6" name="Foliennummernplatzhalter 9">
            <a:extLst>
              <a:ext uri="{FF2B5EF4-FFF2-40B4-BE49-F238E27FC236}">
                <a16:creationId xmlns:a16="http://schemas.microsoft.com/office/drawing/2014/main" id="{FBF6A040-6CC2-452C-D94B-640DBCC5EFBD}"/>
              </a:ext>
            </a:extLst>
          </p:cNvPr>
          <p:cNvSpPr txBox="1">
            <a:spLocks noGrp="1"/>
          </p:cNvSpPr>
          <p:nvPr>
            <p:ph type="sldNum" sz="quarter" idx="8"/>
          </p:nvPr>
        </p:nvSpPr>
        <p:spPr/>
        <p:txBody>
          <a:bodyPr/>
          <a:lstStyle>
            <a:lvl1pPr>
              <a:defRPr/>
            </a:lvl1pPr>
          </a:lstStyle>
          <a:p>
            <a:pPr lvl="0"/>
            <a:fld id="{FB9BB645-A7B7-4624-A9E1-22F163EEF302}" type="slidenum">
              <a:t>‹Nr.›</a:t>
            </a:fld>
            <a:endParaRPr lang="de-DE"/>
          </a:p>
        </p:txBody>
      </p:sp>
      <p:cxnSp>
        <p:nvCxnSpPr>
          <p:cNvPr id="7" name="Gerader Verbinder 10">
            <a:extLst>
              <a:ext uri="{FF2B5EF4-FFF2-40B4-BE49-F238E27FC236}">
                <a16:creationId xmlns:a16="http://schemas.microsoft.com/office/drawing/2014/main" id="{B64A2BE5-94F6-22B5-9C81-48216B8A115E}"/>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315323816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474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nhalt und Bild">
    <p:spTree>
      <p:nvGrpSpPr>
        <p:cNvPr id="1" name=""/>
        <p:cNvGrpSpPr/>
        <p:nvPr/>
      </p:nvGrpSpPr>
      <p:grpSpPr>
        <a:xfrm>
          <a:off x="0" y="0"/>
          <a:ext cx="0" cy="0"/>
          <a:chOff x="0" y="0"/>
          <a:chExt cx="0" cy="0"/>
        </a:xfrm>
      </p:grpSpPr>
      <p:sp>
        <p:nvSpPr>
          <p:cNvPr id="2" name="Bildplatzhalter 13">
            <a:extLst>
              <a:ext uri="{FF2B5EF4-FFF2-40B4-BE49-F238E27FC236}">
                <a16:creationId xmlns:a16="http://schemas.microsoft.com/office/drawing/2014/main" id="{DD0B0215-3518-7580-D784-29E3E32C5449}"/>
              </a:ext>
            </a:extLst>
          </p:cNvPr>
          <p:cNvSpPr txBox="1">
            <a:spLocks noGrp="1"/>
          </p:cNvSpPr>
          <p:nvPr>
            <p:ph type="pic" idx="4294967295"/>
          </p:nvPr>
        </p:nvSpPr>
        <p:spPr>
          <a:xfrm>
            <a:off x="6277804" y="1674001"/>
            <a:ext cx="5194797" cy="4643999"/>
          </a:xfrm>
          <a:solidFill>
            <a:srgbClr val="C8C8C8"/>
          </a:solidFill>
        </p:spPr>
        <p:txBody>
          <a:bodyPr/>
          <a:lstStyle>
            <a:lvl1pPr>
              <a:defRPr/>
            </a:lvl1pPr>
          </a:lstStyle>
          <a:p>
            <a:pPr lvl="0"/>
            <a:r>
              <a:rPr lang="de-DE"/>
              <a:t>Bild durch Klicken auf Symbol hinzufügen</a:t>
            </a:r>
          </a:p>
        </p:txBody>
      </p:sp>
      <p:sp>
        <p:nvSpPr>
          <p:cNvPr id="3" name="Titel 1">
            <a:extLst>
              <a:ext uri="{FF2B5EF4-FFF2-40B4-BE49-F238E27FC236}">
                <a16:creationId xmlns:a16="http://schemas.microsoft.com/office/drawing/2014/main" id="{126CDAC9-9B38-0448-BEDE-F8F37485E920}"/>
              </a:ext>
            </a:extLst>
          </p:cNvPr>
          <p:cNvSpPr txBox="1">
            <a:spLocks noGrp="1"/>
          </p:cNvSpPr>
          <p:nvPr>
            <p:ph type="title"/>
          </p:nvPr>
        </p:nvSpPr>
        <p:spPr>
          <a:xfrm>
            <a:off x="719404" y="0"/>
            <a:ext cx="10753197" cy="1018797"/>
          </a:xfrm>
        </p:spPr>
        <p:txBody>
          <a:bodyPr/>
          <a:lstStyle>
            <a:lvl1pPr>
              <a:defRPr/>
            </a:lvl1pPr>
          </a:lstStyle>
          <a:p>
            <a:pPr lvl="0"/>
            <a:r>
              <a:rPr lang="de-DE"/>
              <a:t>Mastertitelformat bearbeiten</a:t>
            </a:r>
          </a:p>
        </p:txBody>
      </p:sp>
      <p:sp>
        <p:nvSpPr>
          <p:cNvPr id="4" name="Inhaltsplatzhalter 2">
            <a:extLst>
              <a:ext uri="{FF2B5EF4-FFF2-40B4-BE49-F238E27FC236}">
                <a16:creationId xmlns:a16="http://schemas.microsoft.com/office/drawing/2014/main" id="{362ECA43-04C4-FE6C-1184-D1B119DBBD45}"/>
              </a:ext>
            </a:extLst>
          </p:cNvPr>
          <p:cNvSpPr txBox="1">
            <a:spLocks noGrp="1"/>
          </p:cNvSpPr>
          <p:nvPr>
            <p:ph idx="4294967295"/>
          </p:nvPr>
        </p:nvSpPr>
        <p:spPr>
          <a:xfrm>
            <a:off x="719998" y="1674001"/>
            <a:ext cx="5196004" cy="4643999"/>
          </a:xfrm>
        </p:spPr>
        <p:txBody>
          <a:bodyPr/>
          <a:lstStyle>
            <a:lvl1pPr>
              <a:defRPr/>
            </a:lvl1pPr>
          </a:lstStyle>
          <a:p>
            <a:pPr lvl="0"/>
            <a:r>
              <a:rPr lang="de-DE"/>
              <a:t>Mastertextformat bearbeiten</a:t>
            </a:r>
          </a:p>
        </p:txBody>
      </p:sp>
      <p:sp>
        <p:nvSpPr>
          <p:cNvPr id="5" name="Untertitel 2">
            <a:extLst>
              <a:ext uri="{FF2B5EF4-FFF2-40B4-BE49-F238E27FC236}">
                <a16:creationId xmlns:a16="http://schemas.microsoft.com/office/drawing/2014/main" id="{B369588A-ACF8-5D72-5BC0-F3038EDD4882}"/>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sp>
        <p:nvSpPr>
          <p:cNvPr id="6" name="Datumsplatzhalter 3">
            <a:extLst>
              <a:ext uri="{FF2B5EF4-FFF2-40B4-BE49-F238E27FC236}">
                <a16:creationId xmlns:a16="http://schemas.microsoft.com/office/drawing/2014/main" id="{62AA217E-729F-3FBC-E657-0DEB4C06AA85}"/>
              </a:ext>
            </a:extLst>
          </p:cNvPr>
          <p:cNvSpPr txBox="1">
            <a:spLocks noGrp="1"/>
          </p:cNvSpPr>
          <p:nvPr>
            <p:ph type="dt" sz="half" idx="7"/>
          </p:nvPr>
        </p:nvSpPr>
        <p:spPr/>
        <p:txBody>
          <a:bodyPr/>
          <a:lstStyle>
            <a:lvl1pPr>
              <a:defRPr/>
            </a:lvl1pPr>
          </a:lstStyle>
          <a:p>
            <a:pPr lvl="0"/>
            <a:r>
              <a:rPr lang="de-DE"/>
              <a:t>|    15.02.2019</a:t>
            </a:r>
          </a:p>
        </p:txBody>
      </p:sp>
      <p:sp>
        <p:nvSpPr>
          <p:cNvPr id="7" name="Fußzeilenplatzhalter 4">
            <a:extLst>
              <a:ext uri="{FF2B5EF4-FFF2-40B4-BE49-F238E27FC236}">
                <a16:creationId xmlns:a16="http://schemas.microsoft.com/office/drawing/2014/main" id="{3D64CBFC-8C49-4046-A912-FC4D546B30BF}"/>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8" name="Foliennummernplatzhalter 5">
            <a:extLst>
              <a:ext uri="{FF2B5EF4-FFF2-40B4-BE49-F238E27FC236}">
                <a16:creationId xmlns:a16="http://schemas.microsoft.com/office/drawing/2014/main" id="{4ECAA657-0141-94F5-99D3-93A077926C71}"/>
              </a:ext>
            </a:extLst>
          </p:cNvPr>
          <p:cNvSpPr txBox="1">
            <a:spLocks noGrp="1"/>
          </p:cNvSpPr>
          <p:nvPr>
            <p:ph type="sldNum" sz="quarter" idx="8"/>
          </p:nvPr>
        </p:nvSpPr>
        <p:spPr/>
        <p:txBody>
          <a:bodyPr/>
          <a:lstStyle>
            <a:lvl1pPr>
              <a:defRPr/>
            </a:lvl1pPr>
          </a:lstStyle>
          <a:p>
            <a:pPr lvl="0"/>
            <a:fld id="{C227DB6D-8EE0-4FF1-A6FA-DD8E424648E2}" type="slidenum">
              <a:t>‹Nr.›</a:t>
            </a:fld>
            <a:endParaRPr lang="de-DE"/>
          </a:p>
        </p:txBody>
      </p:sp>
      <p:cxnSp>
        <p:nvCxnSpPr>
          <p:cNvPr id="9" name="Gerader Verbinder 8">
            <a:extLst>
              <a:ext uri="{FF2B5EF4-FFF2-40B4-BE49-F238E27FC236}">
                <a16:creationId xmlns:a16="http://schemas.microsoft.com/office/drawing/2014/main" id="{4ECC03FC-8A63-7715-0562-6C3DE84F00EE}"/>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423368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folie Netzwerkmotiv">
    <p:spTree>
      <p:nvGrpSpPr>
        <p:cNvPr id="1" name=""/>
        <p:cNvGrpSpPr/>
        <p:nvPr/>
      </p:nvGrpSpPr>
      <p:grpSpPr>
        <a:xfrm>
          <a:off x="0" y="0"/>
          <a:ext cx="0" cy="0"/>
          <a:chOff x="0" y="0"/>
          <a:chExt cx="0" cy="0"/>
        </a:xfrm>
      </p:grpSpPr>
      <p:pic>
        <p:nvPicPr>
          <p:cNvPr id="2" name="Grafik 11">
            <a:extLst>
              <a:ext uri="{FF2B5EF4-FFF2-40B4-BE49-F238E27FC236}">
                <a16:creationId xmlns:a16="http://schemas.microsoft.com/office/drawing/2014/main" id="{5A051797-B7DC-EFE5-C22D-9BDAE1B52569}"/>
              </a:ext>
            </a:extLst>
          </p:cNvPr>
          <p:cNvPicPr>
            <a:picLocks noChangeAspect="1"/>
          </p:cNvPicPr>
          <p:nvPr/>
        </p:nvPicPr>
        <p:blipFill>
          <a:blip r:embed="rId2">
            <a:extLst>
              <a:ext uri="{96DAC541-7B7A-43D3-8B79-37D633B846F1}">
                <asvg:svgBlip xmlns:asvg="http://schemas.microsoft.com/office/drawing/2016/SVG/main" r:embed="rId3"/>
              </a:ext>
            </a:extLst>
          </a:blip>
          <a:srcRect t="12500"/>
          <a:stretch>
            <a:fillRect/>
          </a:stretch>
        </p:blipFill>
        <p:spPr>
          <a:xfrm>
            <a:off x="0" y="0"/>
            <a:ext cx="12191996" cy="6858000"/>
          </a:xfrm>
          <a:prstGeom prst="rect">
            <a:avLst/>
          </a:prstGeom>
          <a:noFill/>
          <a:ln cap="flat">
            <a:noFill/>
          </a:ln>
        </p:spPr>
      </p:pic>
      <p:sp>
        <p:nvSpPr>
          <p:cNvPr id="3" name="Rechteck 5">
            <a:extLst>
              <a:ext uri="{FF2B5EF4-FFF2-40B4-BE49-F238E27FC236}">
                <a16:creationId xmlns:a16="http://schemas.microsoft.com/office/drawing/2014/main" id="{84CC4626-E4A8-D36B-19CE-6F45D34BDC58}"/>
              </a:ext>
            </a:extLst>
          </p:cNvPr>
          <p:cNvSpPr/>
          <p:nvPr/>
        </p:nvSpPr>
        <p:spPr>
          <a:xfrm>
            <a:off x="0" y="0"/>
            <a:ext cx="12191996" cy="6858000"/>
          </a:xfrm>
          <a:prstGeom prst="rect">
            <a:avLst/>
          </a:prstGeom>
          <a:gradFill>
            <a:gsLst>
              <a:gs pos="0">
                <a:srgbClr val="FFFFFF">
                  <a:alpha val="50000"/>
                </a:srgbClr>
              </a:gs>
              <a:gs pos="100000">
                <a:srgbClr val="FFFFFF">
                  <a:alpha val="0"/>
                </a:srgbClr>
              </a:gs>
            </a:gsLst>
            <a:lin ang="108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4" name="Titel 20">
            <a:extLst>
              <a:ext uri="{FF2B5EF4-FFF2-40B4-BE49-F238E27FC236}">
                <a16:creationId xmlns:a16="http://schemas.microsoft.com/office/drawing/2014/main" id="{ADF8F424-7317-21C8-D460-F0C016E1DF95}"/>
              </a:ext>
            </a:extLst>
          </p:cNvPr>
          <p:cNvSpPr txBox="1">
            <a:spLocks noGrp="1" noMove="1" noResize="1"/>
          </p:cNvSpPr>
          <p:nvPr>
            <p:ph type="title"/>
          </p:nvPr>
        </p:nvSpPr>
        <p:spPr>
          <a:xfrm>
            <a:off x="5608326" y="0"/>
            <a:ext cx="5863672" cy="6003977"/>
          </a:xfrm>
          <a:solidFill>
            <a:srgbClr val="AD007C">
              <a:alpha val="90000"/>
            </a:srgbClr>
          </a:solidFill>
        </p:spPr>
        <p:txBody>
          <a:bodyPr lIns="359999" tIns="359999" rIns="359999" bIns="2159995"/>
          <a:lstStyle>
            <a:lvl1pPr>
              <a:lnSpc>
                <a:spcPct val="100000"/>
              </a:lnSpc>
              <a:defRPr sz="3000">
                <a:solidFill>
                  <a:srgbClr val="FFFFFF"/>
                </a:solidFill>
              </a:defRPr>
            </a:lvl1pPr>
          </a:lstStyle>
          <a:p>
            <a:pPr lvl="0"/>
            <a:r>
              <a:rPr lang="de-DE"/>
              <a:t>Mastertitelformat bearbeiten</a:t>
            </a:r>
          </a:p>
        </p:txBody>
      </p:sp>
      <p:sp>
        <p:nvSpPr>
          <p:cNvPr id="5" name="Untertitel 2">
            <a:extLst>
              <a:ext uri="{FF2B5EF4-FFF2-40B4-BE49-F238E27FC236}">
                <a16:creationId xmlns:a16="http://schemas.microsoft.com/office/drawing/2014/main" id="{0F2775DF-849F-7468-B356-F8EBDD963C16}"/>
              </a:ext>
            </a:extLst>
          </p:cNvPr>
          <p:cNvSpPr txBox="1">
            <a:spLocks noGrp="1"/>
          </p:cNvSpPr>
          <p:nvPr>
            <p:ph type="subTitle" idx="4294967295"/>
          </p:nvPr>
        </p:nvSpPr>
        <p:spPr>
          <a:xfrm>
            <a:off x="5608326" y="4049996"/>
            <a:ext cx="5863672" cy="1079997"/>
          </a:xfrm>
        </p:spPr>
        <p:txBody>
          <a:bodyPr lIns="359999" rIns="359999"/>
          <a:lstStyle>
            <a:lvl1pPr marL="0">
              <a:defRPr sz="1500">
                <a:solidFill>
                  <a:srgbClr val="FFFFFF"/>
                </a:solidFill>
              </a:defRPr>
            </a:lvl1pPr>
          </a:lstStyle>
          <a:p>
            <a:pPr lvl="0"/>
            <a:r>
              <a:rPr lang="de-DE"/>
              <a:t>Master-Untertitelformat bearbeiten</a:t>
            </a:r>
          </a:p>
        </p:txBody>
      </p:sp>
    </p:spTree>
    <p:extLst>
      <p:ext uri="{BB962C8B-B14F-4D97-AF65-F5344CB8AC3E}">
        <p14:creationId xmlns:p14="http://schemas.microsoft.com/office/powerpoint/2010/main" val="4070848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halt und Bild mit BU Box">
    <p:spTree>
      <p:nvGrpSpPr>
        <p:cNvPr id="1" name=""/>
        <p:cNvGrpSpPr/>
        <p:nvPr/>
      </p:nvGrpSpPr>
      <p:grpSpPr>
        <a:xfrm>
          <a:off x="0" y="0"/>
          <a:ext cx="0" cy="0"/>
          <a:chOff x="0" y="0"/>
          <a:chExt cx="0" cy="0"/>
        </a:xfrm>
      </p:grpSpPr>
      <p:sp>
        <p:nvSpPr>
          <p:cNvPr id="2" name="Bildplatzhalter 13">
            <a:extLst>
              <a:ext uri="{FF2B5EF4-FFF2-40B4-BE49-F238E27FC236}">
                <a16:creationId xmlns:a16="http://schemas.microsoft.com/office/drawing/2014/main" id="{F5938929-295B-2D14-0017-C4F9A3AB3D77}"/>
              </a:ext>
            </a:extLst>
          </p:cNvPr>
          <p:cNvSpPr txBox="1">
            <a:spLocks noGrp="1"/>
          </p:cNvSpPr>
          <p:nvPr>
            <p:ph type="pic" idx="4294967295"/>
          </p:nvPr>
        </p:nvSpPr>
        <p:spPr>
          <a:xfrm>
            <a:off x="6277804" y="1674001"/>
            <a:ext cx="5194797" cy="4643999"/>
          </a:xfrm>
          <a:solidFill>
            <a:srgbClr val="C8C8C8"/>
          </a:solidFill>
        </p:spPr>
        <p:txBody>
          <a:bodyPr/>
          <a:lstStyle>
            <a:lvl1pPr>
              <a:defRPr/>
            </a:lvl1pPr>
          </a:lstStyle>
          <a:p>
            <a:pPr lvl="0"/>
            <a:r>
              <a:rPr lang="de-DE"/>
              <a:t>Bild durch Klicken auf Symbol hinzufügen</a:t>
            </a:r>
          </a:p>
        </p:txBody>
      </p:sp>
      <p:sp>
        <p:nvSpPr>
          <p:cNvPr id="3" name="Titel 1">
            <a:extLst>
              <a:ext uri="{FF2B5EF4-FFF2-40B4-BE49-F238E27FC236}">
                <a16:creationId xmlns:a16="http://schemas.microsoft.com/office/drawing/2014/main" id="{2F6C6FCB-9EF7-E83C-7344-3D0418F7E614}"/>
              </a:ext>
            </a:extLst>
          </p:cNvPr>
          <p:cNvSpPr txBox="1">
            <a:spLocks noGrp="1"/>
          </p:cNvSpPr>
          <p:nvPr>
            <p:ph type="title"/>
          </p:nvPr>
        </p:nvSpPr>
        <p:spPr>
          <a:xfrm>
            <a:off x="719404" y="0"/>
            <a:ext cx="10753197" cy="1018797"/>
          </a:xfrm>
        </p:spPr>
        <p:txBody>
          <a:bodyPr/>
          <a:lstStyle>
            <a:lvl1pPr>
              <a:defRPr/>
            </a:lvl1pPr>
          </a:lstStyle>
          <a:p>
            <a:pPr lvl="0"/>
            <a:r>
              <a:rPr lang="de-DE"/>
              <a:t>Mastertitelformat bearbeiten</a:t>
            </a:r>
          </a:p>
        </p:txBody>
      </p:sp>
      <p:sp>
        <p:nvSpPr>
          <p:cNvPr id="4" name="Inhaltsplatzhalter 2">
            <a:extLst>
              <a:ext uri="{FF2B5EF4-FFF2-40B4-BE49-F238E27FC236}">
                <a16:creationId xmlns:a16="http://schemas.microsoft.com/office/drawing/2014/main" id="{605E674A-8A67-61A4-376B-47E628E227D1}"/>
              </a:ext>
            </a:extLst>
          </p:cNvPr>
          <p:cNvSpPr txBox="1">
            <a:spLocks noGrp="1"/>
          </p:cNvSpPr>
          <p:nvPr>
            <p:ph idx="4294967295"/>
          </p:nvPr>
        </p:nvSpPr>
        <p:spPr>
          <a:xfrm>
            <a:off x="719998" y="1674001"/>
            <a:ext cx="5196004" cy="4643999"/>
          </a:xfrm>
        </p:spPr>
        <p:txBody>
          <a:bodyPr/>
          <a:lstStyle>
            <a:lvl1pPr>
              <a:defRPr/>
            </a:lvl1pPr>
          </a:lstStyle>
          <a:p>
            <a:pPr lvl="0"/>
            <a:r>
              <a:rPr lang="de-DE"/>
              <a:t>Mastertextformat bearbeiten</a:t>
            </a:r>
          </a:p>
        </p:txBody>
      </p:sp>
      <p:sp>
        <p:nvSpPr>
          <p:cNvPr id="5" name="Untertitel 2">
            <a:extLst>
              <a:ext uri="{FF2B5EF4-FFF2-40B4-BE49-F238E27FC236}">
                <a16:creationId xmlns:a16="http://schemas.microsoft.com/office/drawing/2014/main" id="{E16BB71A-79FE-82A6-3725-737BD020ECE2}"/>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sp>
        <p:nvSpPr>
          <p:cNvPr id="6" name="Datumsplatzhalter 3">
            <a:extLst>
              <a:ext uri="{FF2B5EF4-FFF2-40B4-BE49-F238E27FC236}">
                <a16:creationId xmlns:a16="http://schemas.microsoft.com/office/drawing/2014/main" id="{964AE4EF-0A93-CA5C-41B9-AFFDBFCB0AA4}"/>
              </a:ext>
            </a:extLst>
          </p:cNvPr>
          <p:cNvSpPr txBox="1">
            <a:spLocks noGrp="1"/>
          </p:cNvSpPr>
          <p:nvPr>
            <p:ph type="dt" sz="half" idx="7"/>
          </p:nvPr>
        </p:nvSpPr>
        <p:spPr/>
        <p:txBody>
          <a:bodyPr/>
          <a:lstStyle>
            <a:lvl1pPr>
              <a:defRPr/>
            </a:lvl1pPr>
          </a:lstStyle>
          <a:p>
            <a:pPr lvl="0"/>
            <a:r>
              <a:rPr lang="de-DE"/>
              <a:t>|    15.02.2019</a:t>
            </a:r>
          </a:p>
        </p:txBody>
      </p:sp>
      <p:sp>
        <p:nvSpPr>
          <p:cNvPr id="7" name="Fußzeilenplatzhalter 4">
            <a:extLst>
              <a:ext uri="{FF2B5EF4-FFF2-40B4-BE49-F238E27FC236}">
                <a16:creationId xmlns:a16="http://schemas.microsoft.com/office/drawing/2014/main" id="{FC8FF708-BC5D-5794-4BB2-4BC94D194EDF}"/>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8" name="Foliennummernplatzhalter 5">
            <a:extLst>
              <a:ext uri="{FF2B5EF4-FFF2-40B4-BE49-F238E27FC236}">
                <a16:creationId xmlns:a16="http://schemas.microsoft.com/office/drawing/2014/main" id="{3F596339-8E0C-D439-A508-02450CBFCDBB}"/>
              </a:ext>
            </a:extLst>
          </p:cNvPr>
          <p:cNvSpPr txBox="1">
            <a:spLocks noGrp="1"/>
          </p:cNvSpPr>
          <p:nvPr>
            <p:ph type="sldNum" sz="quarter" idx="8"/>
          </p:nvPr>
        </p:nvSpPr>
        <p:spPr/>
        <p:txBody>
          <a:bodyPr/>
          <a:lstStyle>
            <a:lvl1pPr>
              <a:defRPr/>
            </a:lvl1pPr>
          </a:lstStyle>
          <a:p>
            <a:pPr lvl="0"/>
            <a:fld id="{89EA8489-A5ED-4E07-B4DB-CD0463722744}" type="slidenum">
              <a:t>‹Nr.›</a:t>
            </a:fld>
            <a:endParaRPr lang="de-DE"/>
          </a:p>
        </p:txBody>
      </p:sp>
      <p:sp>
        <p:nvSpPr>
          <p:cNvPr id="9" name="Textplatzhalter 7">
            <a:extLst>
              <a:ext uri="{FF2B5EF4-FFF2-40B4-BE49-F238E27FC236}">
                <a16:creationId xmlns:a16="http://schemas.microsoft.com/office/drawing/2014/main" id="{80DC5634-F374-796D-FA1B-8EF0FBEE3536}"/>
              </a:ext>
            </a:extLst>
          </p:cNvPr>
          <p:cNvSpPr txBox="1">
            <a:spLocks noGrp="1"/>
          </p:cNvSpPr>
          <p:nvPr>
            <p:ph type="body" idx="4294967295"/>
          </p:nvPr>
        </p:nvSpPr>
        <p:spPr>
          <a:xfrm>
            <a:off x="6277804" y="4416661"/>
            <a:ext cx="1974701" cy="1406164"/>
          </a:xfrm>
          <a:solidFill>
            <a:srgbClr val="AD007C">
              <a:alpha val="90000"/>
            </a:srgbClr>
          </a:solidFill>
        </p:spPr>
        <p:txBody>
          <a:bodyPr lIns="90004" tIns="90004" rIns="90004" bIns="90004"/>
          <a:lstStyle>
            <a:lvl1pPr>
              <a:spcBef>
                <a:spcPts val="600"/>
              </a:spcBef>
              <a:defRPr sz="1000">
                <a:solidFill>
                  <a:srgbClr val="FFFFFF"/>
                </a:solidFill>
              </a:defRPr>
            </a:lvl1pPr>
          </a:lstStyle>
          <a:p>
            <a:pPr lvl="0"/>
            <a:r>
              <a:rPr lang="de-DE"/>
              <a:t>Mastertextformat bearbeiten</a:t>
            </a:r>
          </a:p>
        </p:txBody>
      </p:sp>
      <p:cxnSp>
        <p:nvCxnSpPr>
          <p:cNvPr id="10" name="Gerader Verbinder 9">
            <a:extLst>
              <a:ext uri="{FF2B5EF4-FFF2-40B4-BE49-F238E27FC236}">
                <a16:creationId xmlns:a16="http://schemas.microsoft.com/office/drawing/2014/main" id="{363AB74F-659C-3B18-F336-7FC180B064A9}"/>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404977721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3 Inhalt 2/3 Bild mit BU 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26392-F52F-62FA-30E2-7F17A0D5D06B}"/>
              </a:ext>
            </a:extLst>
          </p:cNvPr>
          <p:cNvSpPr txBox="1">
            <a:spLocks noGrp="1"/>
          </p:cNvSpPr>
          <p:nvPr>
            <p:ph type="title"/>
          </p:nvPr>
        </p:nvSpPr>
        <p:spPr>
          <a:xfrm>
            <a:off x="719404" y="0"/>
            <a:ext cx="10753197" cy="1018797"/>
          </a:xfrm>
        </p:spPr>
        <p:txBody>
          <a:bodyPr/>
          <a:lstStyle>
            <a:lvl1pPr>
              <a:defRPr/>
            </a:lvl1pPr>
          </a:lstStyle>
          <a:p>
            <a:pPr lvl="0"/>
            <a:r>
              <a:rPr lang="de-DE"/>
              <a:t>Mastertitelformat bearbeiten</a:t>
            </a:r>
          </a:p>
        </p:txBody>
      </p:sp>
      <p:sp>
        <p:nvSpPr>
          <p:cNvPr id="3" name="Inhaltsplatzhalter 2">
            <a:extLst>
              <a:ext uri="{FF2B5EF4-FFF2-40B4-BE49-F238E27FC236}">
                <a16:creationId xmlns:a16="http://schemas.microsoft.com/office/drawing/2014/main" id="{A0D3309A-661E-3687-0D5A-75B136777DEF}"/>
              </a:ext>
            </a:extLst>
          </p:cNvPr>
          <p:cNvSpPr txBox="1">
            <a:spLocks noGrp="1"/>
          </p:cNvSpPr>
          <p:nvPr>
            <p:ph idx="4294967295"/>
          </p:nvPr>
        </p:nvSpPr>
        <p:spPr>
          <a:xfrm>
            <a:off x="719998" y="1674001"/>
            <a:ext cx="3344399" cy="4643999"/>
          </a:xfrm>
        </p:spPr>
        <p:txBody>
          <a:bodyPr/>
          <a:lstStyle>
            <a:lvl1pPr>
              <a:defRPr/>
            </a:lvl1pPr>
          </a:lstStyle>
          <a:p>
            <a:pPr lvl="0"/>
            <a:r>
              <a:rPr lang="de-DE"/>
              <a:t>Mastertextformat bearbeiten</a:t>
            </a:r>
          </a:p>
        </p:txBody>
      </p:sp>
      <p:sp>
        <p:nvSpPr>
          <p:cNvPr id="4" name="Untertitel 2">
            <a:extLst>
              <a:ext uri="{FF2B5EF4-FFF2-40B4-BE49-F238E27FC236}">
                <a16:creationId xmlns:a16="http://schemas.microsoft.com/office/drawing/2014/main" id="{A83B90D1-322E-6E1E-900E-D076EE0CFAF7}"/>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sp>
        <p:nvSpPr>
          <p:cNvPr id="5" name="Datumsplatzhalter 3">
            <a:extLst>
              <a:ext uri="{FF2B5EF4-FFF2-40B4-BE49-F238E27FC236}">
                <a16:creationId xmlns:a16="http://schemas.microsoft.com/office/drawing/2014/main" id="{54E05992-89E6-DF52-3297-7782AD8441E6}"/>
              </a:ext>
            </a:extLst>
          </p:cNvPr>
          <p:cNvSpPr txBox="1">
            <a:spLocks noGrp="1"/>
          </p:cNvSpPr>
          <p:nvPr>
            <p:ph type="dt" sz="half" idx="7"/>
          </p:nvPr>
        </p:nvSpPr>
        <p:spPr/>
        <p:txBody>
          <a:bodyPr/>
          <a:lstStyle>
            <a:lvl1pPr>
              <a:defRPr/>
            </a:lvl1pPr>
          </a:lstStyle>
          <a:p>
            <a:pPr lvl="0"/>
            <a:r>
              <a:rPr lang="de-DE"/>
              <a:t>|    15.02.2019</a:t>
            </a:r>
          </a:p>
        </p:txBody>
      </p:sp>
      <p:sp>
        <p:nvSpPr>
          <p:cNvPr id="6" name="Fußzeilenplatzhalter 4">
            <a:extLst>
              <a:ext uri="{FF2B5EF4-FFF2-40B4-BE49-F238E27FC236}">
                <a16:creationId xmlns:a16="http://schemas.microsoft.com/office/drawing/2014/main" id="{1214132E-3449-BAAF-8305-8EAB51427F65}"/>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7" name="Foliennummernplatzhalter 5">
            <a:extLst>
              <a:ext uri="{FF2B5EF4-FFF2-40B4-BE49-F238E27FC236}">
                <a16:creationId xmlns:a16="http://schemas.microsoft.com/office/drawing/2014/main" id="{8F9C2A63-C674-3E8F-97DF-B13337741A0D}"/>
              </a:ext>
            </a:extLst>
          </p:cNvPr>
          <p:cNvSpPr txBox="1">
            <a:spLocks noGrp="1"/>
          </p:cNvSpPr>
          <p:nvPr>
            <p:ph type="sldNum" sz="quarter" idx="8"/>
          </p:nvPr>
        </p:nvSpPr>
        <p:spPr/>
        <p:txBody>
          <a:bodyPr/>
          <a:lstStyle>
            <a:lvl1pPr>
              <a:defRPr/>
            </a:lvl1pPr>
          </a:lstStyle>
          <a:p>
            <a:pPr lvl="0"/>
            <a:fld id="{F6BDDBF1-8B94-4B95-9767-FCDA4DD6042D}" type="slidenum">
              <a:t>‹Nr.›</a:t>
            </a:fld>
            <a:endParaRPr lang="de-DE"/>
          </a:p>
        </p:txBody>
      </p:sp>
      <p:sp>
        <p:nvSpPr>
          <p:cNvPr id="8" name="Bildplatzhalter 12">
            <a:extLst>
              <a:ext uri="{FF2B5EF4-FFF2-40B4-BE49-F238E27FC236}">
                <a16:creationId xmlns:a16="http://schemas.microsoft.com/office/drawing/2014/main" id="{95890A2C-2936-FBA8-AB8C-CC5827FA8049}"/>
              </a:ext>
            </a:extLst>
          </p:cNvPr>
          <p:cNvSpPr txBox="1">
            <a:spLocks noGrp="1"/>
          </p:cNvSpPr>
          <p:nvPr>
            <p:ph type="pic" idx="4294967295"/>
          </p:nvPr>
        </p:nvSpPr>
        <p:spPr>
          <a:xfrm>
            <a:off x="4423803" y="1674001"/>
            <a:ext cx="7048798" cy="4643999"/>
          </a:xfrm>
          <a:solidFill>
            <a:srgbClr val="C8C8C8"/>
          </a:solidFill>
        </p:spPr>
        <p:txBody>
          <a:bodyPr/>
          <a:lstStyle>
            <a:lvl1pPr>
              <a:defRPr/>
            </a:lvl1pPr>
          </a:lstStyle>
          <a:p>
            <a:pPr lvl="0"/>
            <a:r>
              <a:rPr lang="de-DE"/>
              <a:t>Bild durch Klicken auf Symbol hinzufügen</a:t>
            </a:r>
          </a:p>
        </p:txBody>
      </p:sp>
      <p:sp>
        <p:nvSpPr>
          <p:cNvPr id="9" name="Textplatzhalter 7">
            <a:extLst>
              <a:ext uri="{FF2B5EF4-FFF2-40B4-BE49-F238E27FC236}">
                <a16:creationId xmlns:a16="http://schemas.microsoft.com/office/drawing/2014/main" id="{39BE2847-6872-2041-4986-B2FF4EB3D483}"/>
              </a:ext>
            </a:extLst>
          </p:cNvPr>
          <p:cNvSpPr txBox="1">
            <a:spLocks noGrp="1"/>
          </p:cNvSpPr>
          <p:nvPr>
            <p:ph type="body" idx="4294967295"/>
          </p:nvPr>
        </p:nvSpPr>
        <p:spPr>
          <a:xfrm>
            <a:off x="4423803" y="4416661"/>
            <a:ext cx="1974701" cy="1406164"/>
          </a:xfrm>
          <a:solidFill>
            <a:srgbClr val="AD007C">
              <a:alpha val="90000"/>
            </a:srgbClr>
          </a:solidFill>
        </p:spPr>
        <p:txBody>
          <a:bodyPr lIns="90004" tIns="90004" rIns="90004" bIns="90004"/>
          <a:lstStyle>
            <a:lvl1pPr>
              <a:spcBef>
                <a:spcPts val="600"/>
              </a:spcBef>
              <a:defRPr sz="1000">
                <a:solidFill>
                  <a:srgbClr val="FFFFFF"/>
                </a:solidFill>
              </a:defRPr>
            </a:lvl1pPr>
          </a:lstStyle>
          <a:p>
            <a:pPr lvl="0"/>
            <a:r>
              <a:rPr lang="de-DE"/>
              <a:t>Mastertextformat bearbeiten</a:t>
            </a:r>
          </a:p>
        </p:txBody>
      </p:sp>
      <p:cxnSp>
        <p:nvCxnSpPr>
          <p:cNvPr id="10" name="Gerader Verbinder 9">
            <a:extLst>
              <a:ext uri="{FF2B5EF4-FFF2-40B4-BE49-F238E27FC236}">
                <a16:creationId xmlns:a16="http://schemas.microsoft.com/office/drawing/2014/main" id="{B9DCCC4E-D5BB-5581-459E-BDEE776EC90A}"/>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59984385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zwei Bilder">
    <p:spTree>
      <p:nvGrpSpPr>
        <p:cNvPr id="1" name=""/>
        <p:cNvGrpSpPr/>
        <p:nvPr/>
      </p:nvGrpSpPr>
      <p:grpSpPr>
        <a:xfrm>
          <a:off x="0" y="0"/>
          <a:ext cx="0" cy="0"/>
          <a:chOff x="0" y="0"/>
          <a:chExt cx="0" cy="0"/>
        </a:xfrm>
      </p:grpSpPr>
      <p:sp>
        <p:nvSpPr>
          <p:cNvPr id="2" name="Bildplatzhalter 13">
            <a:extLst>
              <a:ext uri="{FF2B5EF4-FFF2-40B4-BE49-F238E27FC236}">
                <a16:creationId xmlns:a16="http://schemas.microsoft.com/office/drawing/2014/main" id="{1C199E57-C89A-CCC8-5544-7778DEF70046}"/>
              </a:ext>
            </a:extLst>
          </p:cNvPr>
          <p:cNvSpPr txBox="1">
            <a:spLocks noGrp="1"/>
          </p:cNvSpPr>
          <p:nvPr>
            <p:ph type="pic" idx="4294967295"/>
          </p:nvPr>
        </p:nvSpPr>
        <p:spPr>
          <a:xfrm>
            <a:off x="6277804" y="1674001"/>
            <a:ext cx="5194797" cy="4643999"/>
          </a:xfrm>
          <a:solidFill>
            <a:srgbClr val="C8C8C8"/>
          </a:solidFill>
        </p:spPr>
        <p:txBody>
          <a:bodyPr/>
          <a:lstStyle>
            <a:lvl1pPr>
              <a:defRPr/>
            </a:lvl1pPr>
          </a:lstStyle>
          <a:p>
            <a:pPr lvl="0"/>
            <a:r>
              <a:rPr lang="de-DE"/>
              <a:t>Bild durch Klicken auf Symbol hinzufügen</a:t>
            </a:r>
          </a:p>
        </p:txBody>
      </p:sp>
      <p:sp>
        <p:nvSpPr>
          <p:cNvPr id="3" name="Titel 1">
            <a:extLst>
              <a:ext uri="{FF2B5EF4-FFF2-40B4-BE49-F238E27FC236}">
                <a16:creationId xmlns:a16="http://schemas.microsoft.com/office/drawing/2014/main" id="{C13FC7E9-3174-55BA-B596-17663555FF9C}"/>
              </a:ext>
            </a:extLst>
          </p:cNvPr>
          <p:cNvSpPr txBox="1">
            <a:spLocks noGrp="1"/>
          </p:cNvSpPr>
          <p:nvPr>
            <p:ph type="title"/>
          </p:nvPr>
        </p:nvSpPr>
        <p:spPr>
          <a:xfrm>
            <a:off x="719404" y="0"/>
            <a:ext cx="10753197" cy="1018797"/>
          </a:xfrm>
        </p:spPr>
        <p:txBody>
          <a:bodyPr/>
          <a:lstStyle>
            <a:lvl1pPr>
              <a:defRPr/>
            </a:lvl1pPr>
          </a:lstStyle>
          <a:p>
            <a:pPr lvl="0"/>
            <a:r>
              <a:rPr lang="de-DE"/>
              <a:t>Mastertitelformat bearbeiten</a:t>
            </a:r>
          </a:p>
        </p:txBody>
      </p:sp>
      <p:sp>
        <p:nvSpPr>
          <p:cNvPr id="4" name="Bildplatzhalter 7">
            <a:extLst>
              <a:ext uri="{FF2B5EF4-FFF2-40B4-BE49-F238E27FC236}">
                <a16:creationId xmlns:a16="http://schemas.microsoft.com/office/drawing/2014/main" id="{0FB39A23-BF90-15F7-B39F-CDEC9967D75D}"/>
              </a:ext>
            </a:extLst>
          </p:cNvPr>
          <p:cNvSpPr txBox="1">
            <a:spLocks noGrp="1"/>
          </p:cNvSpPr>
          <p:nvPr>
            <p:ph type="pic" idx="4294967295"/>
          </p:nvPr>
        </p:nvSpPr>
        <p:spPr>
          <a:xfrm>
            <a:off x="719998" y="1674001"/>
            <a:ext cx="5196004" cy="4643999"/>
          </a:xfrm>
          <a:solidFill>
            <a:srgbClr val="C8C8C8"/>
          </a:solidFill>
        </p:spPr>
        <p:txBody>
          <a:bodyPr/>
          <a:lstStyle>
            <a:lvl1pPr>
              <a:defRPr/>
            </a:lvl1pPr>
          </a:lstStyle>
          <a:p>
            <a:pPr lvl="0"/>
            <a:r>
              <a:rPr lang="de-DE"/>
              <a:t>Bild durch Klicken auf Symbol hinzufügen</a:t>
            </a:r>
          </a:p>
        </p:txBody>
      </p:sp>
      <p:sp>
        <p:nvSpPr>
          <p:cNvPr id="5" name="Untertitel 2">
            <a:extLst>
              <a:ext uri="{FF2B5EF4-FFF2-40B4-BE49-F238E27FC236}">
                <a16:creationId xmlns:a16="http://schemas.microsoft.com/office/drawing/2014/main" id="{5AD21574-6FE5-FE8A-C14A-14E3A77C2279}"/>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sp>
        <p:nvSpPr>
          <p:cNvPr id="6" name="Datumsplatzhalter 2">
            <a:extLst>
              <a:ext uri="{FF2B5EF4-FFF2-40B4-BE49-F238E27FC236}">
                <a16:creationId xmlns:a16="http://schemas.microsoft.com/office/drawing/2014/main" id="{A66BE5BD-D493-13D9-D32B-57BA173B0FE2}"/>
              </a:ext>
            </a:extLst>
          </p:cNvPr>
          <p:cNvSpPr txBox="1">
            <a:spLocks noGrp="1"/>
          </p:cNvSpPr>
          <p:nvPr>
            <p:ph type="dt" sz="half" idx="7"/>
          </p:nvPr>
        </p:nvSpPr>
        <p:spPr/>
        <p:txBody>
          <a:bodyPr/>
          <a:lstStyle>
            <a:lvl1pPr>
              <a:defRPr/>
            </a:lvl1pPr>
          </a:lstStyle>
          <a:p>
            <a:pPr lvl="0"/>
            <a:r>
              <a:rPr lang="de-DE"/>
              <a:t>|    15.02.2019</a:t>
            </a:r>
          </a:p>
        </p:txBody>
      </p:sp>
      <p:sp>
        <p:nvSpPr>
          <p:cNvPr id="7" name="Fußzeilenplatzhalter 3">
            <a:extLst>
              <a:ext uri="{FF2B5EF4-FFF2-40B4-BE49-F238E27FC236}">
                <a16:creationId xmlns:a16="http://schemas.microsoft.com/office/drawing/2014/main" id="{A16C992F-1E97-2231-59B5-06B400528155}"/>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8" name="Foliennummernplatzhalter 4">
            <a:extLst>
              <a:ext uri="{FF2B5EF4-FFF2-40B4-BE49-F238E27FC236}">
                <a16:creationId xmlns:a16="http://schemas.microsoft.com/office/drawing/2014/main" id="{0C15D0CC-8F28-5ACB-6FD1-1F52C10A992C}"/>
              </a:ext>
            </a:extLst>
          </p:cNvPr>
          <p:cNvSpPr txBox="1">
            <a:spLocks noGrp="1"/>
          </p:cNvSpPr>
          <p:nvPr>
            <p:ph type="sldNum" sz="quarter" idx="8"/>
          </p:nvPr>
        </p:nvSpPr>
        <p:spPr/>
        <p:txBody>
          <a:bodyPr/>
          <a:lstStyle>
            <a:lvl1pPr>
              <a:defRPr/>
            </a:lvl1pPr>
          </a:lstStyle>
          <a:p>
            <a:pPr lvl="0"/>
            <a:fld id="{3D2E5207-CE3D-4BD7-9DE8-06F0EF7EEC2F}" type="slidenum">
              <a:t>‹Nr.›</a:t>
            </a:fld>
            <a:endParaRPr lang="de-DE"/>
          </a:p>
        </p:txBody>
      </p:sp>
      <p:cxnSp>
        <p:nvCxnSpPr>
          <p:cNvPr id="9" name="Gerader Verbinder 8">
            <a:extLst>
              <a:ext uri="{FF2B5EF4-FFF2-40B4-BE49-F238E27FC236}">
                <a16:creationId xmlns:a16="http://schemas.microsoft.com/office/drawing/2014/main" id="{65AF76A9-D99D-428A-FC37-43336801DBE5}"/>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82361937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agramm">
    <p:spTree>
      <p:nvGrpSpPr>
        <p:cNvPr id="1" name=""/>
        <p:cNvGrpSpPr/>
        <p:nvPr/>
      </p:nvGrpSpPr>
      <p:grpSpPr>
        <a:xfrm>
          <a:off x="0" y="0"/>
          <a:ext cx="0" cy="0"/>
          <a:chOff x="0" y="0"/>
          <a:chExt cx="0" cy="0"/>
        </a:xfrm>
      </p:grpSpPr>
      <p:sp>
        <p:nvSpPr>
          <p:cNvPr id="2" name="Diagrammplatzhalter 2">
            <a:extLst>
              <a:ext uri="{FF2B5EF4-FFF2-40B4-BE49-F238E27FC236}">
                <a16:creationId xmlns:a16="http://schemas.microsoft.com/office/drawing/2014/main" id="{36D817BA-CA55-258E-7B47-8B52B6CD3E91}"/>
              </a:ext>
            </a:extLst>
          </p:cNvPr>
          <p:cNvSpPr txBox="1">
            <a:spLocks noGrp="1"/>
          </p:cNvSpPr>
          <p:nvPr>
            <p:ph type="chart" idx="4294967295"/>
          </p:nvPr>
        </p:nvSpPr>
        <p:spPr>
          <a:xfrm>
            <a:off x="718800" y="1674001"/>
            <a:ext cx="10753197" cy="4642573"/>
          </a:xfrm>
        </p:spPr>
        <p:txBody>
          <a:bodyPr>
            <a:normAutofit/>
          </a:bodyPr>
          <a:lstStyle>
            <a:lvl1pPr marL="0">
              <a:defRPr>
                <a:latin typeface="Arial" pitchFamily="34"/>
              </a:defRPr>
            </a:lvl1pPr>
          </a:lstStyle>
          <a:p>
            <a:pPr lvl="0"/>
            <a:r>
              <a:rPr lang="de-DE"/>
              <a:t>Diagramm durch Klicken auf Symbol hinzufügen</a:t>
            </a:r>
          </a:p>
        </p:txBody>
      </p:sp>
      <p:sp>
        <p:nvSpPr>
          <p:cNvPr id="3" name="Titel 1">
            <a:extLst>
              <a:ext uri="{FF2B5EF4-FFF2-40B4-BE49-F238E27FC236}">
                <a16:creationId xmlns:a16="http://schemas.microsoft.com/office/drawing/2014/main" id="{F5C120B5-4768-A633-9735-D9F2B4B6E58B}"/>
              </a:ext>
            </a:extLst>
          </p:cNvPr>
          <p:cNvSpPr txBox="1">
            <a:spLocks noGrp="1"/>
          </p:cNvSpPr>
          <p:nvPr>
            <p:ph type="title"/>
          </p:nvPr>
        </p:nvSpPr>
        <p:spPr/>
        <p:txBody>
          <a:bodyPr/>
          <a:lstStyle>
            <a:lvl1pPr>
              <a:defRPr/>
            </a:lvl1pPr>
          </a:lstStyle>
          <a:p>
            <a:pPr lvl="0"/>
            <a:r>
              <a:rPr lang="de-DE"/>
              <a:t>Mastertitelformat bearbeiten</a:t>
            </a:r>
          </a:p>
        </p:txBody>
      </p:sp>
      <p:sp>
        <p:nvSpPr>
          <p:cNvPr id="4" name="Datumsplatzhalter 3">
            <a:extLst>
              <a:ext uri="{FF2B5EF4-FFF2-40B4-BE49-F238E27FC236}">
                <a16:creationId xmlns:a16="http://schemas.microsoft.com/office/drawing/2014/main" id="{44C19259-3837-76A8-AEFD-4553B0F6233E}"/>
              </a:ext>
            </a:extLst>
          </p:cNvPr>
          <p:cNvSpPr txBox="1">
            <a:spLocks noGrp="1"/>
          </p:cNvSpPr>
          <p:nvPr>
            <p:ph type="dt" sz="half" idx="7"/>
          </p:nvPr>
        </p:nvSpPr>
        <p:spPr/>
        <p:txBody>
          <a:bodyPr/>
          <a:lstStyle>
            <a:lvl1pPr>
              <a:defRPr/>
            </a:lvl1pPr>
          </a:lstStyle>
          <a:p>
            <a:pPr lvl="0"/>
            <a:r>
              <a:rPr lang="de-DE"/>
              <a:t>|    15.02.2019</a:t>
            </a:r>
          </a:p>
        </p:txBody>
      </p:sp>
      <p:sp>
        <p:nvSpPr>
          <p:cNvPr id="5" name="Fußzeilenplatzhalter 4">
            <a:extLst>
              <a:ext uri="{FF2B5EF4-FFF2-40B4-BE49-F238E27FC236}">
                <a16:creationId xmlns:a16="http://schemas.microsoft.com/office/drawing/2014/main" id="{A56935F9-5FF3-B6BE-58EE-F3CEF5BFD0F3}"/>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6" name="Foliennummernplatzhalter 5">
            <a:extLst>
              <a:ext uri="{FF2B5EF4-FFF2-40B4-BE49-F238E27FC236}">
                <a16:creationId xmlns:a16="http://schemas.microsoft.com/office/drawing/2014/main" id="{DA546AEC-3B4B-E7B0-EC9C-539D801437EF}"/>
              </a:ext>
            </a:extLst>
          </p:cNvPr>
          <p:cNvSpPr txBox="1">
            <a:spLocks noGrp="1"/>
          </p:cNvSpPr>
          <p:nvPr>
            <p:ph type="sldNum" sz="quarter" idx="8"/>
          </p:nvPr>
        </p:nvSpPr>
        <p:spPr/>
        <p:txBody>
          <a:bodyPr/>
          <a:lstStyle>
            <a:lvl1pPr>
              <a:defRPr/>
            </a:lvl1pPr>
          </a:lstStyle>
          <a:p>
            <a:pPr lvl="0"/>
            <a:fld id="{87EE8D66-1EE3-4367-BB04-632DC470E3AF}" type="slidenum">
              <a:t>‹Nr.›</a:t>
            </a:fld>
            <a:endParaRPr lang="de-DE"/>
          </a:p>
        </p:txBody>
      </p:sp>
      <p:sp>
        <p:nvSpPr>
          <p:cNvPr id="7" name="Untertitel 2">
            <a:extLst>
              <a:ext uri="{FF2B5EF4-FFF2-40B4-BE49-F238E27FC236}">
                <a16:creationId xmlns:a16="http://schemas.microsoft.com/office/drawing/2014/main" id="{A8EA4BDA-4644-7209-ED07-F3E9D15BA052}"/>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cxnSp>
        <p:nvCxnSpPr>
          <p:cNvPr id="8" name="Gerader Verbinder 7">
            <a:extLst>
              <a:ext uri="{FF2B5EF4-FFF2-40B4-BE49-F238E27FC236}">
                <a16:creationId xmlns:a16="http://schemas.microsoft.com/office/drawing/2014/main" id="{E89E4176-6EC7-B038-2925-F64F80B48276}"/>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1441722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zwei Diagramme">
    <p:spTree>
      <p:nvGrpSpPr>
        <p:cNvPr id="1" name=""/>
        <p:cNvGrpSpPr/>
        <p:nvPr/>
      </p:nvGrpSpPr>
      <p:grpSpPr>
        <a:xfrm>
          <a:off x="0" y="0"/>
          <a:ext cx="0" cy="0"/>
          <a:chOff x="0" y="0"/>
          <a:chExt cx="0" cy="0"/>
        </a:xfrm>
      </p:grpSpPr>
      <p:sp>
        <p:nvSpPr>
          <p:cNvPr id="2" name="Diagrammplatzhalter 2">
            <a:extLst>
              <a:ext uri="{FF2B5EF4-FFF2-40B4-BE49-F238E27FC236}">
                <a16:creationId xmlns:a16="http://schemas.microsoft.com/office/drawing/2014/main" id="{08CFE0A7-FDA0-B5A6-E40A-6A19C00B5583}"/>
              </a:ext>
            </a:extLst>
          </p:cNvPr>
          <p:cNvSpPr txBox="1">
            <a:spLocks noGrp="1"/>
          </p:cNvSpPr>
          <p:nvPr>
            <p:ph type="chart" idx="4294967295"/>
          </p:nvPr>
        </p:nvSpPr>
        <p:spPr>
          <a:xfrm>
            <a:off x="718800" y="1674001"/>
            <a:ext cx="5196599" cy="4642573"/>
          </a:xfrm>
        </p:spPr>
        <p:txBody>
          <a:bodyPr>
            <a:normAutofit/>
          </a:bodyPr>
          <a:lstStyle>
            <a:lvl1pPr marL="0">
              <a:defRPr>
                <a:latin typeface="Arial" pitchFamily="34"/>
              </a:defRPr>
            </a:lvl1pPr>
          </a:lstStyle>
          <a:p>
            <a:pPr lvl="0"/>
            <a:r>
              <a:rPr lang="de-DE"/>
              <a:t>Diagramm durch Klicken auf Symbol hinzufügen</a:t>
            </a:r>
          </a:p>
        </p:txBody>
      </p:sp>
      <p:sp>
        <p:nvSpPr>
          <p:cNvPr id="3" name="Titel 1">
            <a:extLst>
              <a:ext uri="{FF2B5EF4-FFF2-40B4-BE49-F238E27FC236}">
                <a16:creationId xmlns:a16="http://schemas.microsoft.com/office/drawing/2014/main" id="{3A573615-31DE-068C-A118-256814BBEC29}"/>
              </a:ext>
            </a:extLst>
          </p:cNvPr>
          <p:cNvSpPr txBox="1">
            <a:spLocks noGrp="1"/>
          </p:cNvSpPr>
          <p:nvPr>
            <p:ph type="title"/>
          </p:nvPr>
        </p:nvSpPr>
        <p:spPr/>
        <p:txBody>
          <a:bodyPr/>
          <a:lstStyle>
            <a:lvl1pPr>
              <a:defRPr/>
            </a:lvl1pPr>
          </a:lstStyle>
          <a:p>
            <a:pPr lvl="0"/>
            <a:r>
              <a:rPr lang="de-DE"/>
              <a:t>Mastertitelformat bearbeiten</a:t>
            </a:r>
          </a:p>
        </p:txBody>
      </p:sp>
      <p:sp>
        <p:nvSpPr>
          <p:cNvPr id="4" name="Datumsplatzhalter 3">
            <a:extLst>
              <a:ext uri="{FF2B5EF4-FFF2-40B4-BE49-F238E27FC236}">
                <a16:creationId xmlns:a16="http://schemas.microsoft.com/office/drawing/2014/main" id="{074489BD-D362-BDC4-E910-2FF1D935319C}"/>
              </a:ext>
            </a:extLst>
          </p:cNvPr>
          <p:cNvSpPr txBox="1">
            <a:spLocks noGrp="1"/>
          </p:cNvSpPr>
          <p:nvPr>
            <p:ph type="dt" sz="half" idx="7"/>
          </p:nvPr>
        </p:nvSpPr>
        <p:spPr/>
        <p:txBody>
          <a:bodyPr/>
          <a:lstStyle>
            <a:lvl1pPr>
              <a:defRPr/>
            </a:lvl1pPr>
          </a:lstStyle>
          <a:p>
            <a:pPr lvl="0"/>
            <a:r>
              <a:rPr lang="de-DE"/>
              <a:t>|    15.02.2019</a:t>
            </a:r>
          </a:p>
        </p:txBody>
      </p:sp>
      <p:sp>
        <p:nvSpPr>
          <p:cNvPr id="5" name="Fußzeilenplatzhalter 4">
            <a:extLst>
              <a:ext uri="{FF2B5EF4-FFF2-40B4-BE49-F238E27FC236}">
                <a16:creationId xmlns:a16="http://schemas.microsoft.com/office/drawing/2014/main" id="{CF2F554B-9D1A-7E8A-DD87-96EC57B83F03}"/>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6" name="Foliennummernplatzhalter 5">
            <a:extLst>
              <a:ext uri="{FF2B5EF4-FFF2-40B4-BE49-F238E27FC236}">
                <a16:creationId xmlns:a16="http://schemas.microsoft.com/office/drawing/2014/main" id="{99059564-975E-9E9D-21A6-93831E0A9D25}"/>
              </a:ext>
            </a:extLst>
          </p:cNvPr>
          <p:cNvSpPr txBox="1">
            <a:spLocks noGrp="1"/>
          </p:cNvSpPr>
          <p:nvPr>
            <p:ph type="sldNum" sz="quarter" idx="8"/>
          </p:nvPr>
        </p:nvSpPr>
        <p:spPr/>
        <p:txBody>
          <a:bodyPr/>
          <a:lstStyle>
            <a:lvl1pPr>
              <a:defRPr/>
            </a:lvl1pPr>
          </a:lstStyle>
          <a:p>
            <a:pPr lvl="0"/>
            <a:fld id="{0039A381-D57F-4475-A4B9-41F23EC45449}" type="slidenum">
              <a:t>‹Nr.›</a:t>
            </a:fld>
            <a:endParaRPr lang="de-DE"/>
          </a:p>
        </p:txBody>
      </p:sp>
      <p:sp>
        <p:nvSpPr>
          <p:cNvPr id="7" name="Untertitel 2">
            <a:extLst>
              <a:ext uri="{FF2B5EF4-FFF2-40B4-BE49-F238E27FC236}">
                <a16:creationId xmlns:a16="http://schemas.microsoft.com/office/drawing/2014/main" id="{EEE27881-D066-1D3F-A4BD-1524006C0A3F}"/>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cxnSp>
        <p:nvCxnSpPr>
          <p:cNvPr id="8" name="Gerader Verbinder 7">
            <a:extLst>
              <a:ext uri="{FF2B5EF4-FFF2-40B4-BE49-F238E27FC236}">
                <a16:creationId xmlns:a16="http://schemas.microsoft.com/office/drawing/2014/main" id="{17B8E6E4-89AC-C877-F9EC-9FA8876A9390}"/>
              </a:ext>
            </a:extLst>
          </p:cNvPr>
          <p:cNvCxnSpPr/>
          <p:nvPr/>
        </p:nvCxnSpPr>
        <p:spPr>
          <a:xfrm>
            <a:off x="719998" y="1100617"/>
            <a:ext cx="11471998" cy="0"/>
          </a:xfrm>
          <a:prstGeom prst="straightConnector1">
            <a:avLst/>
          </a:prstGeom>
          <a:noFill/>
          <a:ln w="6345" cap="flat">
            <a:solidFill>
              <a:srgbClr val="000000"/>
            </a:solidFill>
            <a:prstDash val="solid"/>
            <a:miter/>
          </a:ln>
        </p:spPr>
      </p:cxnSp>
      <p:sp>
        <p:nvSpPr>
          <p:cNvPr id="9" name="Diagrammplatzhalter 2">
            <a:extLst>
              <a:ext uri="{FF2B5EF4-FFF2-40B4-BE49-F238E27FC236}">
                <a16:creationId xmlns:a16="http://schemas.microsoft.com/office/drawing/2014/main" id="{95141398-7BAF-B44A-626C-6CA964FFFCBA}"/>
              </a:ext>
            </a:extLst>
          </p:cNvPr>
          <p:cNvSpPr txBox="1">
            <a:spLocks noGrp="1"/>
          </p:cNvSpPr>
          <p:nvPr>
            <p:ph type="chart" idx="4294967295"/>
          </p:nvPr>
        </p:nvSpPr>
        <p:spPr>
          <a:xfrm>
            <a:off x="6275399" y="1674001"/>
            <a:ext cx="5196599" cy="4642573"/>
          </a:xfrm>
        </p:spPr>
        <p:txBody>
          <a:bodyPr>
            <a:normAutofit/>
          </a:bodyPr>
          <a:lstStyle>
            <a:lvl1pPr marL="0">
              <a:defRPr>
                <a:latin typeface="Arial" pitchFamily="34"/>
              </a:defRPr>
            </a:lvl1pPr>
          </a:lstStyle>
          <a:p>
            <a:pPr lvl="0"/>
            <a:r>
              <a:rPr lang="de-DE"/>
              <a:t>Diagramm durch Klicken auf Symbol hinzufügen</a:t>
            </a:r>
          </a:p>
        </p:txBody>
      </p:sp>
    </p:spTree>
    <p:extLst>
      <p:ext uri="{BB962C8B-B14F-4D97-AF65-F5344CB8AC3E}">
        <p14:creationId xmlns:p14="http://schemas.microsoft.com/office/powerpoint/2010/main" val="1058633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 Inhalte qu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49E3B-0129-8087-8488-13E5AE14B835}"/>
              </a:ext>
            </a:extLst>
          </p:cNvPr>
          <p:cNvSpPr txBox="1">
            <a:spLocks noGrp="1"/>
          </p:cNvSpPr>
          <p:nvPr>
            <p:ph type="title"/>
          </p:nvPr>
        </p:nvSpPr>
        <p:spPr/>
        <p:txBody>
          <a:bodyPr/>
          <a:lstStyle>
            <a:lvl1pPr>
              <a:defRPr/>
            </a:lvl1pPr>
          </a:lstStyle>
          <a:p>
            <a:pPr lvl="0"/>
            <a:r>
              <a:rPr lang="de-DE"/>
              <a:t>Mastertitelformat bearbeiten</a:t>
            </a:r>
          </a:p>
        </p:txBody>
      </p:sp>
      <p:sp>
        <p:nvSpPr>
          <p:cNvPr id="3" name="Inhaltsplatzhalter 2">
            <a:extLst>
              <a:ext uri="{FF2B5EF4-FFF2-40B4-BE49-F238E27FC236}">
                <a16:creationId xmlns:a16="http://schemas.microsoft.com/office/drawing/2014/main" id="{FF7D90BD-B0CD-EF84-A20D-CB98C7D15D3F}"/>
              </a:ext>
            </a:extLst>
          </p:cNvPr>
          <p:cNvSpPr txBox="1">
            <a:spLocks noGrp="1"/>
          </p:cNvSpPr>
          <p:nvPr>
            <p:ph idx="4294967295"/>
          </p:nvPr>
        </p:nvSpPr>
        <p:spPr>
          <a:xfrm>
            <a:off x="719998" y="1674001"/>
            <a:ext cx="5196599" cy="2142000"/>
          </a:xfrm>
        </p:spPr>
        <p:txBody>
          <a:bodyPr/>
          <a:lstStyle>
            <a:lvl1pPr>
              <a:defRPr/>
            </a:lvl1pPr>
          </a:lstStyle>
          <a:p>
            <a:pPr lvl="0"/>
            <a:r>
              <a:rPr lang="de-DE"/>
              <a:t>Mastertextformat bearbeiten</a:t>
            </a:r>
          </a:p>
        </p:txBody>
      </p:sp>
      <p:sp>
        <p:nvSpPr>
          <p:cNvPr id="4" name="Untertitel 2">
            <a:extLst>
              <a:ext uri="{FF2B5EF4-FFF2-40B4-BE49-F238E27FC236}">
                <a16:creationId xmlns:a16="http://schemas.microsoft.com/office/drawing/2014/main" id="{3191E8AD-9A6B-CD86-63E9-8B37D1825094}"/>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sp>
        <p:nvSpPr>
          <p:cNvPr id="5" name="Datumsplatzhalter 7">
            <a:extLst>
              <a:ext uri="{FF2B5EF4-FFF2-40B4-BE49-F238E27FC236}">
                <a16:creationId xmlns:a16="http://schemas.microsoft.com/office/drawing/2014/main" id="{51C43075-8EA0-AF56-4C41-C4D7DCC0BF45}"/>
              </a:ext>
            </a:extLst>
          </p:cNvPr>
          <p:cNvSpPr txBox="1">
            <a:spLocks noGrp="1"/>
          </p:cNvSpPr>
          <p:nvPr>
            <p:ph type="dt" sz="half" idx="7"/>
          </p:nvPr>
        </p:nvSpPr>
        <p:spPr/>
        <p:txBody>
          <a:bodyPr/>
          <a:lstStyle>
            <a:lvl1pPr>
              <a:defRPr/>
            </a:lvl1pPr>
          </a:lstStyle>
          <a:p>
            <a:pPr lvl="0"/>
            <a:r>
              <a:rPr lang="de-DE"/>
              <a:t>|    15.02.2019</a:t>
            </a:r>
          </a:p>
        </p:txBody>
      </p:sp>
      <p:sp>
        <p:nvSpPr>
          <p:cNvPr id="6" name="Fußzeilenplatzhalter 8">
            <a:extLst>
              <a:ext uri="{FF2B5EF4-FFF2-40B4-BE49-F238E27FC236}">
                <a16:creationId xmlns:a16="http://schemas.microsoft.com/office/drawing/2014/main" id="{AB44DB9A-DAB4-2601-A582-322C081431D3}"/>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7" name="Foliennummernplatzhalter 9">
            <a:extLst>
              <a:ext uri="{FF2B5EF4-FFF2-40B4-BE49-F238E27FC236}">
                <a16:creationId xmlns:a16="http://schemas.microsoft.com/office/drawing/2014/main" id="{C74457A8-EF3D-9146-BD97-C25792A90D3E}"/>
              </a:ext>
            </a:extLst>
          </p:cNvPr>
          <p:cNvSpPr txBox="1">
            <a:spLocks noGrp="1"/>
          </p:cNvSpPr>
          <p:nvPr>
            <p:ph type="sldNum" sz="quarter" idx="8"/>
          </p:nvPr>
        </p:nvSpPr>
        <p:spPr/>
        <p:txBody>
          <a:bodyPr/>
          <a:lstStyle>
            <a:lvl1pPr>
              <a:defRPr/>
            </a:lvl1pPr>
          </a:lstStyle>
          <a:p>
            <a:pPr lvl="0"/>
            <a:fld id="{F4BD424D-C4E7-4B8E-A37A-138C4F885657}" type="slidenum">
              <a:t>‹Nr.›</a:t>
            </a:fld>
            <a:endParaRPr lang="de-DE"/>
          </a:p>
        </p:txBody>
      </p:sp>
      <p:cxnSp>
        <p:nvCxnSpPr>
          <p:cNvPr id="8" name="Gerader Verbinder 10">
            <a:extLst>
              <a:ext uri="{FF2B5EF4-FFF2-40B4-BE49-F238E27FC236}">
                <a16:creationId xmlns:a16="http://schemas.microsoft.com/office/drawing/2014/main" id="{D4A7D195-3F66-026B-021A-470F8A256376}"/>
              </a:ext>
            </a:extLst>
          </p:cNvPr>
          <p:cNvCxnSpPr/>
          <p:nvPr/>
        </p:nvCxnSpPr>
        <p:spPr>
          <a:xfrm>
            <a:off x="719998" y="1100617"/>
            <a:ext cx="11471998" cy="0"/>
          </a:xfrm>
          <a:prstGeom prst="straightConnector1">
            <a:avLst/>
          </a:prstGeom>
          <a:noFill/>
          <a:ln w="6345" cap="flat">
            <a:solidFill>
              <a:srgbClr val="000000"/>
            </a:solidFill>
            <a:prstDash val="solid"/>
            <a:miter/>
          </a:ln>
        </p:spPr>
      </p:cxnSp>
      <p:sp>
        <p:nvSpPr>
          <p:cNvPr id="9" name="Inhaltsplatzhalter 2">
            <a:extLst>
              <a:ext uri="{FF2B5EF4-FFF2-40B4-BE49-F238E27FC236}">
                <a16:creationId xmlns:a16="http://schemas.microsoft.com/office/drawing/2014/main" id="{73F2C6C8-49E2-A329-4566-B3F2D751A608}"/>
              </a:ext>
            </a:extLst>
          </p:cNvPr>
          <p:cNvSpPr txBox="1">
            <a:spLocks noGrp="1"/>
          </p:cNvSpPr>
          <p:nvPr>
            <p:ph idx="4294967295"/>
          </p:nvPr>
        </p:nvSpPr>
        <p:spPr>
          <a:xfrm>
            <a:off x="6276597" y="1674001"/>
            <a:ext cx="5196599" cy="2142000"/>
          </a:xfrm>
        </p:spPr>
        <p:txBody>
          <a:bodyPr/>
          <a:lstStyle>
            <a:lvl1pPr>
              <a:defRPr/>
            </a:lvl1pPr>
          </a:lstStyle>
          <a:p>
            <a:pPr lvl="0"/>
            <a:r>
              <a:rPr lang="de-DE"/>
              <a:t>Mastertextformat bearbeiten</a:t>
            </a:r>
          </a:p>
        </p:txBody>
      </p:sp>
      <p:sp>
        <p:nvSpPr>
          <p:cNvPr id="10" name="Inhaltsplatzhalter 2">
            <a:extLst>
              <a:ext uri="{FF2B5EF4-FFF2-40B4-BE49-F238E27FC236}">
                <a16:creationId xmlns:a16="http://schemas.microsoft.com/office/drawing/2014/main" id="{AC11B93D-6767-0C1E-E2E6-7F563F9437CA}"/>
              </a:ext>
            </a:extLst>
          </p:cNvPr>
          <p:cNvSpPr txBox="1">
            <a:spLocks noGrp="1"/>
          </p:cNvSpPr>
          <p:nvPr>
            <p:ph idx="4294967295"/>
          </p:nvPr>
        </p:nvSpPr>
        <p:spPr>
          <a:xfrm>
            <a:off x="719998" y="4176000"/>
            <a:ext cx="5196599" cy="2142000"/>
          </a:xfrm>
        </p:spPr>
        <p:txBody>
          <a:bodyPr/>
          <a:lstStyle>
            <a:lvl1pPr>
              <a:defRPr/>
            </a:lvl1pPr>
          </a:lstStyle>
          <a:p>
            <a:pPr lvl="0"/>
            <a:r>
              <a:rPr lang="de-DE"/>
              <a:t>Mastertextformat bearbeiten</a:t>
            </a:r>
          </a:p>
        </p:txBody>
      </p:sp>
      <p:sp>
        <p:nvSpPr>
          <p:cNvPr id="11" name="Inhaltsplatzhalter 2">
            <a:extLst>
              <a:ext uri="{FF2B5EF4-FFF2-40B4-BE49-F238E27FC236}">
                <a16:creationId xmlns:a16="http://schemas.microsoft.com/office/drawing/2014/main" id="{BA1AB59C-0068-BD66-61E7-4B3BFF90E211}"/>
              </a:ext>
            </a:extLst>
          </p:cNvPr>
          <p:cNvSpPr txBox="1">
            <a:spLocks noGrp="1"/>
          </p:cNvSpPr>
          <p:nvPr>
            <p:ph idx="4294967295"/>
          </p:nvPr>
        </p:nvSpPr>
        <p:spPr>
          <a:xfrm>
            <a:off x="6276597" y="4176000"/>
            <a:ext cx="5196599" cy="2142000"/>
          </a:xfrm>
        </p:spPr>
        <p:txBody>
          <a:bodyPr/>
          <a:lstStyle>
            <a:lvl1pPr>
              <a:defRPr/>
            </a:lvl1pPr>
          </a:lstStyle>
          <a:p>
            <a:pPr lvl="0"/>
            <a:r>
              <a:rPr lang="de-DE"/>
              <a:t>Mastertextformat bearbeiten</a:t>
            </a:r>
          </a:p>
        </p:txBody>
      </p:sp>
    </p:spTree>
    <p:extLst>
      <p:ext uri="{BB962C8B-B14F-4D97-AF65-F5344CB8AC3E}">
        <p14:creationId xmlns:p14="http://schemas.microsoft.com/office/powerpoint/2010/main" val="222565866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2 Inhalt + 3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14F148-7961-56A6-68E8-65D0C9C2823A}"/>
              </a:ext>
            </a:extLst>
          </p:cNvPr>
          <p:cNvSpPr txBox="1">
            <a:spLocks noGrp="1"/>
          </p:cNvSpPr>
          <p:nvPr>
            <p:ph type="title"/>
          </p:nvPr>
        </p:nvSpPr>
        <p:spPr>
          <a:xfrm>
            <a:off x="719404" y="0"/>
            <a:ext cx="10753197" cy="1018797"/>
          </a:xfrm>
        </p:spPr>
        <p:txBody>
          <a:bodyPr/>
          <a:lstStyle>
            <a:lvl1pPr>
              <a:defRPr/>
            </a:lvl1pPr>
          </a:lstStyle>
          <a:p>
            <a:pPr lvl="0"/>
            <a:r>
              <a:rPr lang="de-DE"/>
              <a:t>Mastertitelformat bearbeiten</a:t>
            </a:r>
          </a:p>
        </p:txBody>
      </p:sp>
      <p:sp>
        <p:nvSpPr>
          <p:cNvPr id="3" name="Inhaltsplatzhalter 2">
            <a:extLst>
              <a:ext uri="{FF2B5EF4-FFF2-40B4-BE49-F238E27FC236}">
                <a16:creationId xmlns:a16="http://schemas.microsoft.com/office/drawing/2014/main" id="{05F51931-194A-4823-366C-2E6D497C1A1E}"/>
              </a:ext>
            </a:extLst>
          </p:cNvPr>
          <p:cNvSpPr txBox="1">
            <a:spLocks noGrp="1"/>
          </p:cNvSpPr>
          <p:nvPr>
            <p:ph idx="4294967295"/>
          </p:nvPr>
        </p:nvSpPr>
        <p:spPr>
          <a:xfrm>
            <a:off x="719998" y="1674001"/>
            <a:ext cx="5196004" cy="4643999"/>
          </a:xfrm>
        </p:spPr>
        <p:txBody>
          <a:bodyPr/>
          <a:lstStyle>
            <a:lvl1pPr>
              <a:defRPr/>
            </a:lvl1pPr>
          </a:lstStyle>
          <a:p>
            <a:pPr lvl="0"/>
            <a:r>
              <a:rPr lang="de-DE"/>
              <a:t>Mastertextformat bearbeiten</a:t>
            </a:r>
          </a:p>
        </p:txBody>
      </p:sp>
      <p:sp>
        <p:nvSpPr>
          <p:cNvPr id="4" name="Bildplatzhalter 11">
            <a:extLst>
              <a:ext uri="{FF2B5EF4-FFF2-40B4-BE49-F238E27FC236}">
                <a16:creationId xmlns:a16="http://schemas.microsoft.com/office/drawing/2014/main" id="{DC188367-FD66-BE4C-8004-904EF4A62FBD}"/>
              </a:ext>
            </a:extLst>
          </p:cNvPr>
          <p:cNvSpPr txBox="1">
            <a:spLocks noGrp="1"/>
          </p:cNvSpPr>
          <p:nvPr>
            <p:ph type="pic" idx="4294967295"/>
          </p:nvPr>
        </p:nvSpPr>
        <p:spPr>
          <a:xfrm>
            <a:off x="6277804" y="1674001"/>
            <a:ext cx="2507101" cy="2231995"/>
          </a:xfrm>
          <a:solidFill>
            <a:srgbClr val="C8C8C8"/>
          </a:solidFill>
        </p:spPr>
        <p:txBody>
          <a:bodyPr/>
          <a:lstStyle>
            <a:lvl1pPr>
              <a:defRPr/>
            </a:lvl1pPr>
          </a:lstStyle>
          <a:p>
            <a:pPr lvl="0"/>
            <a:r>
              <a:rPr lang="de-DE"/>
              <a:t>Bild durch Klicken auf Symbol hinzufügen</a:t>
            </a:r>
          </a:p>
        </p:txBody>
      </p:sp>
      <p:sp>
        <p:nvSpPr>
          <p:cNvPr id="5" name="Untertitel 2">
            <a:extLst>
              <a:ext uri="{FF2B5EF4-FFF2-40B4-BE49-F238E27FC236}">
                <a16:creationId xmlns:a16="http://schemas.microsoft.com/office/drawing/2014/main" id="{8EA7A4EB-C507-6C8F-1CB9-67EA7DDC585E}"/>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sp>
        <p:nvSpPr>
          <p:cNvPr id="6" name="Bildplatzhalter 17">
            <a:extLst>
              <a:ext uri="{FF2B5EF4-FFF2-40B4-BE49-F238E27FC236}">
                <a16:creationId xmlns:a16="http://schemas.microsoft.com/office/drawing/2014/main" id="{8B203ADA-0636-E778-A3D9-88E5A0E2DDAB}"/>
              </a:ext>
            </a:extLst>
          </p:cNvPr>
          <p:cNvSpPr txBox="1">
            <a:spLocks noGrp="1"/>
          </p:cNvSpPr>
          <p:nvPr>
            <p:ph type="pic" idx="4294967295"/>
          </p:nvPr>
        </p:nvSpPr>
        <p:spPr>
          <a:xfrm>
            <a:off x="6277804" y="4085996"/>
            <a:ext cx="5194797" cy="2231995"/>
          </a:xfrm>
          <a:solidFill>
            <a:srgbClr val="C8C8C8"/>
          </a:solidFill>
        </p:spPr>
        <p:txBody>
          <a:bodyPr/>
          <a:lstStyle>
            <a:lvl1pPr>
              <a:defRPr/>
            </a:lvl1pPr>
          </a:lstStyle>
          <a:p>
            <a:pPr lvl="0"/>
            <a:r>
              <a:rPr lang="de-DE"/>
              <a:t>Bild durch Klicken auf Symbol hinzufügen</a:t>
            </a:r>
          </a:p>
        </p:txBody>
      </p:sp>
      <p:sp>
        <p:nvSpPr>
          <p:cNvPr id="7" name="Datumsplatzhalter 3">
            <a:extLst>
              <a:ext uri="{FF2B5EF4-FFF2-40B4-BE49-F238E27FC236}">
                <a16:creationId xmlns:a16="http://schemas.microsoft.com/office/drawing/2014/main" id="{6EB9F61C-13BB-D9D6-2CDD-1B61C6EA01E6}"/>
              </a:ext>
            </a:extLst>
          </p:cNvPr>
          <p:cNvSpPr txBox="1">
            <a:spLocks noGrp="1"/>
          </p:cNvSpPr>
          <p:nvPr>
            <p:ph type="dt" sz="half" idx="7"/>
          </p:nvPr>
        </p:nvSpPr>
        <p:spPr/>
        <p:txBody>
          <a:bodyPr/>
          <a:lstStyle>
            <a:lvl1pPr>
              <a:defRPr/>
            </a:lvl1pPr>
          </a:lstStyle>
          <a:p>
            <a:pPr lvl="0"/>
            <a:r>
              <a:rPr lang="de-DE"/>
              <a:t>|    15.02.2019</a:t>
            </a:r>
          </a:p>
        </p:txBody>
      </p:sp>
      <p:sp>
        <p:nvSpPr>
          <p:cNvPr id="8" name="Fußzeilenplatzhalter 4">
            <a:extLst>
              <a:ext uri="{FF2B5EF4-FFF2-40B4-BE49-F238E27FC236}">
                <a16:creationId xmlns:a16="http://schemas.microsoft.com/office/drawing/2014/main" id="{601D3DDC-CF0E-1A1B-D7E4-B428B74778BE}"/>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9" name="Foliennummernplatzhalter 5">
            <a:extLst>
              <a:ext uri="{FF2B5EF4-FFF2-40B4-BE49-F238E27FC236}">
                <a16:creationId xmlns:a16="http://schemas.microsoft.com/office/drawing/2014/main" id="{FED191F7-7159-E2E1-6DEC-02715485F507}"/>
              </a:ext>
            </a:extLst>
          </p:cNvPr>
          <p:cNvSpPr txBox="1">
            <a:spLocks noGrp="1"/>
          </p:cNvSpPr>
          <p:nvPr>
            <p:ph type="sldNum" sz="quarter" idx="8"/>
          </p:nvPr>
        </p:nvSpPr>
        <p:spPr/>
        <p:txBody>
          <a:bodyPr/>
          <a:lstStyle>
            <a:lvl1pPr>
              <a:defRPr/>
            </a:lvl1pPr>
          </a:lstStyle>
          <a:p>
            <a:pPr lvl="0"/>
            <a:fld id="{9DDE9573-62C7-4C46-A2B1-B21F85455DB8}" type="slidenum">
              <a:t>‹Nr.›</a:t>
            </a:fld>
            <a:endParaRPr lang="de-DE"/>
          </a:p>
        </p:txBody>
      </p:sp>
      <p:cxnSp>
        <p:nvCxnSpPr>
          <p:cNvPr id="10" name="Gerader Verbinder 13">
            <a:extLst>
              <a:ext uri="{FF2B5EF4-FFF2-40B4-BE49-F238E27FC236}">
                <a16:creationId xmlns:a16="http://schemas.microsoft.com/office/drawing/2014/main" id="{E05C6AE1-FF4E-2C12-1A99-B6059587A502}"/>
              </a:ext>
            </a:extLst>
          </p:cNvPr>
          <p:cNvCxnSpPr/>
          <p:nvPr/>
        </p:nvCxnSpPr>
        <p:spPr>
          <a:xfrm>
            <a:off x="719998" y="1100617"/>
            <a:ext cx="11471998" cy="0"/>
          </a:xfrm>
          <a:prstGeom prst="straightConnector1">
            <a:avLst/>
          </a:prstGeom>
          <a:noFill/>
          <a:ln w="6345" cap="flat">
            <a:solidFill>
              <a:srgbClr val="000000"/>
            </a:solidFill>
            <a:prstDash val="solid"/>
            <a:miter/>
          </a:ln>
        </p:spPr>
      </p:cxnSp>
      <p:sp>
        <p:nvSpPr>
          <p:cNvPr id="11" name="Bildplatzhalter 11">
            <a:extLst>
              <a:ext uri="{FF2B5EF4-FFF2-40B4-BE49-F238E27FC236}">
                <a16:creationId xmlns:a16="http://schemas.microsoft.com/office/drawing/2014/main" id="{B044187E-3732-6BAC-71EF-956640E0ECF0}"/>
              </a:ext>
            </a:extLst>
          </p:cNvPr>
          <p:cNvSpPr txBox="1">
            <a:spLocks noGrp="1"/>
          </p:cNvSpPr>
          <p:nvPr>
            <p:ph type="pic" idx="4294967295"/>
          </p:nvPr>
        </p:nvSpPr>
        <p:spPr>
          <a:xfrm>
            <a:off x="8964905" y="1674001"/>
            <a:ext cx="2507101" cy="2231995"/>
          </a:xfrm>
          <a:solidFill>
            <a:srgbClr val="C8C8C8"/>
          </a:solidFill>
        </p:spPr>
        <p:txBody>
          <a:bodyPr/>
          <a:lstStyle>
            <a:lvl1pPr>
              <a:defRPr/>
            </a:lvl1pPr>
          </a:lstStyle>
          <a:p>
            <a:pPr lvl="0"/>
            <a:r>
              <a:rPr lang="de-DE"/>
              <a:t>Bild durch Klicken auf Symbol hinzufügen</a:t>
            </a:r>
          </a:p>
        </p:txBody>
      </p:sp>
    </p:spTree>
    <p:extLst>
      <p:ext uri="{BB962C8B-B14F-4D97-AF65-F5344CB8AC3E}">
        <p14:creationId xmlns:p14="http://schemas.microsoft.com/office/powerpoint/2010/main" val="48660705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2 Inhalt + 2 Bilder + Infobox ho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034AB2-6DF9-14AD-67FF-5537260365F4}"/>
              </a:ext>
            </a:extLst>
          </p:cNvPr>
          <p:cNvSpPr txBox="1">
            <a:spLocks noGrp="1"/>
          </p:cNvSpPr>
          <p:nvPr>
            <p:ph type="title"/>
          </p:nvPr>
        </p:nvSpPr>
        <p:spPr>
          <a:xfrm>
            <a:off x="719404" y="0"/>
            <a:ext cx="10753197" cy="1018797"/>
          </a:xfrm>
        </p:spPr>
        <p:txBody>
          <a:bodyPr/>
          <a:lstStyle>
            <a:lvl1pPr>
              <a:defRPr/>
            </a:lvl1pPr>
          </a:lstStyle>
          <a:p>
            <a:pPr lvl="0"/>
            <a:r>
              <a:rPr lang="de-DE"/>
              <a:t>Mastertitelformat bearbeiten</a:t>
            </a:r>
          </a:p>
        </p:txBody>
      </p:sp>
      <p:sp>
        <p:nvSpPr>
          <p:cNvPr id="3" name="Inhaltsplatzhalter 2">
            <a:extLst>
              <a:ext uri="{FF2B5EF4-FFF2-40B4-BE49-F238E27FC236}">
                <a16:creationId xmlns:a16="http://schemas.microsoft.com/office/drawing/2014/main" id="{46EEC1A0-E411-20C4-5F32-66ACBD3A2701}"/>
              </a:ext>
            </a:extLst>
          </p:cNvPr>
          <p:cNvSpPr txBox="1">
            <a:spLocks noGrp="1"/>
          </p:cNvSpPr>
          <p:nvPr>
            <p:ph idx="4294967295"/>
          </p:nvPr>
        </p:nvSpPr>
        <p:spPr>
          <a:xfrm>
            <a:off x="719998" y="1674001"/>
            <a:ext cx="5196004" cy="4643999"/>
          </a:xfrm>
        </p:spPr>
        <p:txBody>
          <a:bodyPr/>
          <a:lstStyle>
            <a:lvl1pPr>
              <a:defRPr/>
            </a:lvl1pPr>
          </a:lstStyle>
          <a:p>
            <a:pPr lvl="0"/>
            <a:r>
              <a:rPr lang="de-DE"/>
              <a:t>Mastertextformat bearbeiten</a:t>
            </a:r>
          </a:p>
        </p:txBody>
      </p:sp>
      <p:sp>
        <p:nvSpPr>
          <p:cNvPr id="4" name="Bildplatzhalter 11">
            <a:extLst>
              <a:ext uri="{FF2B5EF4-FFF2-40B4-BE49-F238E27FC236}">
                <a16:creationId xmlns:a16="http://schemas.microsoft.com/office/drawing/2014/main" id="{4876B537-319B-AE77-2A4F-10265EF9B31C}"/>
              </a:ext>
            </a:extLst>
          </p:cNvPr>
          <p:cNvSpPr txBox="1">
            <a:spLocks noGrp="1"/>
          </p:cNvSpPr>
          <p:nvPr>
            <p:ph type="pic" idx="4294967295"/>
          </p:nvPr>
        </p:nvSpPr>
        <p:spPr>
          <a:xfrm>
            <a:off x="6277804" y="1674001"/>
            <a:ext cx="2507403" cy="2231995"/>
          </a:xfrm>
          <a:solidFill>
            <a:srgbClr val="C8C8C8"/>
          </a:solidFill>
        </p:spPr>
        <p:txBody>
          <a:bodyPr/>
          <a:lstStyle>
            <a:lvl1pPr>
              <a:defRPr/>
            </a:lvl1pPr>
          </a:lstStyle>
          <a:p>
            <a:pPr lvl="0"/>
            <a:r>
              <a:rPr lang="de-DE"/>
              <a:t>Bild durch Klicken auf Symbol hinzufügen</a:t>
            </a:r>
          </a:p>
        </p:txBody>
      </p:sp>
      <p:sp>
        <p:nvSpPr>
          <p:cNvPr id="5" name="Untertitel 2">
            <a:extLst>
              <a:ext uri="{FF2B5EF4-FFF2-40B4-BE49-F238E27FC236}">
                <a16:creationId xmlns:a16="http://schemas.microsoft.com/office/drawing/2014/main" id="{54294584-4FCD-49FA-A79C-382174608851}"/>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sp>
        <p:nvSpPr>
          <p:cNvPr id="6" name="Textplatzhalter 20">
            <a:extLst>
              <a:ext uri="{FF2B5EF4-FFF2-40B4-BE49-F238E27FC236}">
                <a16:creationId xmlns:a16="http://schemas.microsoft.com/office/drawing/2014/main" id="{21DD0C85-2963-1E03-40B9-18F236BDEB00}"/>
              </a:ext>
            </a:extLst>
          </p:cNvPr>
          <p:cNvSpPr txBox="1">
            <a:spLocks noGrp="1"/>
          </p:cNvSpPr>
          <p:nvPr>
            <p:ph type="body" idx="4294967295"/>
          </p:nvPr>
        </p:nvSpPr>
        <p:spPr>
          <a:xfrm>
            <a:off x="8965198" y="1674001"/>
            <a:ext cx="2507403" cy="4643999"/>
          </a:xfrm>
          <a:solidFill>
            <a:srgbClr val="AD007C"/>
          </a:solidFill>
        </p:spPr>
        <p:txBody>
          <a:bodyPr lIns="143999" tIns="143999" rIns="143999" bIns="143999"/>
          <a:lstStyle>
            <a:lvl1pPr>
              <a:defRPr sz="1400">
                <a:solidFill>
                  <a:srgbClr val="FFFFFF"/>
                </a:solidFill>
              </a:defRPr>
            </a:lvl1pPr>
          </a:lstStyle>
          <a:p>
            <a:pPr lvl="0"/>
            <a:r>
              <a:rPr lang="de-DE"/>
              <a:t>Mastertextformat bearbeiten</a:t>
            </a:r>
          </a:p>
        </p:txBody>
      </p:sp>
      <p:sp>
        <p:nvSpPr>
          <p:cNvPr id="7" name="Bildplatzhalter 11">
            <a:extLst>
              <a:ext uri="{FF2B5EF4-FFF2-40B4-BE49-F238E27FC236}">
                <a16:creationId xmlns:a16="http://schemas.microsoft.com/office/drawing/2014/main" id="{DB40ABC5-B280-D930-504B-BF4A89D29416}"/>
              </a:ext>
            </a:extLst>
          </p:cNvPr>
          <p:cNvSpPr txBox="1">
            <a:spLocks noGrp="1"/>
          </p:cNvSpPr>
          <p:nvPr>
            <p:ph type="pic" idx="4294967295"/>
          </p:nvPr>
        </p:nvSpPr>
        <p:spPr>
          <a:xfrm>
            <a:off x="6277804" y="4085996"/>
            <a:ext cx="2507403" cy="2231995"/>
          </a:xfrm>
          <a:solidFill>
            <a:srgbClr val="C8C8C8"/>
          </a:solidFill>
        </p:spPr>
        <p:txBody>
          <a:bodyPr/>
          <a:lstStyle>
            <a:lvl1pPr>
              <a:defRPr/>
            </a:lvl1pPr>
          </a:lstStyle>
          <a:p>
            <a:pPr lvl="0"/>
            <a:r>
              <a:rPr lang="de-DE"/>
              <a:t>Bild durch Klicken auf Symbol hinzufügen</a:t>
            </a:r>
          </a:p>
        </p:txBody>
      </p:sp>
      <p:sp>
        <p:nvSpPr>
          <p:cNvPr id="8" name="Datumsplatzhalter 3">
            <a:extLst>
              <a:ext uri="{FF2B5EF4-FFF2-40B4-BE49-F238E27FC236}">
                <a16:creationId xmlns:a16="http://schemas.microsoft.com/office/drawing/2014/main" id="{437A3E73-B703-9381-3DE3-4D282CEE8299}"/>
              </a:ext>
            </a:extLst>
          </p:cNvPr>
          <p:cNvSpPr txBox="1">
            <a:spLocks noGrp="1"/>
          </p:cNvSpPr>
          <p:nvPr>
            <p:ph type="dt" sz="half" idx="7"/>
          </p:nvPr>
        </p:nvSpPr>
        <p:spPr/>
        <p:txBody>
          <a:bodyPr/>
          <a:lstStyle>
            <a:lvl1pPr>
              <a:defRPr/>
            </a:lvl1pPr>
          </a:lstStyle>
          <a:p>
            <a:pPr lvl="0"/>
            <a:r>
              <a:rPr lang="de-DE"/>
              <a:t>|    15.02.2019</a:t>
            </a:r>
          </a:p>
        </p:txBody>
      </p:sp>
      <p:sp>
        <p:nvSpPr>
          <p:cNvPr id="9" name="Fußzeilenplatzhalter 4">
            <a:extLst>
              <a:ext uri="{FF2B5EF4-FFF2-40B4-BE49-F238E27FC236}">
                <a16:creationId xmlns:a16="http://schemas.microsoft.com/office/drawing/2014/main" id="{170C71D1-EFDB-CFD8-94B1-B8BFD1E69B2D}"/>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10" name="Foliennummernplatzhalter 5">
            <a:extLst>
              <a:ext uri="{FF2B5EF4-FFF2-40B4-BE49-F238E27FC236}">
                <a16:creationId xmlns:a16="http://schemas.microsoft.com/office/drawing/2014/main" id="{40D234D4-B27A-D6A6-652F-FD8238A7A3D6}"/>
              </a:ext>
            </a:extLst>
          </p:cNvPr>
          <p:cNvSpPr txBox="1">
            <a:spLocks noGrp="1"/>
          </p:cNvSpPr>
          <p:nvPr>
            <p:ph type="sldNum" sz="quarter" idx="8"/>
          </p:nvPr>
        </p:nvSpPr>
        <p:spPr/>
        <p:txBody>
          <a:bodyPr/>
          <a:lstStyle>
            <a:lvl1pPr>
              <a:defRPr/>
            </a:lvl1pPr>
          </a:lstStyle>
          <a:p>
            <a:pPr lvl="0"/>
            <a:fld id="{41C42300-A812-409B-8D35-9FC73158EAC5}" type="slidenum">
              <a:t>‹Nr.›</a:t>
            </a:fld>
            <a:endParaRPr lang="de-DE"/>
          </a:p>
        </p:txBody>
      </p:sp>
      <p:cxnSp>
        <p:nvCxnSpPr>
          <p:cNvPr id="11" name="Gerader Verbinder 13">
            <a:extLst>
              <a:ext uri="{FF2B5EF4-FFF2-40B4-BE49-F238E27FC236}">
                <a16:creationId xmlns:a16="http://schemas.microsoft.com/office/drawing/2014/main" id="{9B68BFC5-1374-7732-013E-3EB31F1ABC6D}"/>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233025600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2 Inhalt + 2 Bilder + Infobox qu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F822B-12BC-145F-A54B-A423B1BB900B}"/>
              </a:ext>
            </a:extLst>
          </p:cNvPr>
          <p:cNvSpPr txBox="1">
            <a:spLocks noGrp="1"/>
          </p:cNvSpPr>
          <p:nvPr>
            <p:ph type="title"/>
          </p:nvPr>
        </p:nvSpPr>
        <p:spPr>
          <a:xfrm>
            <a:off x="719404" y="0"/>
            <a:ext cx="10753197" cy="1018797"/>
          </a:xfrm>
        </p:spPr>
        <p:txBody>
          <a:bodyPr/>
          <a:lstStyle>
            <a:lvl1pPr>
              <a:defRPr/>
            </a:lvl1pPr>
          </a:lstStyle>
          <a:p>
            <a:pPr lvl="0"/>
            <a:r>
              <a:rPr lang="de-DE"/>
              <a:t>Mastertitelformat bearbeiten</a:t>
            </a:r>
          </a:p>
        </p:txBody>
      </p:sp>
      <p:sp>
        <p:nvSpPr>
          <p:cNvPr id="3" name="Inhaltsplatzhalter 2">
            <a:extLst>
              <a:ext uri="{FF2B5EF4-FFF2-40B4-BE49-F238E27FC236}">
                <a16:creationId xmlns:a16="http://schemas.microsoft.com/office/drawing/2014/main" id="{619A9976-C96A-E94F-0D32-453FAB6EB9EA}"/>
              </a:ext>
            </a:extLst>
          </p:cNvPr>
          <p:cNvSpPr txBox="1">
            <a:spLocks noGrp="1"/>
          </p:cNvSpPr>
          <p:nvPr>
            <p:ph idx="4294967295"/>
          </p:nvPr>
        </p:nvSpPr>
        <p:spPr>
          <a:xfrm>
            <a:off x="719998" y="1674001"/>
            <a:ext cx="5196004" cy="4643999"/>
          </a:xfrm>
        </p:spPr>
        <p:txBody>
          <a:bodyPr/>
          <a:lstStyle>
            <a:lvl1pPr>
              <a:defRPr/>
            </a:lvl1pPr>
          </a:lstStyle>
          <a:p>
            <a:pPr lvl="0"/>
            <a:r>
              <a:rPr lang="de-DE"/>
              <a:t>Mastertextformat bearbeiten</a:t>
            </a:r>
          </a:p>
        </p:txBody>
      </p:sp>
      <p:sp>
        <p:nvSpPr>
          <p:cNvPr id="4" name="Bildplatzhalter 11">
            <a:extLst>
              <a:ext uri="{FF2B5EF4-FFF2-40B4-BE49-F238E27FC236}">
                <a16:creationId xmlns:a16="http://schemas.microsoft.com/office/drawing/2014/main" id="{123C3066-1CB6-8E12-A3AC-922299F91139}"/>
              </a:ext>
            </a:extLst>
          </p:cNvPr>
          <p:cNvSpPr txBox="1">
            <a:spLocks noGrp="1"/>
          </p:cNvSpPr>
          <p:nvPr>
            <p:ph type="pic" idx="4294967295"/>
          </p:nvPr>
        </p:nvSpPr>
        <p:spPr>
          <a:xfrm>
            <a:off x="6277804" y="1674001"/>
            <a:ext cx="2507403" cy="2231995"/>
          </a:xfrm>
          <a:solidFill>
            <a:srgbClr val="C8C8C8"/>
          </a:solidFill>
        </p:spPr>
        <p:txBody>
          <a:bodyPr/>
          <a:lstStyle>
            <a:lvl1pPr>
              <a:defRPr/>
            </a:lvl1pPr>
          </a:lstStyle>
          <a:p>
            <a:pPr lvl="0"/>
            <a:r>
              <a:rPr lang="de-DE"/>
              <a:t>Bild durch Klicken auf Symbol hinzufügen</a:t>
            </a:r>
          </a:p>
        </p:txBody>
      </p:sp>
      <p:sp>
        <p:nvSpPr>
          <p:cNvPr id="5" name="Untertitel 2">
            <a:extLst>
              <a:ext uri="{FF2B5EF4-FFF2-40B4-BE49-F238E27FC236}">
                <a16:creationId xmlns:a16="http://schemas.microsoft.com/office/drawing/2014/main" id="{C224D8A9-0E46-A3BF-793F-6C1CAECF7554}"/>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sp>
        <p:nvSpPr>
          <p:cNvPr id="6" name="Textplatzhalter 15">
            <a:extLst>
              <a:ext uri="{FF2B5EF4-FFF2-40B4-BE49-F238E27FC236}">
                <a16:creationId xmlns:a16="http://schemas.microsoft.com/office/drawing/2014/main" id="{A777E249-3111-4119-2431-4D46485A5DCC}"/>
              </a:ext>
            </a:extLst>
          </p:cNvPr>
          <p:cNvSpPr txBox="1">
            <a:spLocks noGrp="1"/>
          </p:cNvSpPr>
          <p:nvPr>
            <p:ph type="body" idx="4294967295"/>
          </p:nvPr>
        </p:nvSpPr>
        <p:spPr>
          <a:xfrm>
            <a:off x="6277804" y="4085996"/>
            <a:ext cx="5194797" cy="2231995"/>
          </a:xfrm>
          <a:solidFill>
            <a:srgbClr val="AD007C"/>
          </a:solidFill>
        </p:spPr>
        <p:txBody>
          <a:bodyPr lIns="143999" tIns="143999" rIns="143999" bIns="143999"/>
          <a:lstStyle>
            <a:lvl1pPr>
              <a:defRPr sz="1400">
                <a:solidFill>
                  <a:srgbClr val="FFFFFF"/>
                </a:solidFill>
              </a:defRPr>
            </a:lvl1pPr>
          </a:lstStyle>
          <a:p>
            <a:pPr lvl="0"/>
            <a:r>
              <a:rPr lang="de-DE"/>
              <a:t>Mastertextformat bearbeiten</a:t>
            </a:r>
          </a:p>
        </p:txBody>
      </p:sp>
      <p:sp>
        <p:nvSpPr>
          <p:cNvPr id="7" name="Bildplatzhalter 11">
            <a:extLst>
              <a:ext uri="{FF2B5EF4-FFF2-40B4-BE49-F238E27FC236}">
                <a16:creationId xmlns:a16="http://schemas.microsoft.com/office/drawing/2014/main" id="{6ECFF4C0-07BE-FAF8-B3C6-6787839B5341}"/>
              </a:ext>
            </a:extLst>
          </p:cNvPr>
          <p:cNvSpPr txBox="1">
            <a:spLocks noGrp="1"/>
          </p:cNvSpPr>
          <p:nvPr>
            <p:ph type="pic" idx="4294967295"/>
          </p:nvPr>
        </p:nvSpPr>
        <p:spPr>
          <a:xfrm>
            <a:off x="8965198" y="1674001"/>
            <a:ext cx="2507403" cy="2231995"/>
          </a:xfrm>
          <a:solidFill>
            <a:srgbClr val="C8C8C8"/>
          </a:solidFill>
        </p:spPr>
        <p:txBody>
          <a:bodyPr/>
          <a:lstStyle>
            <a:lvl1pPr>
              <a:defRPr/>
            </a:lvl1pPr>
          </a:lstStyle>
          <a:p>
            <a:pPr lvl="0"/>
            <a:r>
              <a:rPr lang="de-DE"/>
              <a:t>Bild durch Klicken auf Symbol hinzufügen</a:t>
            </a:r>
          </a:p>
        </p:txBody>
      </p:sp>
      <p:sp>
        <p:nvSpPr>
          <p:cNvPr id="8" name="Datumsplatzhalter 3">
            <a:extLst>
              <a:ext uri="{FF2B5EF4-FFF2-40B4-BE49-F238E27FC236}">
                <a16:creationId xmlns:a16="http://schemas.microsoft.com/office/drawing/2014/main" id="{4EBDF683-E5FC-D338-73E7-07974C7272F8}"/>
              </a:ext>
            </a:extLst>
          </p:cNvPr>
          <p:cNvSpPr txBox="1">
            <a:spLocks noGrp="1"/>
          </p:cNvSpPr>
          <p:nvPr>
            <p:ph type="dt" sz="half" idx="7"/>
          </p:nvPr>
        </p:nvSpPr>
        <p:spPr/>
        <p:txBody>
          <a:bodyPr/>
          <a:lstStyle>
            <a:lvl1pPr>
              <a:defRPr/>
            </a:lvl1pPr>
          </a:lstStyle>
          <a:p>
            <a:pPr lvl="0"/>
            <a:r>
              <a:rPr lang="de-DE"/>
              <a:t>|    15.02.2019</a:t>
            </a:r>
          </a:p>
        </p:txBody>
      </p:sp>
      <p:sp>
        <p:nvSpPr>
          <p:cNvPr id="9" name="Fußzeilenplatzhalter 4">
            <a:extLst>
              <a:ext uri="{FF2B5EF4-FFF2-40B4-BE49-F238E27FC236}">
                <a16:creationId xmlns:a16="http://schemas.microsoft.com/office/drawing/2014/main" id="{BB03A9B1-AB79-9F9C-BA8F-730C81E39295}"/>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10" name="Foliennummernplatzhalter 5">
            <a:extLst>
              <a:ext uri="{FF2B5EF4-FFF2-40B4-BE49-F238E27FC236}">
                <a16:creationId xmlns:a16="http://schemas.microsoft.com/office/drawing/2014/main" id="{61BE1AC0-A9A7-881A-57D2-2ED50ABBA510}"/>
              </a:ext>
            </a:extLst>
          </p:cNvPr>
          <p:cNvSpPr txBox="1">
            <a:spLocks noGrp="1"/>
          </p:cNvSpPr>
          <p:nvPr>
            <p:ph type="sldNum" sz="quarter" idx="8"/>
          </p:nvPr>
        </p:nvSpPr>
        <p:spPr/>
        <p:txBody>
          <a:bodyPr/>
          <a:lstStyle>
            <a:lvl1pPr>
              <a:defRPr/>
            </a:lvl1pPr>
          </a:lstStyle>
          <a:p>
            <a:pPr lvl="0"/>
            <a:fld id="{5A42BC86-7F61-4F6C-859C-DD96E90251B3}" type="slidenum">
              <a:t>‹Nr.›</a:t>
            </a:fld>
            <a:endParaRPr lang="de-DE"/>
          </a:p>
        </p:txBody>
      </p:sp>
      <p:cxnSp>
        <p:nvCxnSpPr>
          <p:cNvPr id="11" name="Gerader Verbinder 13">
            <a:extLst>
              <a:ext uri="{FF2B5EF4-FFF2-40B4-BE49-F238E27FC236}">
                <a16:creationId xmlns:a16="http://schemas.microsoft.com/office/drawing/2014/main" id="{7779EC0D-F4AD-B1AA-90F4-9872F8064203}"/>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35668334"/>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oßes Bild mit Infobox">
    <p:spTree>
      <p:nvGrpSpPr>
        <p:cNvPr id="1" name=""/>
        <p:cNvGrpSpPr/>
        <p:nvPr/>
      </p:nvGrpSpPr>
      <p:grpSpPr>
        <a:xfrm>
          <a:off x="0" y="0"/>
          <a:ext cx="0" cy="0"/>
          <a:chOff x="0" y="0"/>
          <a:chExt cx="0" cy="0"/>
        </a:xfrm>
      </p:grpSpPr>
      <p:sp>
        <p:nvSpPr>
          <p:cNvPr id="2" name="Bildplatzhalter 4">
            <a:extLst>
              <a:ext uri="{FF2B5EF4-FFF2-40B4-BE49-F238E27FC236}">
                <a16:creationId xmlns:a16="http://schemas.microsoft.com/office/drawing/2014/main" id="{361937C1-F21C-E1A8-00BA-2CC9839E1865}"/>
              </a:ext>
            </a:extLst>
          </p:cNvPr>
          <p:cNvSpPr txBox="1">
            <a:spLocks noGrp="1"/>
          </p:cNvSpPr>
          <p:nvPr>
            <p:ph type="pic" idx="4294967295"/>
          </p:nvPr>
        </p:nvSpPr>
        <p:spPr>
          <a:xfrm>
            <a:off x="718800" y="1674001"/>
            <a:ext cx="10753197" cy="4642573"/>
          </a:xfrm>
          <a:solidFill>
            <a:srgbClr val="C8C8C8"/>
          </a:solidFill>
        </p:spPr>
        <p:txBody>
          <a:bodyPr/>
          <a:lstStyle>
            <a:lvl1pPr marL="0">
              <a:defRPr sz="1500">
                <a:latin typeface="Arial" pitchFamily="34"/>
              </a:defRPr>
            </a:lvl1pPr>
          </a:lstStyle>
          <a:p>
            <a:pPr lvl="0"/>
            <a:r>
              <a:rPr lang="de-DE"/>
              <a:t>Bild durch Klicken auf Symbol hinzufügen</a:t>
            </a:r>
          </a:p>
        </p:txBody>
      </p:sp>
      <p:sp>
        <p:nvSpPr>
          <p:cNvPr id="3" name="Titel 1">
            <a:extLst>
              <a:ext uri="{FF2B5EF4-FFF2-40B4-BE49-F238E27FC236}">
                <a16:creationId xmlns:a16="http://schemas.microsoft.com/office/drawing/2014/main" id="{8EA13D8E-54FE-0AFF-43DB-B02C5778EFD6}"/>
              </a:ext>
            </a:extLst>
          </p:cNvPr>
          <p:cNvSpPr txBox="1">
            <a:spLocks noGrp="1"/>
          </p:cNvSpPr>
          <p:nvPr>
            <p:ph type="title"/>
          </p:nvPr>
        </p:nvSpPr>
        <p:spPr/>
        <p:txBody>
          <a:bodyPr/>
          <a:lstStyle>
            <a:lvl1pPr>
              <a:defRPr/>
            </a:lvl1pPr>
          </a:lstStyle>
          <a:p>
            <a:pPr lvl="0"/>
            <a:r>
              <a:rPr lang="de-DE"/>
              <a:t>Mastertitelformat bearbeiten</a:t>
            </a:r>
          </a:p>
        </p:txBody>
      </p:sp>
      <p:sp>
        <p:nvSpPr>
          <p:cNvPr id="4" name="Datumsplatzhalter 2">
            <a:extLst>
              <a:ext uri="{FF2B5EF4-FFF2-40B4-BE49-F238E27FC236}">
                <a16:creationId xmlns:a16="http://schemas.microsoft.com/office/drawing/2014/main" id="{D86120BB-BAB8-EEB2-E7D3-8603094BE128}"/>
              </a:ext>
            </a:extLst>
          </p:cNvPr>
          <p:cNvSpPr txBox="1">
            <a:spLocks noGrp="1"/>
          </p:cNvSpPr>
          <p:nvPr>
            <p:ph type="dt" sz="half" idx="7"/>
          </p:nvPr>
        </p:nvSpPr>
        <p:spPr/>
        <p:txBody>
          <a:bodyPr/>
          <a:lstStyle>
            <a:lvl1pPr>
              <a:defRPr/>
            </a:lvl1pPr>
          </a:lstStyle>
          <a:p>
            <a:pPr lvl="0"/>
            <a:r>
              <a:rPr lang="de-DE"/>
              <a:t>|    15.02.2019</a:t>
            </a:r>
          </a:p>
        </p:txBody>
      </p:sp>
      <p:sp>
        <p:nvSpPr>
          <p:cNvPr id="5" name="Fußzeilenplatzhalter 3">
            <a:extLst>
              <a:ext uri="{FF2B5EF4-FFF2-40B4-BE49-F238E27FC236}">
                <a16:creationId xmlns:a16="http://schemas.microsoft.com/office/drawing/2014/main" id="{628F4627-51DA-8093-EE6A-E6380900C3EB}"/>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6" name="Foliennummernplatzhalter 5">
            <a:extLst>
              <a:ext uri="{FF2B5EF4-FFF2-40B4-BE49-F238E27FC236}">
                <a16:creationId xmlns:a16="http://schemas.microsoft.com/office/drawing/2014/main" id="{84441AB3-E1F6-430C-6AA4-A6B3B88AD616}"/>
              </a:ext>
            </a:extLst>
          </p:cNvPr>
          <p:cNvSpPr txBox="1">
            <a:spLocks noGrp="1"/>
          </p:cNvSpPr>
          <p:nvPr>
            <p:ph type="sldNum" sz="quarter" idx="8"/>
          </p:nvPr>
        </p:nvSpPr>
        <p:spPr/>
        <p:txBody>
          <a:bodyPr/>
          <a:lstStyle>
            <a:lvl1pPr>
              <a:defRPr/>
            </a:lvl1pPr>
          </a:lstStyle>
          <a:p>
            <a:pPr lvl="0"/>
            <a:fld id="{DDEEE80B-F8C0-4E4A-82E5-501934E6658D}" type="slidenum">
              <a:t>‹Nr.›</a:t>
            </a:fld>
            <a:endParaRPr lang="de-DE"/>
          </a:p>
        </p:txBody>
      </p:sp>
      <p:sp>
        <p:nvSpPr>
          <p:cNvPr id="7" name="Textplatzhalter 9">
            <a:extLst>
              <a:ext uri="{FF2B5EF4-FFF2-40B4-BE49-F238E27FC236}">
                <a16:creationId xmlns:a16="http://schemas.microsoft.com/office/drawing/2014/main" id="{7F5577AB-2110-B744-F096-0A5EBDEC184E}"/>
              </a:ext>
            </a:extLst>
          </p:cNvPr>
          <p:cNvSpPr txBox="1">
            <a:spLocks noGrp="1"/>
          </p:cNvSpPr>
          <p:nvPr>
            <p:ph type="body" idx="4294967295"/>
          </p:nvPr>
        </p:nvSpPr>
        <p:spPr>
          <a:xfrm>
            <a:off x="7995550" y="1674001"/>
            <a:ext cx="2760454" cy="3312066"/>
          </a:xfrm>
          <a:solidFill>
            <a:srgbClr val="AD007C">
              <a:alpha val="90000"/>
            </a:srgbClr>
          </a:solidFill>
        </p:spPr>
        <p:txBody>
          <a:bodyPr lIns="143999" tIns="143999" rIns="143999" bIns="143999"/>
          <a:lstStyle>
            <a:lvl1pPr>
              <a:defRPr sz="1400">
                <a:solidFill>
                  <a:srgbClr val="FFFFFF"/>
                </a:solidFill>
              </a:defRPr>
            </a:lvl1pPr>
          </a:lstStyle>
          <a:p>
            <a:pPr lvl="0"/>
            <a:r>
              <a:rPr lang="de-DE"/>
              <a:t>Mastertextformat bearbeiten</a:t>
            </a:r>
          </a:p>
        </p:txBody>
      </p:sp>
      <p:sp>
        <p:nvSpPr>
          <p:cNvPr id="8" name="Untertitel 2">
            <a:extLst>
              <a:ext uri="{FF2B5EF4-FFF2-40B4-BE49-F238E27FC236}">
                <a16:creationId xmlns:a16="http://schemas.microsoft.com/office/drawing/2014/main" id="{A6ADD5D9-93D5-4932-5F87-D51525D83BFF}"/>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cxnSp>
        <p:nvCxnSpPr>
          <p:cNvPr id="9" name="Gerader Verbinder 8">
            <a:extLst>
              <a:ext uri="{FF2B5EF4-FFF2-40B4-BE49-F238E27FC236}">
                <a16:creationId xmlns:a16="http://schemas.microsoft.com/office/drawing/2014/main" id="{799202E6-7241-9971-C9F3-A3B44331C536}"/>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124592203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folie_Dual Vortrag">
    <p:spTree>
      <p:nvGrpSpPr>
        <p:cNvPr id="1" name=""/>
        <p:cNvGrpSpPr/>
        <p:nvPr/>
      </p:nvGrpSpPr>
      <p:grpSpPr>
        <a:xfrm>
          <a:off x="0" y="0"/>
          <a:ext cx="0" cy="0"/>
          <a:chOff x="0" y="0"/>
          <a:chExt cx="0" cy="0"/>
        </a:xfrm>
      </p:grpSpPr>
      <p:pic>
        <p:nvPicPr>
          <p:cNvPr id="2" name="Grafik 11">
            <a:extLst>
              <a:ext uri="{FF2B5EF4-FFF2-40B4-BE49-F238E27FC236}">
                <a16:creationId xmlns:a16="http://schemas.microsoft.com/office/drawing/2014/main" id="{35FDB8E5-5FA4-1B78-8F63-374E21ECB027}"/>
              </a:ext>
            </a:extLst>
          </p:cNvPr>
          <p:cNvPicPr>
            <a:picLocks noChangeAspect="1"/>
          </p:cNvPicPr>
          <p:nvPr/>
        </p:nvPicPr>
        <p:blipFill>
          <a:blip r:embed="rId2">
            <a:extLst>
              <a:ext uri="{96DAC541-7B7A-43D3-8B79-37D633B846F1}">
                <asvg:svgBlip xmlns:asvg="http://schemas.microsoft.com/office/drawing/2016/SVG/main" r:embed="rId3"/>
              </a:ext>
            </a:extLst>
          </a:blip>
          <a:srcRect t="12500"/>
          <a:stretch>
            <a:fillRect/>
          </a:stretch>
        </p:blipFill>
        <p:spPr>
          <a:xfrm>
            <a:off x="0" y="0"/>
            <a:ext cx="12191996" cy="6858000"/>
          </a:xfrm>
          <a:prstGeom prst="rect">
            <a:avLst/>
          </a:prstGeom>
          <a:noFill/>
          <a:ln cap="flat">
            <a:noFill/>
          </a:ln>
        </p:spPr>
      </p:pic>
      <p:sp>
        <p:nvSpPr>
          <p:cNvPr id="3" name="Rechteck 5">
            <a:extLst>
              <a:ext uri="{FF2B5EF4-FFF2-40B4-BE49-F238E27FC236}">
                <a16:creationId xmlns:a16="http://schemas.microsoft.com/office/drawing/2014/main" id="{196ED59D-095F-8CD1-01B8-669635DDAAAC}"/>
              </a:ext>
            </a:extLst>
          </p:cNvPr>
          <p:cNvSpPr/>
          <p:nvPr/>
        </p:nvSpPr>
        <p:spPr>
          <a:xfrm>
            <a:off x="0" y="0"/>
            <a:ext cx="12191996" cy="6858000"/>
          </a:xfrm>
          <a:prstGeom prst="rect">
            <a:avLst/>
          </a:prstGeom>
          <a:gradFill>
            <a:gsLst>
              <a:gs pos="0">
                <a:srgbClr val="FFFFFF">
                  <a:alpha val="50000"/>
                </a:srgbClr>
              </a:gs>
              <a:gs pos="100000">
                <a:srgbClr val="FFFFFF">
                  <a:alpha val="0"/>
                </a:srgbClr>
              </a:gs>
            </a:gsLst>
            <a:lin ang="108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4" name="Titel 20">
            <a:extLst>
              <a:ext uri="{FF2B5EF4-FFF2-40B4-BE49-F238E27FC236}">
                <a16:creationId xmlns:a16="http://schemas.microsoft.com/office/drawing/2014/main" id="{134DEB79-DDF8-24A3-A097-67ADDA3B23FA}"/>
              </a:ext>
            </a:extLst>
          </p:cNvPr>
          <p:cNvSpPr txBox="1">
            <a:spLocks noGrp="1" noMove="1" noResize="1"/>
          </p:cNvSpPr>
          <p:nvPr>
            <p:ph type="title"/>
          </p:nvPr>
        </p:nvSpPr>
        <p:spPr>
          <a:xfrm>
            <a:off x="5608326" y="0"/>
            <a:ext cx="5863672" cy="6003977"/>
          </a:xfrm>
          <a:solidFill>
            <a:srgbClr val="AD007C">
              <a:alpha val="90000"/>
            </a:srgbClr>
          </a:solidFill>
        </p:spPr>
        <p:txBody>
          <a:bodyPr lIns="359999" tIns="359999" rIns="359999" bIns="2159995"/>
          <a:lstStyle>
            <a:lvl1pPr>
              <a:lnSpc>
                <a:spcPct val="100000"/>
              </a:lnSpc>
              <a:defRPr sz="3000">
                <a:solidFill>
                  <a:srgbClr val="FFFFFF"/>
                </a:solidFill>
              </a:defRPr>
            </a:lvl1pPr>
          </a:lstStyle>
          <a:p>
            <a:pPr lvl="0"/>
            <a:r>
              <a:rPr lang="de-DE"/>
              <a:t>Mastertitelformat bearbeiten</a:t>
            </a:r>
          </a:p>
        </p:txBody>
      </p:sp>
      <p:sp>
        <p:nvSpPr>
          <p:cNvPr id="5" name="Untertitel 2">
            <a:extLst>
              <a:ext uri="{FF2B5EF4-FFF2-40B4-BE49-F238E27FC236}">
                <a16:creationId xmlns:a16="http://schemas.microsoft.com/office/drawing/2014/main" id="{C90FCEC3-C5CC-09F2-2F90-69F81666EABF}"/>
              </a:ext>
            </a:extLst>
          </p:cNvPr>
          <p:cNvSpPr txBox="1">
            <a:spLocks noGrp="1"/>
          </p:cNvSpPr>
          <p:nvPr>
            <p:ph type="subTitle" idx="4294967295"/>
          </p:nvPr>
        </p:nvSpPr>
        <p:spPr>
          <a:xfrm>
            <a:off x="5608326" y="4049996"/>
            <a:ext cx="5863672" cy="1079997"/>
          </a:xfrm>
        </p:spPr>
        <p:txBody>
          <a:bodyPr lIns="359999" rIns="359999"/>
          <a:lstStyle>
            <a:lvl1pPr marL="0">
              <a:defRPr sz="1500">
                <a:solidFill>
                  <a:srgbClr val="FFFFFF"/>
                </a:solidFill>
              </a:defRPr>
            </a:lvl1pPr>
          </a:lstStyle>
          <a:p>
            <a:pPr lvl="0"/>
            <a:r>
              <a:rPr lang="de-DE"/>
              <a:t>Master-Untertitelformat bearbeiten</a:t>
            </a:r>
          </a:p>
        </p:txBody>
      </p:sp>
      <p:sp>
        <p:nvSpPr>
          <p:cNvPr id="6" name="Inhaltsplatzhalter 3">
            <a:extLst>
              <a:ext uri="{FF2B5EF4-FFF2-40B4-BE49-F238E27FC236}">
                <a16:creationId xmlns:a16="http://schemas.microsoft.com/office/drawing/2014/main" id="{5778964C-8812-DD23-C80D-4B39F68E1FB3}"/>
              </a:ext>
            </a:extLst>
          </p:cNvPr>
          <p:cNvSpPr txBox="1">
            <a:spLocks noGrp="1"/>
          </p:cNvSpPr>
          <p:nvPr>
            <p:ph idx="4294967295"/>
          </p:nvPr>
        </p:nvSpPr>
        <p:spPr>
          <a:xfrm>
            <a:off x="9255968" y="592156"/>
            <a:ext cx="1846246" cy="574170"/>
          </a:xfrm>
        </p:spPr>
        <p:txBody>
          <a:bodyPr/>
          <a:lstStyle>
            <a:lvl1pPr>
              <a:defRPr sz="1200">
                <a:solidFill>
                  <a:srgbClr val="FFFFFF"/>
                </a:solidFill>
              </a:defRPr>
            </a:lvl1pPr>
          </a:lstStyle>
          <a:p>
            <a:pPr lvl="0"/>
            <a:r>
              <a:rPr lang="de-DE"/>
              <a:t>Partneruni-Logo</a:t>
            </a:r>
          </a:p>
        </p:txBody>
      </p:sp>
    </p:spTree>
    <p:extLst>
      <p:ext uri="{BB962C8B-B14F-4D97-AF65-F5344CB8AC3E}">
        <p14:creationId xmlns:p14="http://schemas.microsoft.com/office/powerpoint/2010/main" val="2263997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roßes Bild">
    <p:spTree>
      <p:nvGrpSpPr>
        <p:cNvPr id="1" name=""/>
        <p:cNvGrpSpPr/>
        <p:nvPr/>
      </p:nvGrpSpPr>
      <p:grpSpPr>
        <a:xfrm>
          <a:off x="0" y="0"/>
          <a:ext cx="0" cy="0"/>
          <a:chOff x="0" y="0"/>
          <a:chExt cx="0" cy="0"/>
        </a:xfrm>
      </p:grpSpPr>
      <p:sp>
        <p:nvSpPr>
          <p:cNvPr id="2" name="Bildplatzhalter 4">
            <a:extLst>
              <a:ext uri="{FF2B5EF4-FFF2-40B4-BE49-F238E27FC236}">
                <a16:creationId xmlns:a16="http://schemas.microsoft.com/office/drawing/2014/main" id="{B0979562-6435-A4CD-4C5B-ABF275114148}"/>
              </a:ext>
            </a:extLst>
          </p:cNvPr>
          <p:cNvSpPr txBox="1">
            <a:spLocks noGrp="1"/>
          </p:cNvSpPr>
          <p:nvPr>
            <p:ph type="pic" idx="4294967295"/>
          </p:nvPr>
        </p:nvSpPr>
        <p:spPr>
          <a:xfrm>
            <a:off x="718800" y="1674001"/>
            <a:ext cx="10753197" cy="4642573"/>
          </a:xfrm>
          <a:solidFill>
            <a:srgbClr val="C8C8C8"/>
          </a:solidFill>
        </p:spPr>
        <p:txBody>
          <a:bodyPr/>
          <a:lstStyle>
            <a:lvl1pPr marL="0">
              <a:defRPr sz="1500">
                <a:latin typeface="Arial" pitchFamily="34"/>
              </a:defRPr>
            </a:lvl1pPr>
          </a:lstStyle>
          <a:p>
            <a:pPr lvl="0"/>
            <a:r>
              <a:rPr lang="de-DE"/>
              <a:t>Bild durch Klicken auf Symbol hinzufügen</a:t>
            </a:r>
          </a:p>
        </p:txBody>
      </p:sp>
      <p:sp>
        <p:nvSpPr>
          <p:cNvPr id="3" name="Titel 1">
            <a:extLst>
              <a:ext uri="{FF2B5EF4-FFF2-40B4-BE49-F238E27FC236}">
                <a16:creationId xmlns:a16="http://schemas.microsoft.com/office/drawing/2014/main" id="{0D09D4C4-E8A1-4387-D39C-F4FA0C1CD639}"/>
              </a:ext>
            </a:extLst>
          </p:cNvPr>
          <p:cNvSpPr txBox="1">
            <a:spLocks noGrp="1"/>
          </p:cNvSpPr>
          <p:nvPr>
            <p:ph type="title"/>
          </p:nvPr>
        </p:nvSpPr>
        <p:spPr/>
        <p:txBody>
          <a:bodyPr/>
          <a:lstStyle>
            <a:lvl1pPr>
              <a:defRPr/>
            </a:lvl1pPr>
          </a:lstStyle>
          <a:p>
            <a:pPr lvl="0"/>
            <a:r>
              <a:rPr lang="de-DE"/>
              <a:t>Mastertitelformat bearbeiten</a:t>
            </a:r>
          </a:p>
        </p:txBody>
      </p:sp>
      <p:sp>
        <p:nvSpPr>
          <p:cNvPr id="4" name="Datumsplatzhalter 2">
            <a:extLst>
              <a:ext uri="{FF2B5EF4-FFF2-40B4-BE49-F238E27FC236}">
                <a16:creationId xmlns:a16="http://schemas.microsoft.com/office/drawing/2014/main" id="{5C0F8173-DCB7-401E-8D71-CD6CA2D7E50E}"/>
              </a:ext>
            </a:extLst>
          </p:cNvPr>
          <p:cNvSpPr txBox="1">
            <a:spLocks noGrp="1"/>
          </p:cNvSpPr>
          <p:nvPr>
            <p:ph type="dt" sz="half" idx="7"/>
          </p:nvPr>
        </p:nvSpPr>
        <p:spPr/>
        <p:txBody>
          <a:bodyPr/>
          <a:lstStyle>
            <a:lvl1pPr>
              <a:defRPr/>
            </a:lvl1pPr>
          </a:lstStyle>
          <a:p>
            <a:pPr lvl="0"/>
            <a:r>
              <a:rPr lang="de-DE"/>
              <a:t>|    15.02.2019</a:t>
            </a:r>
          </a:p>
        </p:txBody>
      </p:sp>
      <p:sp>
        <p:nvSpPr>
          <p:cNvPr id="5" name="Fußzeilenplatzhalter 3">
            <a:extLst>
              <a:ext uri="{FF2B5EF4-FFF2-40B4-BE49-F238E27FC236}">
                <a16:creationId xmlns:a16="http://schemas.microsoft.com/office/drawing/2014/main" id="{24B1ED95-CF03-961F-7578-DBBF25033E84}"/>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6" name="Foliennummernplatzhalter 5">
            <a:extLst>
              <a:ext uri="{FF2B5EF4-FFF2-40B4-BE49-F238E27FC236}">
                <a16:creationId xmlns:a16="http://schemas.microsoft.com/office/drawing/2014/main" id="{CD9F2B62-7446-B46D-8915-953946F022A0}"/>
              </a:ext>
            </a:extLst>
          </p:cNvPr>
          <p:cNvSpPr txBox="1">
            <a:spLocks noGrp="1"/>
          </p:cNvSpPr>
          <p:nvPr>
            <p:ph type="sldNum" sz="quarter" idx="8"/>
          </p:nvPr>
        </p:nvSpPr>
        <p:spPr/>
        <p:txBody>
          <a:bodyPr/>
          <a:lstStyle>
            <a:lvl1pPr>
              <a:defRPr/>
            </a:lvl1pPr>
          </a:lstStyle>
          <a:p>
            <a:pPr lvl="0"/>
            <a:fld id="{CF0ACF13-2691-4999-828E-CC63179868FA}" type="slidenum">
              <a:t>‹Nr.›</a:t>
            </a:fld>
            <a:endParaRPr lang="de-DE"/>
          </a:p>
        </p:txBody>
      </p:sp>
      <p:sp>
        <p:nvSpPr>
          <p:cNvPr id="7" name="Untertitel 2">
            <a:extLst>
              <a:ext uri="{FF2B5EF4-FFF2-40B4-BE49-F238E27FC236}">
                <a16:creationId xmlns:a16="http://schemas.microsoft.com/office/drawing/2014/main" id="{D05533B1-EFF7-0824-9B32-D545F8C15025}"/>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cxnSp>
        <p:nvCxnSpPr>
          <p:cNvPr id="8" name="Gerader Verbinder 7">
            <a:extLst>
              <a:ext uri="{FF2B5EF4-FFF2-40B4-BE49-F238E27FC236}">
                <a16:creationId xmlns:a16="http://schemas.microsoft.com/office/drawing/2014/main" id="{FA79EB13-2D38-7736-6D1B-65C481019C0B}"/>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3903630400"/>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5 Bilder und 1 Infobox">
    <p:spTree>
      <p:nvGrpSpPr>
        <p:cNvPr id="1" name=""/>
        <p:cNvGrpSpPr/>
        <p:nvPr/>
      </p:nvGrpSpPr>
      <p:grpSpPr>
        <a:xfrm>
          <a:off x="0" y="0"/>
          <a:ext cx="0" cy="0"/>
          <a:chOff x="0" y="0"/>
          <a:chExt cx="0" cy="0"/>
        </a:xfrm>
      </p:grpSpPr>
      <p:sp>
        <p:nvSpPr>
          <p:cNvPr id="2" name="Bildplatzhalter 11">
            <a:extLst>
              <a:ext uri="{FF2B5EF4-FFF2-40B4-BE49-F238E27FC236}">
                <a16:creationId xmlns:a16="http://schemas.microsoft.com/office/drawing/2014/main" id="{17B2E600-9693-A28B-467A-DFB1DF2406AB}"/>
              </a:ext>
            </a:extLst>
          </p:cNvPr>
          <p:cNvSpPr txBox="1">
            <a:spLocks noGrp="1"/>
          </p:cNvSpPr>
          <p:nvPr>
            <p:ph type="pic" idx="4294967295"/>
          </p:nvPr>
        </p:nvSpPr>
        <p:spPr>
          <a:xfrm>
            <a:off x="719998" y="1674001"/>
            <a:ext cx="2552995" cy="2231291"/>
          </a:xfrm>
          <a:solidFill>
            <a:srgbClr val="C8C8C8"/>
          </a:solidFill>
        </p:spPr>
        <p:txBody>
          <a:bodyPr>
            <a:normAutofit/>
          </a:bodyPr>
          <a:lstStyle>
            <a:lvl1pPr marL="0">
              <a:defRPr>
                <a:latin typeface="Arial" pitchFamily="34"/>
              </a:defRPr>
            </a:lvl1pPr>
          </a:lstStyle>
          <a:p>
            <a:pPr lvl="0"/>
            <a:r>
              <a:rPr lang="de-DE"/>
              <a:t>Bild durch Klicken auf Symbol hinzufügen</a:t>
            </a:r>
          </a:p>
        </p:txBody>
      </p:sp>
      <p:sp>
        <p:nvSpPr>
          <p:cNvPr id="3" name="Bildplatzhalter 11">
            <a:extLst>
              <a:ext uri="{FF2B5EF4-FFF2-40B4-BE49-F238E27FC236}">
                <a16:creationId xmlns:a16="http://schemas.microsoft.com/office/drawing/2014/main" id="{D61792D8-7746-6FD0-C6C1-09D6382A770F}"/>
              </a:ext>
            </a:extLst>
          </p:cNvPr>
          <p:cNvSpPr txBox="1">
            <a:spLocks noGrp="1"/>
          </p:cNvSpPr>
          <p:nvPr>
            <p:ph type="pic" idx="4294967295"/>
          </p:nvPr>
        </p:nvSpPr>
        <p:spPr>
          <a:xfrm>
            <a:off x="6185998" y="1674001"/>
            <a:ext cx="5286000" cy="2231291"/>
          </a:xfrm>
          <a:solidFill>
            <a:srgbClr val="C8C8C8"/>
          </a:solidFill>
        </p:spPr>
        <p:txBody>
          <a:bodyPr>
            <a:normAutofit/>
          </a:bodyPr>
          <a:lstStyle>
            <a:lvl1pPr marL="0">
              <a:defRPr>
                <a:latin typeface="Arial" pitchFamily="34"/>
              </a:defRPr>
            </a:lvl1pPr>
          </a:lstStyle>
          <a:p>
            <a:pPr lvl="0"/>
            <a:r>
              <a:rPr lang="de-DE"/>
              <a:t>Bild durch Klicken auf Symbol hinzufügen</a:t>
            </a:r>
          </a:p>
        </p:txBody>
      </p:sp>
      <p:sp>
        <p:nvSpPr>
          <p:cNvPr id="4" name="Bildplatzhalter 11">
            <a:extLst>
              <a:ext uri="{FF2B5EF4-FFF2-40B4-BE49-F238E27FC236}">
                <a16:creationId xmlns:a16="http://schemas.microsoft.com/office/drawing/2014/main" id="{8A33861F-2719-B208-6780-411E26724EE5}"/>
              </a:ext>
            </a:extLst>
          </p:cNvPr>
          <p:cNvSpPr txBox="1">
            <a:spLocks noGrp="1"/>
          </p:cNvSpPr>
          <p:nvPr>
            <p:ph type="pic" idx="4294967295"/>
          </p:nvPr>
        </p:nvSpPr>
        <p:spPr>
          <a:xfrm>
            <a:off x="3453002" y="1674001"/>
            <a:ext cx="2552995" cy="2231291"/>
          </a:xfrm>
          <a:solidFill>
            <a:srgbClr val="C8C8C8"/>
          </a:solidFill>
        </p:spPr>
        <p:txBody>
          <a:bodyPr>
            <a:normAutofit/>
          </a:bodyPr>
          <a:lstStyle>
            <a:lvl1pPr marL="0">
              <a:defRPr>
                <a:latin typeface="Arial" pitchFamily="34"/>
              </a:defRPr>
            </a:lvl1pPr>
          </a:lstStyle>
          <a:p>
            <a:pPr lvl="0"/>
            <a:r>
              <a:rPr lang="de-DE"/>
              <a:t>Bild durch Klicken auf Symbol hinzufügen</a:t>
            </a:r>
          </a:p>
        </p:txBody>
      </p:sp>
      <p:sp>
        <p:nvSpPr>
          <p:cNvPr id="5" name="Bildplatzhalter 11">
            <a:extLst>
              <a:ext uri="{FF2B5EF4-FFF2-40B4-BE49-F238E27FC236}">
                <a16:creationId xmlns:a16="http://schemas.microsoft.com/office/drawing/2014/main" id="{CF1B5E91-91B6-0FD6-394C-D29EE3B26755}"/>
              </a:ext>
            </a:extLst>
          </p:cNvPr>
          <p:cNvSpPr txBox="1">
            <a:spLocks noGrp="1"/>
          </p:cNvSpPr>
          <p:nvPr>
            <p:ph type="pic" idx="4294967295"/>
          </p:nvPr>
        </p:nvSpPr>
        <p:spPr>
          <a:xfrm>
            <a:off x="719998" y="4085292"/>
            <a:ext cx="3919502" cy="2231291"/>
          </a:xfrm>
          <a:solidFill>
            <a:srgbClr val="C8C8C8"/>
          </a:solidFill>
        </p:spPr>
        <p:txBody>
          <a:bodyPr>
            <a:normAutofit/>
          </a:bodyPr>
          <a:lstStyle>
            <a:lvl1pPr marL="0">
              <a:defRPr>
                <a:latin typeface="Arial" pitchFamily="34"/>
              </a:defRPr>
            </a:lvl1pPr>
          </a:lstStyle>
          <a:p>
            <a:pPr lvl="0"/>
            <a:r>
              <a:rPr lang="de-DE"/>
              <a:t>Bild durch Klicken auf Symbol hinzufügen</a:t>
            </a:r>
          </a:p>
        </p:txBody>
      </p:sp>
      <p:sp>
        <p:nvSpPr>
          <p:cNvPr id="6" name="Bildplatzhalter 11">
            <a:extLst>
              <a:ext uri="{FF2B5EF4-FFF2-40B4-BE49-F238E27FC236}">
                <a16:creationId xmlns:a16="http://schemas.microsoft.com/office/drawing/2014/main" id="{4723AA35-8FED-7AB5-DDAF-77B11DF3862B}"/>
              </a:ext>
            </a:extLst>
          </p:cNvPr>
          <p:cNvSpPr txBox="1">
            <a:spLocks noGrp="1"/>
          </p:cNvSpPr>
          <p:nvPr>
            <p:ph type="pic" idx="4294967295"/>
          </p:nvPr>
        </p:nvSpPr>
        <p:spPr>
          <a:xfrm>
            <a:off x="4819500" y="4085292"/>
            <a:ext cx="3919502" cy="2231291"/>
          </a:xfrm>
          <a:solidFill>
            <a:srgbClr val="C8C8C8"/>
          </a:solidFill>
        </p:spPr>
        <p:txBody>
          <a:bodyPr>
            <a:normAutofit/>
          </a:bodyPr>
          <a:lstStyle>
            <a:lvl1pPr marL="0">
              <a:defRPr>
                <a:latin typeface="Arial" pitchFamily="34"/>
              </a:defRPr>
            </a:lvl1pPr>
          </a:lstStyle>
          <a:p>
            <a:pPr lvl="0"/>
            <a:r>
              <a:rPr lang="de-DE"/>
              <a:t>Bild durch Klicken auf Symbol hinzufügen</a:t>
            </a:r>
          </a:p>
        </p:txBody>
      </p:sp>
      <p:sp>
        <p:nvSpPr>
          <p:cNvPr id="7" name="Textplatzhalter 9">
            <a:extLst>
              <a:ext uri="{FF2B5EF4-FFF2-40B4-BE49-F238E27FC236}">
                <a16:creationId xmlns:a16="http://schemas.microsoft.com/office/drawing/2014/main" id="{8D6FB818-0ED9-E3E6-7F9D-50C28173D840}"/>
              </a:ext>
            </a:extLst>
          </p:cNvPr>
          <p:cNvSpPr txBox="1">
            <a:spLocks noGrp="1"/>
          </p:cNvSpPr>
          <p:nvPr>
            <p:ph type="body" idx="4294967295"/>
          </p:nvPr>
        </p:nvSpPr>
        <p:spPr>
          <a:xfrm>
            <a:off x="8919002" y="4085292"/>
            <a:ext cx="2552995" cy="2231291"/>
          </a:xfrm>
          <a:solidFill>
            <a:srgbClr val="AD007C"/>
          </a:solidFill>
        </p:spPr>
        <p:txBody>
          <a:bodyPr lIns="143999" tIns="143999" rIns="143999" bIns="143999"/>
          <a:lstStyle>
            <a:lvl1pPr marL="0">
              <a:spcBef>
                <a:spcPts val="0"/>
              </a:spcBef>
              <a:defRPr sz="1400">
                <a:solidFill>
                  <a:srgbClr val="FFFFFF"/>
                </a:solidFill>
                <a:latin typeface="Arial" pitchFamily="34"/>
              </a:defRPr>
            </a:lvl1pPr>
          </a:lstStyle>
          <a:p>
            <a:pPr lvl="0"/>
            <a:r>
              <a:rPr lang="de-DE"/>
              <a:t>Mastertextformat bearbeiten</a:t>
            </a:r>
          </a:p>
        </p:txBody>
      </p:sp>
      <p:sp>
        <p:nvSpPr>
          <p:cNvPr id="8" name="Titel 3">
            <a:extLst>
              <a:ext uri="{FF2B5EF4-FFF2-40B4-BE49-F238E27FC236}">
                <a16:creationId xmlns:a16="http://schemas.microsoft.com/office/drawing/2014/main" id="{3586B676-F770-BB45-A7E5-5B5FF055FBD2}"/>
              </a:ext>
            </a:extLst>
          </p:cNvPr>
          <p:cNvSpPr txBox="1">
            <a:spLocks noGrp="1"/>
          </p:cNvSpPr>
          <p:nvPr>
            <p:ph type="title"/>
          </p:nvPr>
        </p:nvSpPr>
        <p:spPr/>
        <p:txBody>
          <a:bodyPr/>
          <a:lstStyle>
            <a:lvl1pPr>
              <a:defRPr/>
            </a:lvl1pPr>
          </a:lstStyle>
          <a:p>
            <a:pPr lvl="0"/>
            <a:r>
              <a:rPr lang="de-DE"/>
              <a:t>Mastertitelformat bearbeiten</a:t>
            </a:r>
          </a:p>
        </p:txBody>
      </p:sp>
      <p:sp>
        <p:nvSpPr>
          <p:cNvPr id="9" name="Datumsplatzhalter 1">
            <a:extLst>
              <a:ext uri="{FF2B5EF4-FFF2-40B4-BE49-F238E27FC236}">
                <a16:creationId xmlns:a16="http://schemas.microsoft.com/office/drawing/2014/main" id="{6A0EB3EE-6F11-9DA2-DA9E-BD8B8F4D5E6E}"/>
              </a:ext>
            </a:extLst>
          </p:cNvPr>
          <p:cNvSpPr txBox="1">
            <a:spLocks noGrp="1"/>
          </p:cNvSpPr>
          <p:nvPr>
            <p:ph type="dt" sz="half" idx="7"/>
          </p:nvPr>
        </p:nvSpPr>
        <p:spPr/>
        <p:txBody>
          <a:bodyPr/>
          <a:lstStyle>
            <a:lvl1pPr>
              <a:defRPr/>
            </a:lvl1pPr>
          </a:lstStyle>
          <a:p>
            <a:pPr lvl="0"/>
            <a:r>
              <a:rPr lang="de-DE"/>
              <a:t>|    15.02.2019</a:t>
            </a:r>
          </a:p>
        </p:txBody>
      </p:sp>
      <p:sp>
        <p:nvSpPr>
          <p:cNvPr id="10" name="Fußzeilenplatzhalter 2">
            <a:extLst>
              <a:ext uri="{FF2B5EF4-FFF2-40B4-BE49-F238E27FC236}">
                <a16:creationId xmlns:a16="http://schemas.microsoft.com/office/drawing/2014/main" id="{261C419F-B39C-AF8A-92FA-4B0D98920D8F}"/>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11" name="Foliennummernplatzhalter 4">
            <a:extLst>
              <a:ext uri="{FF2B5EF4-FFF2-40B4-BE49-F238E27FC236}">
                <a16:creationId xmlns:a16="http://schemas.microsoft.com/office/drawing/2014/main" id="{21DB3129-07AF-7903-5A33-8BE379362232}"/>
              </a:ext>
            </a:extLst>
          </p:cNvPr>
          <p:cNvSpPr txBox="1">
            <a:spLocks noGrp="1"/>
          </p:cNvSpPr>
          <p:nvPr>
            <p:ph type="sldNum" sz="quarter" idx="8"/>
          </p:nvPr>
        </p:nvSpPr>
        <p:spPr/>
        <p:txBody>
          <a:bodyPr/>
          <a:lstStyle>
            <a:lvl1pPr>
              <a:defRPr/>
            </a:lvl1pPr>
          </a:lstStyle>
          <a:p>
            <a:pPr lvl="0"/>
            <a:fld id="{89F5368F-026C-4820-858D-A054CB82CAEB}" type="slidenum">
              <a:t>‹Nr.›</a:t>
            </a:fld>
            <a:endParaRPr lang="de-DE"/>
          </a:p>
        </p:txBody>
      </p:sp>
      <p:sp>
        <p:nvSpPr>
          <p:cNvPr id="12" name="Untertitel 2">
            <a:extLst>
              <a:ext uri="{FF2B5EF4-FFF2-40B4-BE49-F238E27FC236}">
                <a16:creationId xmlns:a16="http://schemas.microsoft.com/office/drawing/2014/main" id="{5C39C31E-9ABB-D6AC-D3B2-1B23513FFEBD}"/>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cxnSp>
        <p:nvCxnSpPr>
          <p:cNvPr id="13" name="Gerader Verbinder 12">
            <a:extLst>
              <a:ext uri="{FF2B5EF4-FFF2-40B4-BE49-F238E27FC236}">
                <a16:creationId xmlns:a16="http://schemas.microsoft.com/office/drawing/2014/main" id="{B73EC4C1-8CDF-72CD-2CD8-F6D17FFBFCE8}"/>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417383043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Texte mit je 1 Bild versetzt">
    <p:spTree>
      <p:nvGrpSpPr>
        <p:cNvPr id="1" name=""/>
        <p:cNvGrpSpPr/>
        <p:nvPr/>
      </p:nvGrpSpPr>
      <p:grpSpPr>
        <a:xfrm>
          <a:off x="0" y="0"/>
          <a:ext cx="0" cy="0"/>
          <a:chOff x="0" y="0"/>
          <a:chExt cx="0" cy="0"/>
        </a:xfrm>
      </p:grpSpPr>
      <p:sp>
        <p:nvSpPr>
          <p:cNvPr id="2" name="Textplatzhalter 18">
            <a:extLst>
              <a:ext uri="{FF2B5EF4-FFF2-40B4-BE49-F238E27FC236}">
                <a16:creationId xmlns:a16="http://schemas.microsoft.com/office/drawing/2014/main" id="{11061E2D-E0E4-294D-9693-A295C2D5AB09}"/>
              </a:ext>
            </a:extLst>
          </p:cNvPr>
          <p:cNvSpPr txBox="1">
            <a:spLocks noGrp="1"/>
          </p:cNvSpPr>
          <p:nvPr>
            <p:ph type="body" idx="4294967295"/>
          </p:nvPr>
        </p:nvSpPr>
        <p:spPr>
          <a:xfrm>
            <a:off x="719998" y="1674001"/>
            <a:ext cx="2553297" cy="2231995"/>
          </a:xfrm>
          <a:solidFill>
            <a:srgbClr val="C8C8C8"/>
          </a:solidFill>
        </p:spPr>
        <p:txBody>
          <a:bodyPr lIns="395999" tIns="143999" rIns="90004" bIns="35999"/>
          <a:lstStyle>
            <a:lvl1pPr marL="0">
              <a:spcBef>
                <a:spcPts val="0"/>
              </a:spcBef>
              <a:spcAft>
                <a:spcPts val="600"/>
              </a:spcAft>
              <a:defRPr sz="1400">
                <a:latin typeface="Arial" pitchFamily="34"/>
              </a:defRPr>
            </a:lvl1pPr>
          </a:lstStyle>
          <a:p>
            <a:pPr lvl="0"/>
            <a:r>
              <a:rPr lang="de-DE"/>
              <a:t>Mastertextformat bearbeiten</a:t>
            </a:r>
          </a:p>
        </p:txBody>
      </p:sp>
      <p:sp>
        <p:nvSpPr>
          <p:cNvPr id="3" name="Bildplatzhalter 6">
            <a:extLst>
              <a:ext uri="{FF2B5EF4-FFF2-40B4-BE49-F238E27FC236}">
                <a16:creationId xmlns:a16="http://schemas.microsoft.com/office/drawing/2014/main" id="{EA0BFBFC-D3E1-F203-3E11-E1B604B92D89}"/>
              </a:ext>
            </a:extLst>
          </p:cNvPr>
          <p:cNvSpPr txBox="1">
            <a:spLocks noGrp="1"/>
          </p:cNvSpPr>
          <p:nvPr>
            <p:ph type="pic" idx="4294967295"/>
          </p:nvPr>
        </p:nvSpPr>
        <p:spPr>
          <a:xfrm>
            <a:off x="3453295" y="1674001"/>
            <a:ext cx="2553297" cy="2231995"/>
          </a:xfrm>
        </p:spPr>
        <p:txBody>
          <a:bodyPr>
            <a:normAutofit/>
          </a:bodyPr>
          <a:lstStyle>
            <a:lvl1pPr marL="0">
              <a:defRPr sz="1500">
                <a:latin typeface="Arial" pitchFamily="34"/>
              </a:defRPr>
            </a:lvl1pPr>
          </a:lstStyle>
          <a:p>
            <a:pPr lvl="0"/>
            <a:r>
              <a:rPr lang="de-DE"/>
              <a:t>Bild durch Klicken auf Symbol hinzufügen</a:t>
            </a:r>
          </a:p>
        </p:txBody>
      </p:sp>
      <p:sp>
        <p:nvSpPr>
          <p:cNvPr id="4" name="Textplatzhalter 18">
            <a:extLst>
              <a:ext uri="{FF2B5EF4-FFF2-40B4-BE49-F238E27FC236}">
                <a16:creationId xmlns:a16="http://schemas.microsoft.com/office/drawing/2014/main" id="{02EE057A-CC5E-E4A7-2079-A50AE91820E9}"/>
              </a:ext>
            </a:extLst>
          </p:cNvPr>
          <p:cNvSpPr txBox="1">
            <a:spLocks noGrp="1"/>
          </p:cNvSpPr>
          <p:nvPr>
            <p:ph type="body" idx="4294967295"/>
          </p:nvPr>
        </p:nvSpPr>
        <p:spPr>
          <a:xfrm>
            <a:off x="6186601" y="1674001"/>
            <a:ext cx="2553297" cy="2231995"/>
          </a:xfrm>
          <a:solidFill>
            <a:srgbClr val="C8C8C8"/>
          </a:solidFill>
        </p:spPr>
        <p:txBody>
          <a:bodyPr lIns="395999" tIns="143999" rIns="90004" bIns="35999"/>
          <a:lstStyle>
            <a:lvl1pPr marL="0">
              <a:spcBef>
                <a:spcPts val="0"/>
              </a:spcBef>
              <a:spcAft>
                <a:spcPts val="600"/>
              </a:spcAft>
              <a:defRPr sz="1400">
                <a:latin typeface="Arial" pitchFamily="34"/>
              </a:defRPr>
            </a:lvl1pPr>
          </a:lstStyle>
          <a:p>
            <a:pPr lvl="0"/>
            <a:r>
              <a:rPr lang="de-DE"/>
              <a:t>Mastertextformat bearbeiten</a:t>
            </a:r>
          </a:p>
        </p:txBody>
      </p:sp>
      <p:sp>
        <p:nvSpPr>
          <p:cNvPr id="5" name="Bildplatzhalter 6">
            <a:extLst>
              <a:ext uri="{FF2B5EF4-FFF2-40B4-BE49-F238E27FC236}">
                <a16:creationId xmlns:a16="http://schemas.microsoft.com/office/drawing/2014/main" id="{5919F93E-4308-9170-A03F-84D9C25FA12E}"/>
              </a:ext>
            </a:extLst>
          </p:cNvPr>
          <p:cNvSpPr txBox="1">
            <a:spLocks noGrp="1"/>
          </p:cNvSpPr>
          <p:nvPr>
            <p:ph type="pic" idx="4294967295"/>
          </p:nvPr>
        </p:nvSpPr>
        <p:spPr>
          <a:xfrm>
            <a:off x="8919898" y="1674001"/>
            <a:ext cx="2553297" cy="2231995"/>
          </a:xfrm>
        </p:spPr>
        <p:txBody>
          <a:bodyPr>
            <a:normAutofit/>
          </a:bodyPr>
          <a:lstStyle>
            <a:lvl1pPr marL="0">
              <a:defRPr sz="1500">
                <a:latin typeface="Arial" pitchFamily="34"/>
              </a:defRPr>
            </a:lvl1pPr>
          </a:lstStyle>
          <a:p>
            <a:pPr lvl="0"/>
            <a:r>
              <a:rPr lang="de-DE"/>
              <a:t>Bild durch Klicken auf Symbol hinzufügen</a:t>
            </a:r>
          </a:p>
        </p:txBody>
      </p:sp>
      <p:sp>
        <p:nvSpPr>
          <p:cNvPr id="6" name="Bildplatzhalter 6">
            <a:extLst>
              <a:ext uri="{FF2B5EF4-FFF2-40B4-BE49-F238E27FC236}">
                <a16:creationId xmlns:a16="http://schemas.microsoft.com/office/drawing/2014/main" id="{FF7FC95D-B539-D288-6C51-6E15A4BE374C}"/>
              </a:ext>
            </a:extLst>
          </p:cNvPr>
          <p:cNvSpPr txBox="1">
            <a:spLocks noGrp="1"/>
          </p:cNvSpPr>
          <p:nvPr>
            <p:ph type="pic" idx="4294967295"/>
          </p:nvPr>
        </p:nvSpPr>
        <p:spPr>
          <a:xfrm>
            <a:off x="719998" y="4085996"/>
            <a:ext cx="2553297" cy="2231995"/>
          </a:xfrm>
        </p:spPr>
        <p:txBody>
          <a:bodyPr>
            <a:normAutofit/>
          </a:bodyPr>
          <a:lstStyle>
            <a:lvl1pPr marL="0">
              <a:defRPr sz="1500">
                <a:latin typeface="Arial" pitchFamily="34"/>
              </a:defRPr>
            </a:lvl1pPr>
          </a:lstStyle>
          <a:p>
            <a:pPr lvl="0"/>
            <a:r>
              <a:rPr lang="de-DE"/>
              <a:t>Bild durch Klicken auf Symbol hinzufügen</a:t>
            </a:r>
          </a:p>
        </p:txBody>
      </p:sp>
      <p:sp>
        <p:nvSpPr>
          <p:cNvPr id="7" name="Textplatzhalter 18">
            <a:extLst>
              <a:ext uri="{FF2B5EF4-FFF2-40B4-BE49-F238E27FC236}">
                <a16:creationId xmlns:a16="http://schemas.microsoft.com/office/drawing/2014/main" id="{03A234BF-78AD-3853-ABDB-E324D5E11541}"/>
              </a:ext>
            </a:extLst>
          </p:cNvPr>
          <p:cNvSpPr txBox="1">
            <a:spLocks noGrp="1"/>
          </p:cNvSpPr>
          <p:nvPr>
            <p:ph type="body" idx="4294967295"/>
          </p:nvPr>
        </p:nvSpPr>
        <p:spPr>
          <a:xfrm>
            <a:off x="3453295" y="4085996"/>
            <a:ext cx="2553297" cy="2231995"/>
          </a:xfrm>
          <a:solidFill>
            <a:srgbClr val="C8C8C8"/>
          </a:solidFill>
        </p:spPr>
        <p:txBody>
          <a:bodyPr lIns="395999" tIns="143999" rIns="90004" bIns="35999"/>
          <a:lstStyle>
            <a:lvl1pPr marL="0">
              <a:spcBef>
                <a:spcPts val="0"/>
              </a:spcBef>
              <a:spcAft>
                <a:spcPts val="600"/>
              </a:spcAft>
              <a:defRPr sz="1400">
                <a:latin typeface="Arial" pitchFamily="34"/>
              </a:defRPr>
            </a:lvl1pPr>
          </a:lstStyle>
          <a:p>
            <a:pPr lvl="0"/>
            <a:r>
              <a:rPr lang="de-DE"/>
              <a:t>Mastertextformat bearbeiten</a:t>
            </a:r>
          </a:p>
        </p:txBody>
      </p:sp>
      <p:sp>
        <p:nvSpPr>
          <p:cNvPr id="8" name="Bildplatzhalter 6">
            <a:extLst>
              <a:ext uri="{FF2B5EF4-FFF2-40B4-BE49-F238E27FC236}">
                <a16:creationId xmlns:a16="http://schemas.microsoft.com/office/drawing/2014/main" id="{6113A689-9B60-54F0-1E4B-3ECC2E09B9EA}"/>
              </a:ext>
            </a:extLst>
          </p:cNvPr>
          <p:cNvSpPr txBox="1">
            <a:spLocks noGrp="1"/>
          </p:cNvSpPr>
          <p:nvPr>
            <p:ph type="pic" idx="4294967295"/>
          </p:nvPr>
        </p:nvSpPr>
        <p:spPr>
          <a:xfrm>
            <a:off x="6186601" y="4085996"/>
            <a:ext cx="2553297" cy="2231995"/>
          </a:xfrm>
        </p:spPr>
        <p:txBody>
          <a:bodyPr>
            <a:normAutofit/>
          </a:bodyPr>
          <a:lstStyle>
            <a:lvl1pPr marL="0">
              <a:defRPr sz="1500">
                <a:latin typeface="Arial" pitchFamily="34"/>
              </a:defRPr>
            </a:lvl1pPr>
          </a:lstStyle>
          <a:p>
            <a:pPr lvl="0"/>
            <a:r>
              <a:rPr lang="de-DE"/>
              <a:t>Bild durch Klicken auf Symbol hinzufügen</a:t>
            </a:r>
          </a:p>
        </p:txBody>
      </p:sp>
      <p:sp>
        <p:nvSpPr>
          <p:cNvPr id="9" name="Textplatzhalter 28">
            <a:extLst>
              <a:ext uri="{FF2B5EF4-FFF2-40B4-BE49-F238E27FC236}">
                <a16:creationId xmlns:a16="http://schemas.microsoft.com/office/drawing/2014/main" id="{02DD7665-4862-7FA5-3BE7-AED3FB4B5BF2}"/>
              </a:ext>
            </a:extLst>
          </p:cNvPr>
          <p:cNvSpPr txBox="1">
            <a:spLocks noGrp="1"/>
          </p:cNvSpPr>
          <p:nvPr>
            <p:ph type="body" idx="4294967295"/>
          </p:nvPr>
        </p:nvSpPr>
        <p:spPr>
          <a:xfrm>
            <a:off x="8919898" y="4085996"/>
            <a:ext cx="2553297" cy="2231995"/>
          </a:xfrm>
          <a:solidFill>
            <a:srgbClr val="C8C8C8"/>
          </a:solidFill>
        </p:spPr>
        <p:txBody>
          <a:bodyPr lIns="395999" tIns="143999" rIns="90004" bIns="35999"/>
          <a:lstStyle>
            <a:lvl1pPr marL="0">
              <a:spcBef>
                <a:spcPts val="0"/>
              </a:spcBef>
              <a:spcAft>
                <a:spcPts val="600"/>
              </a:spcAft>
              <a:defRPr sz="1400">
                <a:latin typeface="Arial" pitchFamily="34"/>
              </a:defRPr>
            </a:lvl1pPr>
          </a:lstStyle>
          <a:p>
            <a:pPr lvl="0"/>
            <a:r>
              <a:rPr lang="de-DE"/>
              <a:t>Mastertextformat bearbeiten</a:t>
            </a:r>
          </a:p>
        </p:txBody>
      </p:sp>
      <p:sp>
        <p:nvSpPr>
          <p:cNvPr id="10" name="Textplatzhalter 23">
            <a:extLst>
              <a:ext uri="{FF2B5EF4-FFF2-40B4-BE49-F238E27FC236}">
                <a16:creationId xmlns:a16="http://schemas.microsoft.com/office/drawing/2014/main" id="{68E21BD9-153D-20FE-E03A-4D0215AB7E38}"/>
              </a:ext>
            </a:extLst>
          </p:cNvPr>
          <p:cNvSpPr txBox="1">
            <a:spLocks noGrp="1"/>
          </p:cNvSpPr>
          <p:nvPr>
            <p:ph type="body" idx="4294967295"/>
          </p:nvPr>
        </p:nvSpPr>
        <p:spPr>
          <a:xfrm>
            <a:off x="719998" y="1674001"/>
            <a:ext cx="287999" cy="287999"/>
          </a:xfrm>
          <a:solidFill>
            <a:srgbClr val="AD007C"/>
          </a:solidFill>
        </p:spPr>
        <p:txBody>
          <a:bodyPr anchor="ctr" anchorCtr="1">
            <a:normAutofit/>
          </a:bodyPr>
          <a:lstStyle>
            <a:lvl1pPr marL="0" algn="ctr">
              <a:spcBef>
                <a:spcPts val="0"/>
              </a:spcBef>
              <a:defRPr>
                <a:solidFill>
                  <a:srgbClr val="FFFFFF"/>
                </a:solidFill>
                <a:latin typeface="Arial" pitchFamily="34"/>
              </a:defRPr>
            </a:lvl1pPr>
          </a:lstStyle>
          <a:p>
            <a:pPr lvl="0"/>
            <a:r>
              <a:rPr lang="de-DE"/>
              <a:t>1</a:t>
            </a:r>
          </a:p>
        </p:txBody>
      </p:sp>
      <p:sp>
        <p:nvSpPr>
          <p:cNvPr id="11" name="Textplatzhalter 23">
            <a:extLst>
              <a:ext uri="{FF2B5EF4-FFF2-40B4-BE49-F238E27FC236}">
                <a16:creationId xmlns:a16="http://schemas.microsoft.com/office/drawing/2014/main" id="{6FB9D31E-352F-0AF7-1149-6322FED080CF}"/>
              </a:ext>
            </a:extLst>
          </p:cNvPr>
          <p:cNvSpPr txBox="1">
            <a:spLocks noGrp="1"/>
          </p:cNvSpPr>
          <p:nvPr>
            <p:ph type="body" idx="4294967295"/>
          </p:nvPr>
        </p:nvSpPr>
        <p:spPr>
          <a:xfrm>
            <a:off x="3453295" y="4085996"/>
            <a:ext cx="287999" cy="287999"/>
          </a:xfrm>
          <a:solidFill>
            <a:srgbClr val="AD007C"/>
          </a:solidFill>
        </p:spPr>
        <p:txBody>
          <a:bodyPr anchor="ctr" anchorCtr="1">
            <a:normAutofit/>
          </a:bodyPr>
          <a:lstStyle>
            <a:lvl1pPr marL="0" algn="ctr">
              <a:spcBef>
                <a:spcPts val="0"/>
              </a:spcBef>
              <a:defRPr>
                <a:solidFill>
                  <a:srgbClr val="FFFFFF"/>
                </a:solidFill>
                <a:latin typeface="Arial" pitchFamily="34"/>
              </a:defRPr>
            </a:lvl1pPr>
          </a:lstStyle>
          <a:p>
            <a:pPr lvl="0"/>
            <a:r>
              <a:rPr lang="de-DE"/>
              <a:t>3</a:t>
            </a:r>
          </a:p>
        </p:txBody>
      </p:sp>
      <p:sp>
        <p:nvSpPr>
          <p:cNvPr id="12" name="Textplatzhalter 23">
            <a:extLst>
              <a:ext uri="{FF2B5EF4-FFF2-40B4-BE49-F238E27FC236}">
                <a16:creationId xmlns:a16="http://schemas.microsoft.com/office/drawing/2014/main" id="{7D65D222-A369-2713-E507-8D2B89F1507F}"/>
              </a:ext>
            </a:extLst>
          </p:cNvPr>
          <p:cNvSpPr txBox="1">
            <a:spLocks noGrp="1"/>
          </p:cNvSpPr>
          <p:nvPr>
            <p:ph type="body" idx="4294967295"/>
          </p:nvPr>
        </p:nvSpPr>
        <p:spPr>
          <a:xfrm>
            <a:off x="6186601" y="1674001"/>
            <a:ext cx="287999" cy="287999"/>
          </a:xfrm>
          <a:solidFill>
            <a:srgbClr val="AD007C"/>
          </a:solidFill>
        </p:spPr>
        <p:txBody>
          <a:bodyPr anchor="ctr" anchorCtr="1">
            <a:normAutofit/>
          </a:bodyPr>
          <a:lstStyle>
            <a:lvl1pPr marL="0" algn="ctr">
              <a:spcBef>
                <a:spcPts val="0"/>
              </a:spcBef>
              <a:defRPr>
                <a:solidFill>
                  <a:srgbClr val="FFFFFF"/>
                </a:solidFill>
                <a:latin typeface="Arial" pitchFamily="34"/>
              </a:defRPr>
            </a:lvl1pPr>
          </a:lstStyle>
          <a:p>
            <a:pPr lvl="0"/>
            <a:r>
              <a:rPr lang="de-DE"/>
              <a:t>2</a:t>
            </a:r>
          </a:p>
        </p:txBody>
      </p:sp>
      <p:sp>
        <p:nvSpPr>
          <p:cNvPr id="13" name="Textplatzhalter 23">
            <a:extLst>
              <a:ext uri="{FF2B5EF4-FFF2-40B4-BE49-F238E27FC236}">
                <a16:creationId xmlns:a16="http://schemas.microsoft.com/office/drawing/2014/main" id="{045B0308-C16F-E325-D68F-E1EA8F3029DB}"/>
              </a:ext>
            </a:extLst>
          </p:cNvPr>
          <p:cNvSpPr txBox="1">
            <a:spLocks noGrp="1"/>
          </p:cNvSpPr>
          <p:nvPr>
            <p:ph type="body" idx="4294967295"/>
          </p:nvPr>
        </p:nvSpPr>
        <p:spPr>
          <a:xfrm>
            <a:off x="8919898" y="4085996"/>
            <a:ext cx="287999" cy="287999"/>
          </a:xfrm>
          <a:solidFill>
            <a:srgbClr val="AD007C"/>
          </a:solidFill>
        </p:spPr>
        <p:txBody>
          <a:bodyPr anchor="ctr" anchorCtr="1">
            <a:normAutofit/>
          </a:bodyPr>
          <a:lstStyle>
            <a:lvl1pPr marL="0" algn="ctr">
              <a:spcBef>
                <a:spcPts val="0"/>
              </a:spcBef>
              <a:defRPr>
                <a:solidFill>
                  <a:srgbClr val="FFFFFF"/>
                </a:solidFill>
                <a:latin typeface="Arial" pitchFamily="34"/>
              </a:defRPr>
            </a:lvl1pPr>
          </a:lstStyle>
          <a:p>
            <a:pPr lvl="0"/>
            <a:r>
              <a:rPr lang="de-DE"/>
              <a:t>4</a:t>
            </a:r>
          </a:p>
        </p:txBody>
      </p:sp>
      <p:sp>
        <p:nvSpPr>
          <p:cNvPr id="14" name="Titel 1">
            <a:extLst>
              <a:ext uri="{FF2B5EF4-FFF2-40B4-BE49-F238E27FC236}">
                <a16:creationId xmlns:a16="http://schemas.microsoft.com/office/drawing/2014/main" id="{A32CB85E-ABA0-ABC9-F90D-C3CA8DCB83F5}"/>
              </a:ext>
            </a:extLst>
          </p:cNvPr>
          <p:cNvSpPr txBox="1">
            <a:spLocks noGrp="1"/>
          </p:cNvSpPr>
          <p:nvPr>
            <p:ph type="title"/>
          </p:nvPr>
        </p:nvSpPr>
        <p:spPr/>
        <p:txBody>
          <a:bodyPr/>
          <a:lstStyle>
            <a:lvl1pPr>
              <a:defRPr/>
            </a:lvl1pPr>
          </a:lstStyle>
          <a:p>
            <a:pPr lvl="0"/>
            <a:r>
              <a:rPr lang="de-DE"/>
              <a:t>Mastertitelformat bearbeiten</a:t>
            </a:r>
          </a:p>
        </p:txBody>
      </p:sp>
      <p:sp>
        <p:nvSpPr>
          <p:cNvPr id="15" name="Datumsplatzhalter 2">
            <a:extLst>
              <a:ext uri="{FF2B5EF4-FFF2-40B4-BE49-F238E27FC236}">
                <a16:creationId xmlns:a16="http://schemas.microsoft.com/office/drawing/2014/main" id="{57EB4795-E104-85AB-AC0E-3D06E34E1E8C}"/>
              </a:ext>
            </a:extLst>
          </p:cNvPr>
          <p:cNvSpPr txBox="1">
            <a:spLocks noGrp="1"/>
          </p:cNvSpPr>
          <p:nvPr>
            <p:ph type="dt" sz="half" idx="7"/>
          </p:nvPr>
        </p:nvSpPr>
        <p:spPr/>
        <p:txBody>
          <a:bodyPr/>
          <a:lstStyle>
            <a:lvl1pPr>
              <a:defRPr/>
            </a:lvl1pPr>
          </a:lstStyle>
          <a:p>
            <a:pPr lvl="0"/>
            <a:r>
              <a:rPr lang="de-DE"/>
              <a:t>|    15.02.2019</a:t>
            </a:r>
          </a:p>
        </p:txBody>
      </p:sp>
      <p:sp>
        <p:nvSpPr>
          <p:cNvPr id="16" name="Fußzeilenplatzhalter 3">
            <a:extLst>
              <a:ext uri="{FF2B5EF4-FFF2-40B4-BE49-F238E27FC236}">
                <a16:creationId xmlns:a16="http://schemas.microsoft.com/office/drawing/2014/main" id="{35165CC2-C8F2-476F-A076-4F2E417239D5}"/>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17" name="Foliennummernplatzhalter 4">
            <a:extLst>
              <a:ext uri="{FF2B5EF4-FFF2-40B4-BE49-F238E27FC236}">
                <a16:creationId xmlns:a16="http://schemas.microsoft.com/office/drawing/2014/main" id="{DB2CCB2A-765A-7CDB-E5F4-639EC4E20130}"/>
              </a:ext>
            </a:extLst>
          </p:cNvPr>
          <p:cNvSpPr txBox="1">
            <a:spLocks noGrp="1"/>
          </p:cNvSpPr>
          <p:nvPr>
            <p:ph type="sldNum" sz="quarter" idx="8"/>
          </p:nvPr>
        </p:nvSpPr>
        <p:spPr/>
        <p:txBody>
          <a:bodyPr/>
          <a:lstStyle>
            <a:lvl1pPr>
              <a:defRPr/>
            </a:lvl1pPr>
          </a:lstStyle>
          <a:p>
            <a:pPr lvl="0"/>
            <a:fld id="{54A65232-BFCA-4BEB-8C3A-491DE59915E4}" type="slidenum">
              <a:t>‹Nr.›</a:t>
            </a:fld>
            <a:endParaRPr lang="de-DE"/>
          </a:p>
        </p:txBody>
      </p:sp>
      <p:sp>
        <p:nvSpPr>
          <p:cNvPr id="18" name="Untertitel 2">
            <a:extLst>
              <a:ext uri="{FF2B5EF4-FFF2-40B4-BE49-F238E27FC236}">
                <a16:creationId xmlns:a16="http://schemas.microsoft.com/office/drawing/2014/main" id="{4128D12C-760B-1EC1-9E85-72A2ECA47499}"/>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cxnSp>
        <p:nvCxnSpPr>
          <p:cNvPr id="19" name="Gerader Verbinder 22">
            <a:extLst>
              <a:ext uri="{FF2B5EF4-FFF2-40B4-BE49-F238E27FC236}">
                <a16:creationId xmlns:a16="http://schemas.microsoft.com/office/drawing/2014/main" id="{15FE9F43-F04E-72BF-4F3D-07230516309F}"/>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90040116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Texte mit je 1 Bild">
    <p:spTree>
      <p:nvGrpSpPr>
        <p:cNvPr id="1" name=""/>
        <p:cNvGrpSpPr/>
        <p:nvPr/>
      </p:nvGrpSpPr>
      <p:grpSpPr>
        <a:xfrm>
          <a:off x="0" y="0"/>
          <a:ext cx="0" cy="0"/>
          <a:chOff x="0" y="0"/>
          <a:chExt cx="0" cy="0"/>
        </a:xfrm>
      </p:grpSpPr>
      <p:sp>
        <p:nvSpPr>
          <p:cNvPr id="2" name="Textplatzhalter 18">
            <a:extLst>
              <a:ext uri="{FF2B5EF4-FFF2-40B4-BE49-F238E27FC236}">
                <a16:creationId xmlns:a16="http://schemas.microsoft.com/office/drawing/2014/main" id="{4A8628BC-0C2B-CC4B-A2C8-0A1CCF813060}"/>
              </a:ext>
            </a:extLst>
          </p:cNvPr>
          <p:cNvSpPr txBox="1">
            <a:spLocks noGrp="1"/>
          </p:cNvSpPr>
          <p:nvPr>
            <p:ph type="body" idx="4294967295"/>
          </p:nvPr>
        </p:nvSpPr>
        <p:spPr>
          <a:xfrm>
            <a:off x="719998" y="1674001"/>
            <a:ext cx="2553297" cy="2231995"/>
          </a:xfrm>
          <a:solidFill>
            <a:srgbClr val="C8C8C8"/>
          </a:solidFill>
        </p:spPr>
        <p:txBody>
          <a:bodyPr lIns="395999" tIns="143999" rIns="90004" bIns="35999"/>
          <a:lstStyle>
            <a:lvl1pPr marL="0">
              <a:spcBef>
                <a:spcPts val="0"/>
              </a:spcBef>
              <a:spcAft>
                <a:spcPts val="600"/>
              </a:spcAft>
              <a:defRPr sz="1400">
                <a:latin typeface="Arial" pitchFamily="34"/>
              </a:defRPr>
            </a:lvl1pPr>
          </a:lstStyle>
          <a:p>
            <a:pPr lvl="0"/>
            <a:r>
              <a:rPr lang="de-DE"/>
              <a:t>Mastertextformat bearbeiten</a:t>
            </a:r>
          </a:p>
        </p:txBody>
      </p:sp>
      <p:sp>
        <p:nvSpPr>
          <p:cNvPr id="3" name="Bildplatzhalter 6">
            <a:extLst>
              <a:ext uri="{FF2B5EF4-FFF2-40B4-BE49-F238E27FC236}">
                <a16:creationId xmlns:a16="http://schemas.microsoft.com/office/drawing/2014/main" id="{E254BB0B-6AB2-45B2-3453-BE72EF75F833}"/>
              </a:ext>
            </a:extLst>
          </p:cNvPr>
          <p:cNvSpPr txBox="1">
            <a:spLocks noGrp="1"/>
          </p:cNvSpPr>
          <p:nvPr>
            <p:ph type="pic" idx="4294967295"/>
          </p:nvPr>
        </p:nvSpPr>
        <p:spPr>
          <a:xfrm>
            <a:off x="3453295" y="1674001"/>
            <a:ext cx="2553297" cy="2231995"/>
          </a:xfrm>
        </p:spPr>
        <p:txBody>
          <a:bodyPr>
            <a:normAutofit/>
          </a:bodyPr>
          <a:lstStyle>
            <a:lvl1pPr marL="0">
              <a:defRPr sz="1500">
                <a:latin typeface="Arial" pitchFamily="34"/>
              </a:defRPr>
            </a:lvl1pPr>
          </a:lstStyle>
          <a:p>
            <a:pPr lvl="0"/>
            <a:r>
              <a:rPr lang="de-DE"/>
              <a:t>Bild durch Klicken auf Symbol hinzufügen</a:t>
            </a:r>
          </a:p>
        </p:txBody>
      </p:sp>
      <p:sp>
        <p:nvSpPr>
          <p:cNvPr id="4" name="Textplatzhalter 18">
            <a:extLst>
              <a:ext uri="{FF2B5EF4-FFF2-40B4-BE49-F238E27FC236}">
                <a16:creationId xmlns:a16="http://schemas.microsoft.com/office/drawing/2014/main" id="{CD73F659-2251-DBE6-B903-659C8ACB77C9}"/>
              </a:ext>
            </a:extLst>
          </p:cNvPr>
          <p:cNvSpPr txBox="1">
            <a:spLocks noGrp="1"/>
          </p:cNvSpPr>
          <p:nvPr>
            <p:ph type="body" idx="4294967295"/>
          </p:nvPr>
        </p:nvSpPr>
        <p:spPr>
          <a:xfrm>
            <a:off x="6186601" y="1674001"/>
            <a:ext cx="2553297" cy="2231995"/>
          </a:xfrm>
          <a:solidFill>
            <a:srgbClr val="C8C8C8"/>
          </a:solidFill>
        </p:spPr>
        <p:txBody>
          <a:bodyPr lIns="395999" tIns="143999" rIns="90004" bIns="35999"/>
          <a:lstStyle>
            <a:lvl1pPr marL="0">
              <a:spcBef>
                <a:spcPts val="0"/>
              </a:spcBef>
              <a:spcAft>
                <a:spcPts val="600"/>
              </a:spcAft>
              <a:defRPr sz="1400">
                <a:latin typeface="Arial" pitchFamily="34"/>
              </a:defRPr>
            </a:lvl1pPr>
          </a:lstStyle>
          <a:p>
            <a:pPr lvl="0"/>
            <a:r>
              <a:rPr lang="de-DE"/>
              <a:t>Mastertextformat bearbeiten</a:t>
            </a:r>
          </a:p>
        </p:txBody>
      </p:sp>
      <p:sp>
        <p:nvSpPr>
          <p:cNvPr id="5" name="Bildplatzhalter 6">
            <a:extLst>
              <a:ext uri="{FF2B5EF4-FFF2-40B4-BE49-F238E27FC236}">
                <a16:creationId xmlns:a16="http://schemas.microsoft.com/office/drawing/2014/main" id="{E8601508-5FAF-B224-843C-1119529B4E96}"/>
              </a:ext>
            </a:extLst>
          </p:cNvPr>
          <p:cNvSpPr txBox="1">
            <a:spLocks noGrp="1"/>
          </p:cNvSpPr>
          <p:nvPr>
            <p:ph type="pic" idx="4294967295"/>
          </p:nvPr>
        </p:nvSpPr>
        <p:spPr>
          <a:xfrm>
            <a:off x="8919898" y="1674001"/>
            <a:ext cx="2553297" cy="2231995"/>
          </a:xfrm>
        </p:spPr>
        <p:txBody>
          <a:bodyPr>
            <a:normAutofit/>
          </a:bodyPr>
          <a:lstStyle>
            <a:lvl1pPr marL="0">
              <a:defRPr sz="1500">
                <a:latin typeface="Arial" pitchFamily="34"/>
              </a:defRPr>
            </a:lvl1pPr>
          </a:lstStyle>
          <a:p>
            <a:pPr lvl="0"/>
            <a:r>
              <a:rPr lang="de-DE"/>
              <a:t>Bild durch Klicken auf Symbol hinzufügen</a:t>
            </a:r>
          </a:p>
        </p:txBody>
      </p:sp>
      <p:sp>
        <p:nvSpPr>
          <p:cNvPr id="6" name="Textplatzhalter 18">
            <a:extLst>
              <a:ext uri="{FF2B5EF4-FFF2-40B4-BE49-F238E27FC236}">
                <a16:creationId xmlns:a16="http://schemas.microsoft.com/office/drawing/2014/main" id="{C527B63D-17B7-620B-8E2C-C30556679C50}"/>
              </a:ext>
            </a:extLst>
          </p:cNvPr>
          <p:cNvSpPr txBox="1">
            <a:spLocks noGrp="1"/>
          </p:cNvSpPr>
          <p:nvPr>
            <p:ph type="body" idx="4294967295"/>
          </p:nvPr>
        </p:nvSpPr>
        <p:spPr>
          <a:xfrm>
            <a:off x="719998" y="4085996"/>
            <a:ext cx="2553297" cy="2231995"/>
          </a:xfrm>
          <a:solidFill>
            <a:srgbClr val="C8C8C8"/>
          </a:solidFill>
        </p:spPr>
        <p:txBody>
          <a:bodyPr lIns="395999" tIns="143999" rIns="90004" bIns="35999"/>
          <a:lstStyle>
            <a:lvl1pPr marL="0">
              <a:spcBef>
                <a:spcPts val="0"/>
              </a:spcBef>
              <a:spcAft>
                <a:spcPts val="600"/>
              </a:spcAft>
              <a:defRPr sz="1400">
                <a:latin typeface="Arial" pitchFamily="34"/>
              </a:defRPr>
            </a:lvl1pPr>
          </a:lstStyle>
          <a:p>
            <a:pPr lvl="0"/>
            <a:r>
              <a:rPr lang="de-DE"/>
              <a:t>Mastertextformat bearbeiten</a:t>
            </a:r>
          </a:p>
        </p:txBody>
      </p:sp>
      <p:sp>
        <p:nvSpPr>
          <p:cNvPr id="7" name="Bildplatzhalter 6">
            <a:extLst>
              <a:ext uri="{FF2B5EF4-FFF2-40B4-BE49-F238E27FC236}">
                <a16:creationId xmlns:a16="http://schemas.microsoft.com/office/drawing/2014/main" id="{3E01F260-C53D-34F1-5846-35D9CE813B2E}"/>
              </a:ext>
            </a:extLst>
          </p:cNvPr>
          <p:cNvSpPr txBox="1">
            <a:spLocks noGrp="1"/>
          </p:cNvSpPr>
          <p:nvPr>
            <p:ph type="pic" idx="4294967295"/>
          </p:nvPr>
        </p:nvSpPr>
        <p:spPr>
          <a:xfrm>
            <a:off x="3453295" y="4085996"/>
            <a:ext cx="2553297" cy="2231995"/>
          </a:xfrm>
        </p:spPr>
        <p:txBody>
          <a:bodyPr>
            <a:normAutofit/>
          </a:bodyPr>
          <a:lstStyle>
            <a:lvl1pPr marL="0">
              <a:defRPr sz="1500">
                <a:latin typeface="Arial" pitchFamily="34"/>
              </a:defRPr>
            </a:lvl1pPr>
          </a:lstStyle>
          <a:p>
            <a:pPr lvl="0"/>
            <a:r>
              <a:rPr lang="de-DE"/>
              <a:t>Bild durch Klicken auf Symbol hinzufügen</a:t>
            </a:r>
          </a:p>
        </p:txBody>
      </p:sp>
      <p:sp>
        <p:nvSpPr>
          <p:cNvPr id="8" name="Textplatzhalter 18">
            <a:extLst>
              <a:ext uri="{FF2B5EF4-FFF2-40B4-BE49-F238E27FC236}">
                <a16:creationId xmlns:a16="http://schemas.microsoft.com/office/drawing/2014/main" id="{74044964-8CE5-0379-2617-CE7279EB313C}"/>
              </a:ext>
            </a:extLst>
          </p:cNvPr>
          <p:cNvSpPr txBox="1">
            <a:spLocks noGrp="1"/>
          </p:cNvSpPr>
          <p:nvPr>
            <p:ph type="body" idx="4294967295"/>
          </p:nvPr>
        </p:nvSpPr>
        <p:spPr>
          <a:xfrm>
            <a:off x="6186601" y="4085996"/>
            <a:ext cx="2553297" cy="2231995"/>
          </a:xfrm>
          <a:solidFill>
            <a:srgbClr val="C8C8C8"/>
          </a:solidFill>
        </p:spPr>
        <p:txBody>
          <a:bodyPr lIns="395999" tIns="143999" rIns="90004" bIns="35999"/>
          <a:lstStyle>
            <a:lvl1pPr marL="0">
              <a:spcBef>
                <a:spcPts val="0"/>
              </a:spcBef>
              <a:spcAft>
                <a:spcPts val="600"/>
              </a:spcAft>
              <a:defRPr sz="1400">
                <a:latin typeface="Arial" pitchFamily="34"/>
              </a:defRPr>
            </a:lvl1pPr>
          </a:lstStyle>
          <a:p>
            <a:pPr lvl="0"/>
            <a:r>
              <a:rPr lang="de-DE"/>
              <a:t>Mastertextformat bearbeiten</a:t>
            </a:r>
          </a:p>
        </p:txBody>
      </p:sp>
      <p:sp>
        <p:nvSpPr>
          <p:cNvPr id="9" name="Bildplatzhalter 28">
            <a:extLst>
              <a:ext uri="{FF2B5EF4-FFF2-40B4-BE49-F238E27FC236}">
                <a16:creationId xmlns:a16="http://schemas.microsoft.com/office/drawing/2014/main" id="{C8F804F9-0BE5-F566-490B-F075D6FEED54}"/>
              </a:ext>
            </a:extLst>
          </p:cNvPr>
          <p:cNvSpPr txBox="1">
            <a:spLocks noGrp="1"/>
          </p:cNvSpPr>
          <p:nvPr>
            <p:ph type="pic" idx="4294967295"/>
          </p:nvPr>
        </p:nvSpPr>
        <p:spPr>
          <a:xfrm>
            <a:off x="8919898" y="4085996"/>
            <a:ext cx="2553297" cy="2231995"/>
          </a:xfrm>
        </p:spPr>
        <p:txBody>
          <a:bodyPr/>
          <a:lstStyle>
            <a:lvl1pPr marL="0">
              <a:defRPr sz="1500">
                <a:latin typeface="Arial" pitchFamily="34"/>
              </a:defRPr>
            </a:lvl1pPr>
          </a:lstStyle>
          <a:p>
            <a:pPr lvl="0"/>
            <a:r>
              <a:rPr lang="de-DE"/>
              <a:t>Bild durch Klicken auf Symbol hinzufügen</a:t>
            </a:r>
          </a:p>
        </p:txBody>
      </p:sp>
      <p:sp>
        <p:nvSpPr>
          <p:cNvPr id="10" name="Textplatzhalter 23">
            <a:extLst>
              <a:ext uri="{FF2B5EF4-FFF2-40B4-BE49-F238E27FC236}">
                <a16:creationId xmlns:a16="http://schemas.microsoft.com/office/drawing/2014/main" id="{BF2C577C-7850-1378-1D71-1652D9BFB9AC}"/>
              </a:ext>
            </a:extLst>
          </p:cNvPr>
          <p:cNvSpPr txBox="1">
            <a:spLocks noGrp="1"/>
          </p:cNvSpPr>
          <p:nvPr>
            <p:ph type="body" idx="4294967295"/>
          </p:nvPr>
        </p:nvSpPr>
        <p:spPr>
          <a:xfrm>
            <a:off x="719998" y="1674001"/>
            <a:ext cx="287999" cy="287999"/>
          </a:xfrm>
          <a:solidFill>
            <a:srgbClr val="AD007C"/>
          </a:solidFill>
        </p:spPr>
        <p:txBody>
          <a:bodyPr anchor="ctr" anchorCtr="1">
            <a:normAutofit/>
          </a:bodyPr>
          <a:lstStyle>
            <a:lvl1pPr marL="0" algn="ctr">
              <a:spcBef>
                <a:spcPts val="0"/>
              </a:spcBef>
              <a:defRPr>
                <a:solidFill>
                  <a:srgbClr val="FFFFFF"/>
                </a:solidFill>
                <a:latin typeface="Arial" pitchFamily="34"/>
              </a:defRPr>
            </a:lvl1pPr>
          </a:lstStyle>
          <a:p>
            <a:pPr lvl="0"/>
            <a:r>
              <a:rPr lang="de-DE"/>
              <a:t>1</a:t>
            </a:r>
          </a:p>
        </p:txBody>
      </p:sp>
      <p:sp>
        <p:nvSpPr>
          <p:cNvPr id="11" name="Textplatzhalter 23">
            <a:extLst>
              <a:ext uri="{FF2B5EF4-FFF2-40B4-BE49-F238E27FC236}">
                <a16:creationId xmlns:a16="http://schemas.microsoft.com/office/drawing/2014/main" id="{88A3FBF3-8FBC-D018-7512-858F688EFBE0}"/>
              </a:ext>
            </a:extLst>
          </p:cNvPr>
          <p:cNvSpPr txBox="1">
            <a:spLocks noGrp="1"/>
          </p:cNvSpPr>
          <p:nvPr>
            <p:ph type="body" idx="4294967295"/>
          </p:nvPr>
        </p:nvSpPr>
        <p:spPr>
          <a:xfrm>
            <a:off x="719998" y="4085996"/>
            <a:ext cx="287999" cy="287999"/>
          </a:xfrm>
          <a:solidFill>
            <a:srgbClr val="AD007C"/>
          </a:solidFill>
        </p:spPr>
        <p:txBody>
          <a:bodyPr anchor="ctr" anchorCtr="1">
            <a:normAutofit/>
          </a:bodyPr>
          <a:lstStyle>
            <a:lvl1pPr marL="0" algn="ctr">
              <a:spcBef>
                <a:spcPts val="0"/>
              </a:spcBef>
              <a:defRPr>
                <a:solidFill>
                  <a:srgbClr val="FFFFFF"/>
                </a:solidFill>
                <a:latin typeface="Arial" pitchFamily="34"/>
              </a:defRPr>
            </a:lvl1pPr>
          </a:lstStyle>
          <a:p>
            <a:pPr lvl="0"/>
            <a:r>
              <a:rPr lang="de-DE"/>
              <a:t>3</a:t>
            </a:r>
          </a:p>
        </p:txBody>
      </p:sp>
      <p:sp>
        <p:nvSpPr>
          <p:cNvPr id="12" name="Textplatzhalter 23">
            <a:extLst>
              <a:ext uri="{FF2B5EF4-FFF2-40B4-BE49-F238E27FC236}">
                <a16:creationId xmlns:a16="http://schemas.microsoft.com/office/drawing/2014/main" id="{73F86F4D-76DD-D552-6FE7-07CA8F64FE5E}"/>
              </a:ext>
            </a:extLst>
          </p:cNvPr>
          <p:cNvSpPr txBox="1">
            <a:spLocks noGrp="1"/>
          </p:cNvSpPr>
          <p:nvPr>
            <p:ph type="body" idx="4294967295"/>
          </p:nvPr>
        </p:nvSpPr>
        <p:spPr>
          <a:xfrm>
            <a:off x="6186601" y="1674001"/>
            <a:ext cx="287999" cy="287999"/>
          </a:xfrm>
          <a:solidFill>
            <a:srgbClr val="AD007C"/>
          </a:solidFill>
        </p:spPr>
        <p:txBody>
          <a:bodyPr anchor="ctr" anchorCtr="1">
            <a:normAutofit/>
          </a:bodyPr>
          <a:lstStyle>
            <a:lvl1pPr marL="0" algn="ctr">
              <a:spcBef>
                <a:spcPts val="0"/>
              </a:spcBef>
              <a:defRPr>
                <a:solidFill>
                  <a:srgbClr val="FFFFFF"/>
                </a:solidFill>
                <a:latin typeface="Arial" pitchFamily="34"/>
              </a:defRPr>
            </a:lvl1pPr>
          </a:lstStyle>
          <a:p>
            <a:pPr lvl="0"/>
            <a:r>
              <a:rPr lang="de-DE"/>
              <a:t>2</a:t>
            </a:r>
          </a:p>
        </p:txBody>
      </p:sp>
      <p:sp>
        <p:nvSpPr>
          <p:cNvPr id="13" name="Textplatzhalter 23">
            <a:extLst>
              <a:ext uri="{FF2B5EF4-FFF2-40B4-BE49-F238E27FC236}">
                <a16:creationId xmlns:a16="http://schemas.microsoft.com/office/drawing/2014/main" id="{52D4E7E5-0AD7-4C41-181A-C8AF6F7E2FAF}"/>
              </a:ext>
            </a:extLst>
          </p:cNvPr>
          <p:cNvSpPr txBox="1">
            <a:spLocks noGrp="1"/>
          </p:cNvSpPr>
          <p:nvPr>
            <p:ph type="body" idx="4294967295"/>
          </p:nvPr>
        </p:nvSpPr>
        <p:spPr>
          <a:xfrm>
            <a:off x="6186601" y="4085996"/>
            <a:ext cx="287999" cy="287999"/>
          </a:xfrm>
          <a:solidFill>
            <a:srgbClr val="AD007C"/>
          </a:solidFill>
        </p:spPr>
        <p:txBody>
          <a:bodyPr anchor="ctr" anchorCtr="1">
            <a:normAutofit/>
          </a:bodyPr>
          <a:lstStyle>
            <a:lvl1pPr marL="0" algn="ctr">
              <a:spcBef>
                <a:spcPts val="0"/>
              </a:spcBef>
              <a:defRPr>
                <a:solidFill>
                  <a:srgbClr val="FFFFFF"/>
                </a:solidFill>
                <a:latin typeface="Arial" pitchFamily="34"/>
              </a:defRPr>
            </a:lvl1pPr>
          </a:lstStyle>
          <a:p>
            <a:pPr lvl="0"/>
            <a:r>
              <a:rPr lang="de-DE"/>
              <a:t>4</a:t>
            </a:r>
          </a:p>
        </p:txBody>
      </p:sp>
      <p:sp>
        <p:nvSpPr>
          <p:cNvPr id="14" name="Titel 1">
            <a:extLst>
              <a:ext uri="{FF2B5EF4-FFF2-40B4-BE49-F238E27FC236}">
                <a16:creationId xmlns:a16="http://schemas.microsoft.com/office/drawing/2014/main" id="{8A85C953-96D7-327F-C430-826B39253F41}"/>
              </a:ext>
            </a:extLst>
          </p:cNvPr>
          <p:cNvSpPr txBox="1">
            <a:spLocks noGrp="1"/>
          </p:cNvSpPr>
          <p:nvPr>
            <p:ph type="title"/>
          </p:nvPr>
        </p:nvSpPr>
        <p:spPr/>
        <p:txBody>
          <a:bodyPr/>
          <a:lstStyle>
            <a:lvl1pPr>
              <a:defRPr/>
            </a:lvl1pPr>
          </a:lstStyle>
          <a:p>
            <a:pPr lvl="0"/>
            <a:r>
              <a:rPr lang="de-DE"/>
              <a:t>Mastertitelformat bearbeiten</a:t>
            </a:r>
          </a:p>
        </p:txBody>
      </p:sp>
      <p:sp>
        <p:nvSpPr>
          <p:cNvPr id="15" name="Datumsplatzhalter 2">
            <a:extLst>
              <a:ext uri="{FF2B5EF4-FFF2-40B4-BE49-F238E27FC236}">
                <a16:creationId xmlns:a16="http://schemas.microsoft.com/office/drawing/2014/main" id="{6E9E4EE1-4000-1E6B-58BD-AC98EBA23730}"/>
              </a:ext>
            </a:extLst>
          </p:cNvPr>
          <p:cNvSpPr txBox="1">
            <a:spLocks noGrp="1"/>
          </p:cNvSpPr>
          <p:nvPr>
            <p:ph type="dt" sz="half" idx="7"/>
          </p:nvPr>
        </p:nvSpPr>
        <p:spPr/>
        <p:txBody>
          <a:bodyPr/>
          <a:lstStyle>
            <a:lvl1pPr>
              <a:defRPr/>
            </a:lvl1pPr>
          </a:lstStyle>
          <a:p>
            <a:pPr lvl="0"/>
            <a:r>
              <a:rPr lang="de-DE"/>
              <a:t>|    15.02.2019</a:t>
            </a:r>
          </a:p>
        </p:txBody>
      </p:sp>
      <p:sp>
        <p:nvSpPr>
          <p:cNvPr id="16" name="Fußzeilenplatzhalter 3">
            <a:extLst>
              <a:ext uri="{FF2B5EF4-FFF2-40B4-BE49-F238E27FC236}">
                <a16:creationId xmlns:a16="http://schemas.microsoft.com/office/drawing/2014/main" id="{B90BBAE6-8BE3-F594-8A64-C3AADEA942EB}"/>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17" name="Foliennummernplatzhalter 4">
            <a:extLst>
              <a:ext uri="{FF2B5EF4-FFF2-40B4-BE49-F238E27FC236}">
                <a16:creationId xmlns:a16="http://schemas.microsoft.com/office/drawing/2014/main" id="{5F9317C5-6093-BE17-9035-F83A2B41C3AE}"/>
              </a:ext>
            </a:extLst>
          </p:cNvPr>
          <p:cNvSpPr txBox="1">
            <a:spLocks noGrp="1"/>
          </p:cNvSpPr>
          <p:nvPr>
            <p:ph type="sldNum" sz="quarter" idx="8"/>
          </p:nvPr>
        </p:nvSpPr>
        <p:spPr/>
        <p:txBody>
          <a:bodyPr/>
          <a:lstStyle>
            <a:lvl1pPr>
              <a:defRPr/>
            </a:lvl1pPr>
          </a:lstStyle>
          <a:p>
            <a:pPr lvl="0"/>
            <a:fld id="{16BB5C6E-A3C5-436C-82DA-492F443EB373}" type="slidenum">
              <a:t>‹Nr.›</a:t>
            </a:fld>
            <a:endParaRPr lang="de-DE"/>
          </a:p>
        </p:txBody>
      </p:sp>
      <p:sp>
        <p:nvSpPr>
          <p:cNvPr id="18" name="Untertitel 2">
            <a:extLst>
              <a:ext uri="{FF2B5EF4-FFF2-40B4-BE49-F238E27FC236}">
                <a16:creationId xmlns:a16="http://schemas.microsoft.com/office/drawing/2014/main" id="{5FDBC8FC-FF6F-D750-8E89-7215FB3EB73D}"/>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cxnSp>
        <p:nvCxnSpPr>
          <p:cNvPr id="19" name="Gerader Verbinder 27">
            <a:extLst>
              <a:ext uri="{FF2B5EF4-FFF2-40B4-BE49-F238E27FC236}">
                <a16:creationId xmlns:a16="http://schemas.microsoft.com/office/drawing/2014/main" id="{5C7E9B22-F50D-770E-C64F-57D92BB20C41}"/>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208635832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rei Bilder">
    <p:spTree>
      <p:nvGrpSpPr>
        <p:cNvPr id="1" name=""/>
        <p:cNvGrpSpPr/>
        <p:nvPr/>
      </p:nvGrpSpPr>
      <p:grpSpPr>
        <a:xfrm>
          <a:off x="0" y="0"/>
          <a:ext cx="0" cy="0"/>
          <a:chOff x="0" y="0"/>
          <a:chExt cx="0" cy="0"/>
        </a:xfrm>
      </p:grpSpPr>
      <p:sp>
        <p:nvSpPr>
          <p:cNvPr id="2" name="rechts unten Bild">
            <a:extLst>
              <a:ext uri="{FF2B5EF4-FFF2-40B4-BE49-F238E27FC236}">
                <a16:creationId xmlns:a16="http://schemas.microsoft.com/office/drawing/2014/main" id="{E7FF5AF8-6D25-197B-9F8E-DF79CDEEC51B}"/>
              </a:ext>
            </a:extLst>
          </p:cNvPr>
          <p:cNvSpPr txBox="1">
            <a:spLocks noGrp="1"/>
          </p:cNvSpPr>
          <p:nvPr>
            <p:ph type="pic" idx="4294967295"/>
          </p:nvPr>
        </p:nvSpPr>
        <p:spPr>
          <a:xfrm>
            <a:off x="5118902" y="2347392"/>
            <a:ext cx="6354293" cy="3970608"/>
          </a:xfrm>
          <a:solidFill>
            <a:srgbClr val="C8C8C8"/>
          </a:solidFill>
        </p:spPr>
        <p:txBody>
          <a:bodyPr anchor="ctr"/>
          <a:lstStyle>
            <a:lvl1pPr algn="r">
              <a:defRPr sz="1200"/>
            </a:lvl1pPr>
          </a:lstStyle>
          <a:p>
            <a:pPr lvl="0"/>
            <a:r>
              <a:rPr lang="de-DE"/>
              <a:t>Bild durch Klicken auf Symbol hinzufügen</a:t>
            </a:r>
          </a:p>
        </p:txBody>
      </p:sp>
      <p:sp>
        <p:nvSpPr>
          <p:cNvPr id="3" name="rechts oben Bild">
            <a:extLst>
              <a:ext uri="{FF2B5EF4-FFF2-40B4-BE49-F238E27FC236}">
                <a16:creationId xmlns:a16="http://schemas.microsoft.com/office/drawing/2014/main" id="{3A5ED94D-124F-7338-8318-47F2EC4F4F7D}"/>
              </a:ext>
            </a:extLst>
          </p:cNvPr>
          <p:cNvSpPr txBox="1">
            <a:spLocks noGrp="1"/>
          </p:cNvSpPr>
          <p:nvPr>
            <p:ph type="pic" idx="4294967295"/>
          </p:nvPr>
        </p:nvSpPr>
        <p:spPr>
          <a:xfrm>
            <a:off x="7355204" y="1674001"/>
            <a:ext cx="4118000" cy="2182261"/>
          </a:xfrm>
          <a:solidFill>
            <a:srgbClr val="C8C8C8"/>
          </a:solidFill>
        </p:spPr>
        <p:txBody>
          <a:bodyPr anchorCtr="1"/>
          <a:lstStyle>
            <a:lvl1pPr algn="ctr">
              <a:defRPr sz="1200"/>
            </a:lvl1pPr>
          </a:lstStyle>
          <a:p>
            <a:pPr lvl="0"/>
            <a:r>
              <a:rPr lang="de-DE"/>
              <a:t>Bild durch Klicken auf Symbol hinzufügen</a:t>
            </a:r>
          </a:p>
        </p:txBody>
      </p:sp>
      <p:sp>
        <p:nvSpPr>
          <p:cNvPr id="4" name="links großes Bild">
            <a:extLst>
              <a:ext uri="{FF2B5EF4-FFF2-40B4-BE49-F238E27FC236}">
                <a16:creationId xmlns:a16="http://schemas.microsoft.com/office/drawing/2014/main" id="{AE212A64-7C07-CAA3-6EDE-8DB791EE5BAD}"/>
              </a:ext>
            </a:extLst>
          </p:cNvPr>
          <p:cNvSpPr txBox="1">
            <a:spLocks noGrp="1"/>
          </p:cNvSpPr>
          <p:nvPr>
            <p:ph type="pic" idx="4294967295"/>
          </p:nvPr>
        </p:nvSpPr>
        <p:spPr>
          <a:xfrm>
            <a:off x="719998" y="1674001"/>
            <a:ext cx="7846182" cy="4643999"/>
          </a:xfrm>
          <a:solidFill>
            <a:srgbClr val="C8C8C8"/>
          </a:solidFill>
        </p:spPr>
        <p:txBody>
          <a:bodyPr/>
          <a:lstStyle>
            <a:lvl1pPr>
              <a:defRPr sz="1200"/>
            </a:lvl1pPr>
          </a:lstStyle>
          <a:p>
            <a:pPr lvl="0"/>
            <a:r>
              <a:rPr lang="de-DE"/>
              <a:t>Bild durch Klicken auf Symbol hinzufügen</a:t>
            </a:r>
          </a:p>
        </p:txBody>
      </p:sp>
      <p:sp>
        <p:nvSpPr>
          <p:cNvPr id="5" name="Untertitel 2">
            <a:extLst>
              <a:ext uri="{FF2B5EF4-FFF2-40B4-BE49-F238E27FC236}">
                <a16:creationId xmlns:a16="http://schemas.microsoft.com/office/drawing/2014/main" id="{8316C315-CF3B-EF72-6977-05061C13EBB9}"/>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sp>
        <p:nvSpPr>
          <p:cNvPr id="6" name="Titel 1">
            <a:extLst>
              <a:ext uri="{FF2B5EF4-FFF2-40B4-BE49-F238E27FC236}">
                <a16:creationId xmlns:a16="http://schemas.microsoft.com/office/drawing/2014/main" id="{610807A7-05D9-CC55-B7D3-38556AA36901}"/>
              </a:ext>
            </a:extLst>
          </p:cNvPr>
          <p:cNvSpPr txBox="1">
            <a:spLocks noGrp="1"/>
          </p:cNvSpPr>
          <p:nvPr>
            <p:ph type="title"/>
          </p:nvPr>
        </p:nvSpPr>
        <p:spPr/>
        <p:txBody>
          <a:bodyPr/>
          <a:lstStyle>
            <a:lvl1pPr>
              <a:defRPr/>
            </a:lvl1pPr>
          </a:lstStyle>
          <a:p>
            <a:pPr lvl="0"/>
            <a:r>
              <a:rPr lang="de-DE"/>
              <a:t>Mastertitelformat bearbeiten</a:t>
            </a:r>
          </a:p>
        </p:txBody>
      </p:sp>
      <p:sp>
        <p:nvSpPr>
          <p:cNvPr id="7" name="Datumsplatzhalter 2">
            <a:extLst>
              <a:ext uri="{FF2B5EF4-FFF2-40B4-BE49-F238E27FC236}">
                <a16:creationId xmlns:a16="http://schemas.microsoft.com/office/drawing/2014/main" id="{E8DACF97-BE62-C833-AE57-7525C24ACAD3}"/>
              </a:ext>
            </a:extLst>
          </p:cNvPr>
          <p:cNvSpPr txBox="1">
            <a:spLocks noGrp="1"/>
          </p:cNvSpPr>
          <p:nvPr>
            <p:ph type="dt" sz="half" idx="7"/>
          </p:nvPr>
        </p:nvSpPr>
        <p:spPr/>
        <p:txBody>
          <a:bodyPr/>
          <a:lstStyle>
            <a:lvl1pPr>
              <a:defRPr/>
            </a:lvl1pPr>
          </a:lstStyle>
          <a:p>
            <a:pPr lvl="0"/>
            <a:r>
              <a:rPr lang="de-DE"/>
              <a:t>|    15.02.2019</a:t>
            </a:r>
          </a:p>
        </p:txBody>
      </p:sp>
      <p:sp>
        <p:nvSpPr>
          <p:cNvPr id="8" name="Fußzeilenplatzhalter 3">
            <a:extLst>
              <a:ext uri="{FF2B5EF4-FFF2-40B4-BE49-F238E27FC236}">
                <a16:creationId xmlns:a16="http://schemas.microsoft.com/office/drawing/2014/main" id="{7788309E-E2F7-06FB-B57D-86A82CD0CEB7}"/>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9" name="Foliennummernplatzhalter 4">
            <a:extLst>
              <a:ext uri="{FF2B5EF4-FFF2-40B4-BE49-F238E27FC236}">
                <a16:creationId xmlns:a16="http://schemas.microsoft.com/office/drawing/2014/main" id="{C10E5BF1-507A-DD3E-0FD8-C569C491A895}"/>
              </a:ext>
            </a:extLst>
          </p:cNvPr>
          <p:cNvSpPr txBox="1">
            <a:spLocks noGrp="1"/>
          </p:cNvSpPr>
          <p:nvPr>
            <p:ph type="sldNum" sz="quarter" idx="8"/>
          </p:nvPr>
        </p:nvSpPr>
        <p:spPr/>
        <p:txBody>
          <a:bodyPr/>
          <a:lstStyle>
            <a:lvl1pPr>
              <a:defRPr/>
            </a:lvl1pPr>
          </a:lstStyle>
          <a:p>
            <a:pPr lvl="0"/>
            <a:fld id="{552B56A5-3213-4DB1-87CD-1EEBC31C2F8F}" type="slidenum">
              <a:t>‹Nr.›</a:t>
            </a:fld>
            <a:endParaRPr lang="de-DE"/>
          </a:p>
        </p:txBody>
      </p:sp>
      <p:cxnSp>
        <p:nvCxnSpPr>
          <p:cNvPr id="10" name="Gerader Verbinder 9">
            <a:extLst>
              <a:ext uri="{FF2B5EF4-FFF2-40B4-BE49-F238E27FC236}">
                <a16:creationId xmlns:a16="http://schemas.microsoft.com/office/drawing/2014/main" id="{DA45F539-C056-217D-D2DA-839482EF49AB}"/>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3916501384"/>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großes Bild randlos">
    <p:spTree>
      <p:nvGrpSpPr>
        <p:cNvPr id="1" name=""/>
        <p:cNvGrpSpPr/>
        <p:nvPr/>
      </p:nvGrpSpPr>
      <p:grpSpPr>
        <a:xfrm>
          <a:off x="0" y="0"/>
          <a:ext cx="0" cy="0"/>
          <a:chOff x="0" y="0"/>
          <a:chExt cx="0" cy="0"/>
        </a:xfrm>
      </p:grpSpPr>
      <p:sp>
        <p:nvSpPr>
          <p:cNvPr id="2" name="Bildplatzhalter 3">
            <a:extLst>
              <a:ext uri="{FF2B5EF4-FFF2-40B4-BE49-F238E27FC236}">
                <a16:creationId xmlns:a16="http://schemas.microsoft.com/office/drawing/2014/main" id="{F099EFBE-0A13-2EAC-3FEF-DC385BDE04E2}"/>
              </a:ext>
            </a:extLst>
          </p:cNvPr>
          <p:cNvSpPr txBox="1">
            <a:spLocks noGrp="1"/>
          </p:cNvSpPr>
          <p:nvPr>
            <p:ph type="pic" idx="4294967295"/>
          </p:nvPr>
        </p:nvSpPr>
        <p:spPr>
          <a:xfrm>
            <a:off x="0" y="0"/>
            <a:ext cx="12191996" cy="6858000"/>
          </a:xfrm>
          <a:solidFill>
            <a:srgbClr val="C8C8C8"/>
          </a:solidFill>
        </p:spPr>
        <p:txBody>
          <a:bodyPr/>
          <a:lstStyle>
            <a:lvl1pPr marL="0">
              <a:defRPr sz="1500">
                <a:latin typeface="Arial" pitchFamily="34"/>
              </a:defRPr>
            </a:lvl1pPr>
          </a:lstStyle>
          <a:p>
            <a:pPr lvl="0"/>
            <a:r>
              <a:rPr lang="de-DE"/>
              <a:t>Bild durch Klicken auf Symbol hinzufügen</a:t>
            </a:r>
          </a:p>
        </p:txBody>
      </p:sp>
    </p:spTree>
    <p:extLst>
      <p:ext uri="{BB962C8B-B14F-4D97-AF65-F5344CB8AC3E}">
        <p14:creationId xmlns:p14="http://schemas.microsoft.com/office/powerpoint/2010/main" val="1722936214"/>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großes Bild randlos mit Infobox">
    <p:spTree>
      <p:nvGrpSpPr>
        <p:cNvPr id="1" name=""/>
        <p:cNvGrpSpPr/>
        <p:nvPr/>
      </p:nvGrpSpPr>
      <p:grpSpPr>
        <a:xfrm>
          <a:off x="0" y="0"/>
          <a:ext cx="0" cy="0"/>
          <a:chOff x="0" y="0"/>
          <a:chExt cx="0" cy="0"/>
        </a:xfrm>
      </p:grpSpPr>
      <p:sp>
        <p:nvSpPr>
          <p:cNvPr id="2" name="Bildplatzhalter 6">
            <a:extLst>
              <a:ext uri="{FF2B5EF4-FFF2-40B4-BE49-F238E27FC236}">
                <a16:creationId xmlns:a16="http://schemas.microsoft.com/office/drawing/2014/main" id="{8296ECB3-3430-BEFF-DC09-16FD39A472C1}"/>
              </a:ext>
            </a:extLst>
          </p:cNvPr>
          <p:cNvSpPr txBox="1">
            <a:spLocks noGrp="1"/>
          </p:cNvSpPr>
          <p:nvPr>
            <p:ph type="pic" idx="4294967295"/>
          </p:nvPr>
        </p:nvSpPr>
        <p:spPr>
          <a:xfrm>
            <a:off x="0" y="0"/>
            <a:ext cx="12191996" cy="6858000"/>
          </a:xfrm>
          <a:solidFill>
            <a:srgbClr val="C8C8C8"/>
          </a:solidFill>
        </p:spPr>
        <p:txBody>
          <a:bodyPr>
            <a:normAutofit/>
          </a:bodyPr>
          <a:lstStyle>
            <a:lvl1pPr marL="0">
              <a:defRPr sz="1500">
                <a:latin typeface="Arial" pitchFamily="34"/>
              </a:defRPr>
            </a:lvl1pPr>
          </a:lstStyle>
          <a:p>
            <a:pPr lvl="0"/>
            <a:r>
              <a:rPr lang="de-DE"/>
              <a:t>Bild durch Klicken auf Symbol hinzufügen</a:t>
            </a:r>
          </a:p>
        </p:txBody>
      </p:sp>
      <p:sp>
        <p:nvSpPr>
          <p:cNvPr id="3" name="Textplatzhalter 7">
            <a:extLst>
              <a:ext uri="{FF2B5EF4-FFF2-40B4-BE49-F238E27FC236}">
                <a16:creationId xmlns:a16="http://schemas.microsoft.com/office/drawing/2014/main" id="{F6C90ED1-6A1B-AFDD-9BD7-F7B5ED9C3978}"/>
              </a:ext>
            </a:extLst>
          </p:cNvPr>
          <p:cNvSpPr txBox="1">
            <a:spLocks noGrp="1"/>
          </p:cNvSpPr>
          <p:nvPr>
            <p:ph type="body" idx="4294967295"/>
          </p:nvPr>
        </p:nvSpPr>
        <p:spPr>
          <a:xfrm>
            <a:off x="7772134" y="3635124"/>
            <a:ext cx="3700457" cy="2682877"/>
          </a:xfrm>
          <a:solidFill>
            <a:srgbClr val="AD007C">
              <a:alpha val="90000"/>
            </a:srgbClr>
          </a:solidFill>
        </p:spPr>
        <p:txBody>
          <a:bodyPr lIns="143999" tIns="215999" rIns="143999" bIns="215999"/>
          <a:lstStyle>
            <a:lvl1pPr>
              <a:defRPr>
                <a:solidFill>
                  <a:srgbClr val="FFFFFF"/>
                </a:solidFill>
              </a:defRPr>
            </a:lvl1pPr>
          </a:lstStyle>
          <a:p>
            <a:pPr lvl="0"/>
            <a:r>
              <a:rPr lang="de-DE"/>
              <a:t>Mastertextformat bearbeiten</a:t>
            </a:r>
          </a:p>
        </p:txBody>
      </p:sp>
    </p:spTree>
    <p:extLst>
      <p:ext uri="{BB962C8B-B14F-4D97-AF65-F5344CB8AC3E}">
        <p14:creationId xmlns:p14="http://schemas.microsoft.com/office/powerpoint/2010/main" val="4087683830"/>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großes Zitat farbige Fläche">
    <p:spTree>
      <p:nvGrpSpPr>
        <p:cNvPr id="1" name=""/>
        <p:cNvGrpSpPr/>
        <p:nvPr/>
      </p:nvGrpSpPr>
      <p:grpSpPr>
        <a:xfrm>
          <a:off x="0" y="0"/>
          <a:ext cx="0" cy="0"/>
          <a:chOff x="0" y="0"/>
          <a:chExt cx="0" cy="0"/>
        </a:xfrm>
      </p:grpSpPr>
      <p:sp>
        <p:nvSpPr>
          <p:cNvPr id="2" name="Freihandform: Form 7">
            <a:extLst>
              <a:ext uri="{FF2B5EF4-FFF2-40B4-BE49-F238E27FC236}">
                <a16:creationId xmlns:a16="http://schemas.microsoft.com/office/drawing/2014/main" id="{A2299723-422C-D5AD-2644-354267177FD3}"/>
              </a:ext>
            </a:extLst>
          </p:cNvPr>
          <p:cNvSpPr/>
          <p:nvPr/>
        </p:nvSpPr>
        <p:spPr>
          <a:xfrm>
            <a:off x="0" y="0"/>
            <a:ext cx="12191996" cy="6858000"/>
          </a:xfrm>
          <a:custGeom>
            <a:avLst/>
            <a:gdLst>
              <a:gd name="f0" fmla="val 10800000"/>
              <a:gd name="f1" fmla="val 5400000"/>
              <a:gd name="f2" fmla="val 180"/>
              <a:gd name="f3" fmla="val w"/>
              <a:gd name="f4" fmla="val h"/>
              <a:gd name="f5" fmla="val 0"/>
              <a:gd name="f6" fmla="val 12192000"/>
              <a:gd name="f7" fmla="val 6858000"/>
              <a:gd name="f8" fmla="val 6016924"/>
              <a:gd name="f9" fmla="val 12191999"/>
              <a:gd name="f10" fmla="val 6542543"/>
              <a:gd name="f11" fmla="val 11687161"/>
              <a:gd name="f12" fmla="val 11350922"/>
              <a:gd name="f13" fmla="+- 0 0 -90"/>
              <a:gd name="f14" fmla="*/ f3 1 12192000"/>
              <a:gd name="f15" fmla="*/ f4 1 6858000"/>
              <a:gd name="f16" fmla="+- f7 0 f5"/>
              <a:gd name="f17" fmla="+- f6 0 f5"/>
              <a:gd name="f18" fmla="*/ f13 f0 1"/>
              <a:gd name="f19" fmla="*/ f17 1 12192000"/>
              <a:gd name="f20" fmla="*/ f16 1 6858000"/>
              <a:gd name="f21" fmla="*/ 0 f17 1"/>
              <a:gd name="f22" fmla="*/ 0 f16 1"/>
              <a:gd name="f23" fmla="*/ 12192000 f17 1"/>
              <a:gd name="f24" fmla="*/ 6016924 f16 1"/>
              <a:gd name="f25" fmla="*/ 12191999 f17 1"/>
              <a:gd name="f26" fmla="*/ 6542543 f16 1"/>
              <a:gd name="f27" fmla="*/ 11687161 f17 1"/>
              <a:gd name="f28" fmla="*/ 6858000 f16 1"/>
              <a:gd name="f29" fmla="*/ 11350922 f17 1"/>
              <a:gd name="f30" fmla="*/ f18 1 f2"/>
              <a:gd name="f31" fmla="*/ f21 1 12192000"/>
              <a:gd name="f32" fmla="*/ f22 1 6858000"/>
              <a:gd name="f33" fmla="*/ f23 1 12192000"/>
              <a:gd name="f34" fmla="*/ f24 1 6858000"/>
              <a:gd name="f35" fmla="*/ f25 1 12192000"/>
              <a:gd name="f36" fmla="*/ f26 1 6858000"/>
              <a:gd name="f37" fmla="*/ f27 1 12192000"/>
              <a:gd name="f38" fmla="*/ f28 1 6858000"/>
              <a:gd name="f39" fmla="*/ f29 1 12192000"/>
              <a:gd name="f40" fmla="*/ f5 1 f19"/>
              <a:gd name="f41" fmla="*/ f6 1 f19"/>
              <a:gd name="f42" fmla="*/ f5 1 f20"/>
              <a:gd name="f43" fmla="*/ f7 1 f20"/>
              <a:gd name="f44" fmla="+- f30 0 f1"/>
              <a:gd name="f45" fmla="*/ f31 1 f19"/>
              <a:gd name="f46" fmla="*/ f32 1 f20"/>
              <a:gd name="f47" fmla="*/ f33 1 f19"/>
              <a:gd name="f48" fmla="*/ f34 1 f20"/>
              <a:gd name="f49" fmla="*/ f35 1 f19"/>
              <a:gd name="f50" fmla="*/ f36 1 f20"/>
              <a:gd name="f51" fmla="*/ f37 1 f19"/>
              <a:gd name="f52" fmla="*/ f38 1 f20"/>
              <a:gd name="f53" fmla="*/ f39 1 f19"/>
              <a:gd name="f54" fmla="*/ f40 f14 1"/>
              <a:gd name="f55" fmla="*/ f41 f14 1"/>
              <a:gd name="f56" fmla="*/ f43 f15 1"/>
              <a:gd name="f57" fmla="*/ f42 f15 1"/>
              <a:gd name="f58" fmla="*/ f45 f14 1"/>
              <a:gd name="f59" fmla="*/ f46 f15 1"/>
              <a:gd name="f60" fmla="*/ f47 f14 1"/>
              <a:gd name="f61" fmla="*/ f48 f15 1"/>
              <a:gd name="f62" fmla="*/ f49 f14 1"/>
              <a:gd name="f63" fmla="*/ f50 f15 1"/>
              <a:gd name="f64" fmla="*/ f51 f14 1"/>
              <a:gd name="f65" fmla="*/ f52 f15 1"/>
              <a:gd name="f66" fmla="*/ f53 f14 1"/>
            </a:gdLst>
            <a:ahLst/>
            <a:cxnLst>
              <a:cxn ang="3cd4">
                <a:pos x="hc" y="t"/>
              </a:cxn>
              <a:cxn ang="0">
                <a:pos x="r" y="vc"/>
              </a:cxn>
              <a:cxn ang="cd4">
                <a:pos x="hc" y="b"/>
              </a:cxn>
              <a:cxn ang="cd2">
                <a:pos x="l" y="vc"/>
              </a:cxn>
              <a:cxn ang="f44">
                <a:pos x="f58" y="f59"/>
              </a:cxn>
              <a:cxn ang="f44">
                <a:pos x="f60" y="f59"/>
              </a:cxn>
              <a:cxn ang="f44">
                <a:pos x="f60" y="f61"/>
              </a:cxn>
              <a:cxn ang="f44">
                <a:pos x="f62" y="f61"/>
              </a:cxn>
              <a:cxn ang="f44">
                <a:pos x="f62" y="f63"/>
              </a:cxn>
              <a:cxn ang="f44">
                <a:pos x="f64" y="f65"/>
              </a:cxn>
              <a:cxn ang="f44">
                <a:pos x="f66" y="f65"/>
              </a:cxn>
              <a:cxn ang="f44">
                <a:pos x="f58" y="f65"/>
              </a:cxn>
            </a:cxnLst>
            <a:rect l="f54" t="f57" r="f55" b="f56"/>
            <a:pathLst>
              <a:path w="12192000" h="6858000">
                <a:moveTo>
                  <a:pt x="f5" y="f5"/>
                </a:moveTo>
                <a:lnTo>
                  <a:pt x="f6" y="f5"/>
                </a:lnTo>
                <a:lnTo>
                  <a:pt x="f6" y="f8"/>
                </a:lnTo>
                <a:lnTo>
                  <a:pt x="f9" y="f8"/>
                </a:lnTo>
                <a:lnTo>
                  <a:pt x="f9" y="f10"/>
                </a:lnTo>
                <a:lnTo>
                  <a:pt x="f11" y="f7"/>
                </a:lnTo>
                <a:lnTo>
                  <a:pt x="f12" y="f7"/>
                </a:lnTo>
                <a:lnTo>
                  <a:pt x="f5" y="f7"/>
                </a:lnTo>
                <a:close/>
              </a:path>
            </a:pathLst>
          </a:custGeom>
          <a:solidFill>
            <a:srgbClr val="AD00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3" name="Textplatzhalter 3">
            <a:extLst>
              <a:ext uri="{FF2B5EF4-FFF2-40B4-BE49-F238E27FC236}">
                <a16:creationId xmlns:a16="http://schemas.microsoft.com/office/drawing/2014/main" id="{51CB3F41-9EB4-98CA-1A1D-E74F44D7FA45}"/>
              </a:ext>
            </a:extLst>
          </p:cNvPr>
          <p:cNvSpPr txBox="1">
            <a:spLocks noGrp="1"/>
          </p:cNvSpPr>
          <p:nvPr>
            <p:ph type="body" idx="4294967295"/>
          </p:nvPr>
        </p:nvSpPr>
        <p:spPr>
          <a:xfrm>
            <a:off x="719998" y="674690"/>
            <a:ext cx="7094536" cy="5508629"/>
          </a:xfrm>
        </p:spPr>
        <p:txBody>
          <a:bodyPr/>
          <a:lstStyle>
            <a:lvl1pPr>
              <a:defRPr sz="4500" cap="all">
                <a:solidFill>
                  <a:srgbClr val="FFFFFF"/>
                </a:solidFill>
              </a:defRPr>
            </a:lvl1pPr>
          </a:lstStyle>
          <a:p>
            <a:pPr lvl="0"/>
            <a:r>
              <a:rPr lang="de-DE"/>
              <a:t>Mastertextformat bearbeiten</a:t>
            </a:r>
          </a:p>
        </p:txBody>
      </p:sp>
    </p:spTree>
    <p:extLst>
      <p:ext uri="{BB962C8B-B14F-4D97-AF65-F5344CB8AC3E}">
        <p14:creationId xmlns:p14="http://schemas.microsoft.com/office/powerpoint/2010/main" val="1276540194"/>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rennfolie">
    <p:spTree>
      <p:nvGrpSpPr>
        <p:cNvPr id="1" name=""/>
        <p:cNvGrpSpPr/>
        <p:nvPr/>
      </p:nvGrpSpPr>
      <p:grpSpPr>
        <a:xfrm>
          <a:off x="0" y="0"/>
          <a:ext cx="0" cy="0"/>
          <a:chOff x="0" y="0"/>
          <a:chExt cx="0" cy="0"/>
        </a:xfrm>
      </p:grpSpPr>
      <p:sp>
        <p:nvSpPr>
          <p:cNvPr id="2" name="Bildplatzhalter 6">
            <a:extLst>
              <a:ext uri="{FF2B5EF4-FFF2-40B4-BE49-F238E27FC236}">
                <a16:creationId xmlns:a16="http://schemas.microsoft.com/office/drawing/2014/main" id="{2C202D8D-0C39-D54D-F568-6F514845B59C}"/>
              </a:ext>
            </a:extLst>
          </p:cNvPr>
          <p:cNvSpPr txBox="1">
            <a:spLocks noGrp="1"/>
          </p:cNvSpPr>
          <p:nvPr>
            <p:ph type="pic" idx="4294967295"/>
          </p:nvPr>
        </p:nvSpPr>
        <p:spPr>
          <a:xfrm>
            <a:off x="0" y="0"/>
            <a:ext cx="9363455" cy="6858000"/>
          </a:xfrm>
          <a:solidFill>
            <a:srgbClr val="C8C8C8"/>
          </a:solidFill>
        </p:spPr>
        <p:txBody>
          <a:bodyPr>
            <a:normAutofit/>
          </a:bodyPr>
          <a:lstStyle>
            <a:lvl1pPr marL="0">
              <a:defRPr sz="1500">
                <a:latin typeface="Arial" pitchFamily="34"/>
              </a:defRPr>
            </a:lvl1pPr>
          </a:lstStyle>
          <a:p>
            <a:pPr lvl="0"/>
            <a:r>
              <a:rPr lang="de-DE"/>
              <a:t>Bild durch Klicken auf Symbol hinzufügen</a:t>
            </a:r>
          </a:p>
        </p:txBody>
      </p:sp>
      <p:sp>
        <p:nvSpPr>
          <p:cNvPr id="3" name="Textplatzhalter 7">
            <a:extLst>
              <a:ext uri="{FF2B5EF4-FFF2-40B4-BE49-F238E27FC236}">
                <a16:creationId xmlns:a16="http://schemas.microsoft.com/office/drawing/2014/main" id="{6E51C189-8445-84C8-3A2F-B45E6772AD87}"/>
              </a:ext>
            </a:extLst>
          </p:cNvPr>
          <p:cNvSpPr txBox="1">
            <a:spLocks noGrp="1"/>
          </p:cNvSpPr>
          <p:nvPr>
            <p:ph type="body" idx="4294967295"/>
          </p:nvPr>
        </p:nvSpPr>
        <p:spPr>
          <a:xfrm>
            <a:off x="8660520" y="1854750"/>
            <a:ext cx="3531476" cy="3090041"/>
          </a:xfrm>
          <a:solidFill>
            <a:srgbClr val="AD007C"/>
          </a:solidFill>
        </p:spPr>
        <p:txBody>
          <a:bodyPr lIns="359999" tIns="359999" rIns="143999" bIns="359999"/>
          <a:lstStyle>
            <a:lvl1pPr>
              <a:defRPr sz="2500" cap="all">
                <a:solidFill>
                  <a:srgbClr val="FFFFFF"/>
                </a:solidFill>
              </a:defRPr>
            </a:lvl1pPr>
          </a:lstStyle>
          <a:p>
            <a:pPr lvl="0"/>
            <a:r>
              <a:rPr lang="de-DE"/>
              <a:t>Mastertextformat bearbeiten</a:t>
            </a:r>
          </a:p>
        </p:txBody>
      </p:sp>
      <p:sp>
        <p:nvSpPr>
          <p:cNvPr id="4" name="Textplatzhalter 2">
            <a:extLst>
              <a:ext uri="{FF2B5EF4-FFF2-40B4-BE49-F238E27FC236}">
                <a16:creationId xmlns:a16="http://schemas.microsoft.com/office/drawing/2014/main" id="{B4AB08E2-C26C-0A88-A972-CA706A5BE59D}"/>
              </a:ext>
            </a:extLst>
          </p:cNvPr>
          <p:cNvSpPr txBox="1">
            <a:spLocks noGrp="1"/>
          </p:cNvSpPr>
          <p:nvPr>
            <p:ph type="body" idx="4294967295"/>
          </p:nvPr>
        </p:nvSpPr>
        <p:spPr>
          <a:xfrm>
            <a:off x="5129052" y="1854750"/>
            <a:ext cx="3531476" cy="3090041"/>
          </a:xfrm>
          <a:solidFill>
            <a:srgbClr val="AD007C">
              <a:alpha val="50000"/>
            </a:srgbClr>
          </a:solidFill>
        </p:spPr>
        <p:txBody>
          <a:bodyPr bIns="431999" anchor="b" anchorCtr="1"/>
          <a:lstStyle>
            <a:lvl1pPr marL="0" algn="ctr">
              <a:defRPr sz="18500">
                <a:solidFill>
                  <a:srgbClr val="FFFFFF"/>
                </a:solidFill>
              </a:defRPr>
            </a:lvl1pPr>
          </a:lstStyle>
          <a:p>
            <a:pPr lvl="0"/>
            <a:r>
              <a:rPr lang="de-DE"/>
              <a:t>01</a:t>
            </a:r>
          </a:p>
        </p:txBody>
      </p:sp>
    </p:spTree>
    <p:extLst>
      <p:ext uri="{BB962C8B-B14F-4D97-AF65-F5344CB8AC3E}">
        <p14:creationId xmlns:p14="http://schemas.microsoft.com/office/powerpoint/2010/main" val="530353640"/>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rennfolie Zahl Bildplatzhalter 0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845C03C-9BE0-EDDA-D61B-2F985CE4DA83}"/>
              </a:ext>
            </a:extLst>
          </p:cNvPr>
          <p:cNvSpPr/>
          <p:nvPr/>
        </p:nvSpPr>
        <p:spPr>
          <a:xfrm>
            <a:off x="0" y="0"/>
            <a:ext cx="12191996" cy="6858000"/>
          </a:xfrm>
          <a:prstGeom prst="rect">
            <a:avLst/>
          </a:prstGeom>
          <a:solidFill>
            <a:srgbClr val="AD00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3" name="Bildplatzhalter 14">
            <a:extLst>
              <a:ext uri="{FF2B5EF4-FFF2-40B4-BE49-F238E27FC236}">
                <a16:creationId xmlns:a16="http://schemas.microsoft.com/office/drawing/2014/main" id="{94AB0AAB-7DF7-D5CE-9BF5-683F08D5304B}"/>
              </a:ext>
            </a:extLst>
          </p:cNvPr>
          <p:cNvSpPr txBox="1">
            <a:spLocks noGrp="1"/>
          </p:cNvSpPr>
          <p:nvPr>
            <p:ph type="pic" idx="4294967295"/>
          </p:nvPr>
        </p:nvSpPr>
        <p:spPr>
          <a:xfrm>
            <a:off x="6038853" y="765179"/>
            <a:ext cx="5561015" cy="5324478"/>
          </a:xfrm>
          <a:solidFill>
            <a:srgbClr val="FFFFFF"/>
          </a:solidFill>
        </p:spPr>
        <p:txBody>
          <a:bodyPr/>
          <a:lstStyle>
            <a:lvl1pPr>
              <a:defRPr sz="1200"/>
            </a:lvl1pPr>
          </a:lstStyle>
          <a:p>
            <a:pPr lvl="0"/>
            <a:r>
              <a:rPr lang="de-DE"/>
              <a:t>Bild durch Klicken auf Symbol hinzufügen</a:t>
            </a:r>
          </a:p>
        </p:txBody>
      </p:sp>
      <p:sp>
        <p:nvSpPr>
          <p:cNvPr id="4" name="Textplatzhalter 4">
            <a:extLst>
              <a:ext uri="{FF2B5EF4-FFF2-40B4-BE49-F238E27FC236}">
                <a16:creationId xmlns:a16="http://schemas.microsoft.com/office/drawing/2014/main" id="{1BC644A2-3B0D-43E0-A9FB-D4117E04C26D}"/>
              </a:ext>
            </a:extLst>
          </p:cNvPr>
          <p:cNvSpPr txBox="1">
            <a:spLocks noGrp="1"/>
          </p:cNvSpPr>
          <p:nvPr>
            <p:ph type="body" idx="4294967295"/>
          </p:nvPr>
        </p:nvSpPr>
        <p:spPr>
          <a:xfrm>
            <a:off x="595219" y="1767910"/>
            <a:ext cx="4372615" cy="3813377"/>
          </a:xfrm>
        </p:spPr>
        <p:txBody>
          <a:bodyPr>
            <a:normAutofit/>
          </a:bodyPr>
          <a:lstStyle>
            <a:lvl1pPr>
              <a:defRPr sz="3000">
                <a:solidFill>
                  <a:srgbClr val="FFFFFF"/>
                </a:solidFill>
              </a:defRPr>
            </a:lvl1pPr>
          </a:lstStyle>
          <a:p>
            <a:pPr lvl="0"/>
            <a:r>
              <a:rPr lang="de-DE"/>
              <a:t>Mastertextformat bearbeiten</a:t>
            </a:r>
          </a:p>
        </p:txBody>
      </p:sp>
      <p:sp>
        <p:nvSpPr>
          <p:cNvPr id="5" name="Freihandform: Form 2">
            <a:extLst>
              <a:ext uri="{FF2B5EF4-FFF2-40B4-BE49-F238E27FC236}">
                <a16:creationId xmlns:a16="http://schemas.microsoft.com/office/drawing/2014/main" id="{2DF842E4-2CC6-5AFB-2BE3-71ACF27B6CF0}"/>
              </a:ext>
            </a:extLst>
          </p:cNvPr>
          <p:cNvSpPr/>
          <p:nvPr/>
        </p:nvSpPr>
        <p:spPr>
          <a:xfrm>
            <a:off x="-4114" y="0"/>
            <a:ext cx="234781" cy="2647370"/>
          </a:xfrm>
          <a:custGeom>
            <a:avLst/>
            <a:gdLst>
              <a:gd name="f0" fmla="val 10800000"/>
              <a:gd name="f1" fmla="val 5400000"/>
              <a:gd name="f2" fmla="val 180"/>
              <a:gd name="f3" fmla="val w"/>
              <a:gd name="f4" fmla="val h"/>
              <a:gd name="f5" fmla="val 0"/>
              <a:gd name="f6" fmla="val 234778"/>
              <a:gd name="f7" fmla="val 2647371"/>
              <a:gd name="f8" fmla="val 2500184"/>
              <a:gd name="f9" fmla="+- 0 0 -90"/>
              <a:gd name="f10" fmla="*/ f3 1 234778"/>
              <a:gd name="f11" fmla="*/ f4 1 2647371"/>
              <a:gd name="f12" fmla="+- f7 0 f5"/>
              <a:gd name="f13" fmla="+- f6 0 f5"/>
              <a:gd name="f14" fmla="*/ f9 f0 1"/>
              <a:gd name="f15" fmla="*/ f13 1 234778"/>
              <a:gd name="f16" fmla="*/ f12 1 2647371"/>
              <a:gd name="f17" fmla="*/ 234778 f13 1"/>
              <a:gd name="f18" fmla="*/ 0 f13 1"/>
              <a:gd name="f19" fmla="*/ 0 f12 1"/>
              <a:gd name="f20" fmla="*/ 2500184 f12 1"/>
              <a:gd name="f21" fmla="*/ 2647371 f12 1"/>
              <a:gd name="f22" fmla="*/ f14 1 f2"/>
              <a:gd name="f23" fmla="*/ f17 1 234778"/>
              <a:gd name="f24" fmla="*/ f18 1 234778"/>
              <a:gd name="f25" fmla="*/ f19 1 2647371"/>
              <a:gd name="f26" fmla="*/ f20 1 2647371"/>
              <a:gd name="f27" fmla="*/ f21 1 2647371"/>
              <a:gd name="f28" fmla="*/ f5 1 f15"/>
              <a:gd name="f29" fmla="*/ f6 1 f15"/>
              <a:gd name="f30" fmla="*/ f5 1 f16"/>
              <a:gd name="f31" fmla="*/ f7 1 f16"/>
              <a:gd name="f32" fmla="+- f22 0 f1"/>
              <a:gd name="f33" fmla="*/ f23 1 f15"/>
              <a:gd name="f34" fmla="*/ f25 1 f16"/>
              <a:gd name="f35" fmla="*/ f26 1 f16"/>
              <a:gd name="f36" fmla="*/ f24 1 f15"/>
              <a:gd name="f37" fmla="*/ f27 1 f16"/>
              <a:gd name="f38" fmla="*/ f28 f10 1"/>
              <a:gd name="f39" fmla="*/ f29 f10 1"/>
              <a:gd name="f40" fmla="*/ f31 f11 1"/>
              <a:gd name="f41" fmla="*/ f30 f11 1"/>
              <a:gd name="f42" fmla="*/ f33 f10 1"/>
              <a:gd name="f43" fmla="*/ f34 f11 1"/>
              <a:gd name="f44" fmla="*/ f35 f11 1"/>
              <a:gd name="f45" fmla="*/ f36 f10 1"/>
              <a:gd name="f46" fmla="*/ f37 f11 1"/>
            </a:gdLst>
            <a:ahLst/>
            <a:cxnLst>
              <a:cxn ang="3cd4">
                <a:pos x="hc" y="t"/>
              </a:cxn>
              <a:cxn ang="0">
                <a:pos x="r" y="vc"/>
              </a:cxn>
              <a:cxn ang="cd4">
                <a:pos x="hc" y="b"/>
              </a:cxn>
              <a:cxn ang="cd2">
                <a:pos x="l" y="vc"/>
              </a:cxn>
              <a:cxn ang="f32">
                <a:pos x="f42" y="f43"/>
              </a:cxn>
              <a:cxn ang="f32">
                <a:pos x="f42" y="f44"/>
              </a:cxn>
              <a:cxn ang="f32">
                <a:pos x="f45" y="f46"/>
              </a:cxn>
            </a:cxnLst>
            <a:rect l="f38" t="f41" r="f39" b="f40"/>
            <a:pathLst>
              <a:path w="234778" h="2647371">
                <a:moveTo>
                  <a:pt x="f6" y="f5"/>
                </a:moveTo>
                <a:lnTo>
                  <a:pt x="f6" y="f8"/>
                </a:lnTo>
                <a:lnTo>
                  <a:pt x="f5" y="f7"/>
                </a:lnTo>
              </a:path>
            </a:pathLst>
          </a:custGeom>
          <a:no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54412661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chluss Folie">
    <p:spTree>
      <p:nvGrpSpPr>
        <p:cNvPr id="1" name=""/>
        <p:cNvGrpSpPr/>
        <p:nvPr/>
      </p:nvGrpSpPr>
      <p:grpSpPr>
        <a:xfrm>
          <a:off x="0" y="0"/>
          <a:ext cx="0" cy="0"/>
          <a:chOff x="0" y="0"/>
          <a:chExt cx="0" cy="0"/>
        </a:xfrm>
      </p:grpSpPr>
      <p:sp>
        <p:nvSpPr>
          <p:cNvPr id="2" name="Textplatzhalter 9">
            <a:extLst>
              <a:ext uri="{FF2B5EF4-FFF2-40B4-BE49-F238E27FC236}">
                <a16:creationId xmlns:a16="http://schemas.microsoft.com/office/drawing/2014/main" id="{37CD4B12-72F3-6EDD-EDBF-DC32584DC6E5}"/>
              </a:ext>
            </a:extLst>
          </p:cNvPr>
          <p:cNvSpPr txBox="1">
            <a:spLocks noGrp="1"/>
          </p:cNvSpPr>
          <p:nvPr>
            <p:ph type="body" idx="4294967295"/>
          </p:nvPr>
        </p:nvSpPr>
        <p:spPr>
          <a:xfrm>
            <a:off x="5787932" y="4555083"/>
            <a:ext cx="3701125" cy="1501197"/>
          </a:xfrm>
        </p:spPr>
        <p:txBody>
          <a:bodyPr/>
          <a:lstStyle>
            <a:lvl1pPr>
              <a:spcBef>
                <a:spcPts val="600"/>
              </a:spcBef>
              <a:defRPr sz="1200"/>
            </a:lvl1pPr>
            <a:lvl2pPr marL="12600" lvl="0" indent="0">
              <a:spcBef>
                <a:spcPts val="600"/>
              </a:spcBef>
              <a:buNone/>
              <a:defRPr sz="1200"/>
            </a:lvl2pPr>
            <a:lvl3pPr marL="12600" lvl="0" indent="0">
              <a:buNone/>
              <a:defRPr sz="1200"/>
            </a:lvl3pPr>
            <a:lvl4pPr marL="12600" lvl="0" indent="0">
              <a:spcBef>
                <a:spcPts val="600"/>
              </a:spcBef>
              <a:buNone/>
              <a:defRPr sz="1200"/>
            </a:lvl4pPr>
            <a:lvl5pPr marL="12600" lvl="0">
              <a:spcBef>
                <a:spcPts val="600"/>
              </a:spcBef>
              <a:defRPr sz="1200">
                <a:solidFill>
                  <a:srgbClr val="000000"/>
                </a:solidFill>
              </a:defRPr>
            </a:lvl5pPr>
          </a:lstStyle>
          <a:p>
            <a:pPr lvl="0"/>
            <a:r>
              <a:rPr lang="de-DE"/>
              <a:t>Name des Vortragenden</a:t>
            </a:r>
          </a:p>
          <a:p>
            <a:pPr lvl="0"/>
            <a:r>
              <a:rPr lang="de-DE"/>
              <a:t>Lehrstuhl / Institut</a:t>
            </a:r>
          </a:p>
          <a:p>
            <a:pPr lvl="0"/>
            <a:r>
              <a:rPr lang="de-DE"/>
              <a:t>Universität Augsburg</a:t>
            </a:r>
          </a:p>
          <a:p>
            <a:pPr lvl="0"/>
            <a:r>
              <a:rPr lang="de-DE"/>
              <a:t>email@uni-augsburg.de</a:t>
            </a:r>
          </a:p>
          <a:p>
            <a:pPr lvl="0"/>
            <a:r>
              <a:rPr lang="de-DE"/>
              <a:t>www.uni-augsburg.de</a:t>
            </a:r>
          </a:p>
        </p:txBody>
      </p:sp>
      <p:sp>
        <p:nvSpPr>
          <p:cNvPr id="3" name="Textplatzhalter 2">
            <a:extLst>
              <a:ext uri="{FF2B5EF4-FFF2-40B4-BE49-F238E27FC236}">
                <a16:creationId xmlns:a16="http://schemas.microsoft.com/office/drawing/2014/main" id="{55989ED2-67A3-C783-E5F8-B18EFCDFA063}"/>
              </a:ext>
            </a:extLst>
          </p:cNvPr>
          <p:cNvSpPr txBox="1">
            <a:spLocks noGrp="1"/>
          </p:cNvSpPr>
          <p:nvPr>
            <p:ph type="body" idx="4294967295"/>
          </p:nvPr>
        </p:nvSpPr>
        <p:spPr>
          <a:xfrm>
            <a:off x="719998" y="2911641"/>
            <a:ext cx="4528803" cy="1386202"/>
          </a:xfrm>
        </p:spPr>
        <p:txBody>
          <a:bodyPr/>
          <a:lstStyle>
            <a:lvl1pPr>
              <a:defRPr sz="2000"/>
            </a:lvl1pPr>
          </a:lstStyle>
          <a:p>
            <a:pPr lvl="0"/>
            <a:r>
              <a:rPr lang="de-DE"/>
              <a:t>Vielen Dank für Ihre Aufmerksamkeit</a:t>
            </a:r>
          </a:p>
        </p:txBody>
      </p:sp>
      <p:sp>
        <p:nvSpPr>
          <p:cNvPr id="4" name="Platzhalter für Fremdlogos">
            <a:extLst>
              <a:ext uri="{FF2B5EF4-FFF2-40B4-BE49-F238E27FC236}">
                <a16:creationId xmlns:a16="http://schemas.microsoft.com/office/drawing/2014/main" id="{5BEF28A8-1E39-A102-0171-2CD759EB9248}"/>
              </a:ext>
            </a:extLst>
          </p:cNvPr>
          <p:cNvSpPr txBox="1">
            <a:spLocks noGrp="1"/>
          </p:cNvSpPr>
          <p:nvPr>
            <p:ph type="pic" idx="4294967295"/>
          </p:nvPr>
        </p:nvSpPr>
        <p:spPr>
          <a:xfrm>
            <a:off x="2056046" y="817638"/>
            <a:ext cx="1156048" cy="625394"/>
          </a:xfrm>
          <a:solidFill>
            <a:srgbClr val="FFFFFF"/>
          </a:solidFill>
        </p:spPr>
        <p:txBody>
          <a:bodyPr/>
          <a:lstStyle>
            <a:lvl1pPr>
              <a:defRPr sz="900"/>
            </a:lvl1pPr>
          </a:lstStyle>
          <a:p>
            <a:pPr lvl="0"/>
            <a:r>
              <a:rPr lang="de-DE"/>
              <a:t>Bild durch Klicken auf Symbol hinzufügen</a:t>
            </a:r>
          </a:p>
        </p:txBody>
      </p:sp>
      <p:sp>
        <p:nvSpPr>
          <p:cNvPr id="5" name="Platzhalter für Fremdlogos 1">
            <a:extLst>
              <a:ext uri="{FF2B5EF4-FFF2-40B4-BE49-F238E27FC236}">
                <a16:creationId xmlns:a16="http://schemas.microsoft.com/office/drawing/2014/main" id="{E69512E9-BDDF-74F2-1868-D9DB03E72ACD}"/>
              </a:ext>
            </a:extLst>
          </p:cNvPr>
          <p:cNvSpPr txBox="1">
            <a:spLocks noGrp="1"/>
          </p:cNvSpPr>
          <p:nvPr>
            <p:ph type="pic" idx="4294967295"/>
          </p:nvPr>
        </p:nvSpPr>
        <p:spPr>
          <a:xfrm>
            <a:off x="719998" y="817638"/>
            <a:ext cx="1156048" cy="625394"/>
          </a:xfrm>
          <a:solidFill>
            <a:srgbClr val="FFFFFF"/>
          </a:solidFill>
        </p:spPr>
        <p:txBody>
          <a:bodyPr/>
          <a:lstStyle>
            <a:lvl1pPr>
              <a:defRPr sz="900"/>
            </a:lvl1pPr>
          </a:lstStyle>
          <a:p>
            <a:pPr lvl="0"/>
            <a:r>
              <a:rPr lang="de-DE"/>
              <a:t>Bild durch Klicken auf Symbol hinzufügen</a:t>
            </a:r>
          </a:p>
        </p:txBody>
      </p:sp>
      <p:sp>
        <p:nvSpPr>
          <p:cNvPr id="6" name="Freihandform: Form 6">
            <a:extLst>
              <a:ext uri="{FF2B5EF4-FFF2-40B4-BE49-F238E27FC236}">
                <a16:creationId xmlns:a16="http://schemas.microsoft.com/office/drawing/2014/main" id="{91C51C93-D77D-6655-55F9-31B1BE31DC04}"/>
              </a:ext>
            </a:extLst>
          </p:cNvPr>
          <p:cNvSpPr/>
          <p:nvPr/>
        </p:nvSpPr>
        <p:spPr>
          <a:xfrm>
            <a:off x="5608326" y="0"/>
            <a:ext cx="4197416" cy="4165174"/>
          </a:xfrm>
          <a:custGeom>
            <a:avLst/>
            <a:gdLst>
              <a:gd name="f0" fmla="val 10800000"/>
              <a:gd name="f1" fmla="val 5400000"/>
              <a:gd name="f2" fmla="val 180"/>
              <a:gd name="f3" fmla="val w"/>
              <a:gd name="f4" fmla="val h"/>
              <a:gd name="f5" fmla="val 0"/>
              <a:gd name="f6" fmla="val 4197412"/>
              <a:gd name="f7" fmla="val 4165172"/>
              <a:gd name="f8" fmla="val 3598303"/>
              <a:gd name="f9" fmla="val 3948901"/>
              <a:gd name="f10" fmla="val 3877523"/>
              <a:gd name="f11" fmla="val 3152782"/>
              <a:gd name="f12" fmla="+- 0 0 -90"/>
              <a:gd name="f13" fmla="*/ f3 1 4197412"/>
              <a:gd name="f14" fmla="*/ f4 1 4165172"/>
              <a:gd name="f15" fmla="+- f7 0 f5"/>
              <a:gd name="f16" fmla="+- f6 0 f5"/>
              <a:gd name="f17" fmla="*/ f12 f0 1"/>
              <a:gd name="f18" fmla="*/ f16 1 4197412"/>
              <a:gd name="f19" fmla="*/ f15 1 4165172"/>
              <a:gd name="f20" fmla="*/ 0 f16 1"/>
              <a:gd name="f21" fmla="*/ 0 f15 1"/>
              <a:gd name="f22" fmla="*/ 4197412 f16 1"/>
              <a:gd name="f23" fmla="*/ 3598303 f15 1"/>
              <a:gd name="f24" fmla="*/ 3948901 f15 1"/>
              <a:gd name="f25" fmla="*/ 3877523 f16 1"/>
              <a:gd name="f26" fmla="*/ 4165172 f15 1"/>
              <a:gd name="f27" fmla="*/ 3152782 f16 1"/>
              <a:gd name="f28" fmla="*/ f17 1 f2"/>
              <a:gd name="f29" fmla="*/ f20 1 4197412"/>
              <a:gd name="f30" fmla="*/ f21 1 4165172"/>
              <a:gd name="f31" fmla="*/ f22 1 4197412"/>
              <a:gd name="f32" fmla="*/ f23 1 4165172"/>
              <a:gd name="f33" fmla="*/ f24 1 4165172"/>
              <a:gd name="f34" fmla="*/ f25 1 4197412"/>
              <a:gd name="f35" fmla="*/ f26 1 4165172"/>
              <a:gd name="f36" fmla="*/ f27 1 4197412"/>
              <a:gd name="f37" fmla="*/ f5 1 f18"/>
              <a:gd name="f38" fmla="*/ f6 1 f18"/>
              <a:gd name="f39" fmla="*/ f5 1 f19"/>
              <a:gd name="f40" fmla="*/ f7 1 f19"/>
              <a:gd name="f41" fmla="+- f28 0 f1"/>
              <a:gd name="f42" fmla="*/ f29 1 f18"/>
              <a:gd name="f43" fmla="*/ f30 1 f19"/>
              <a:gd name="f44" fmla="*/ f31 1 f18"/>
              <a:gd name="f45" fmla="*/ f32 1 f19"/>
              <a:gd name="f46" fmla="*/ f33 1 f19"/>
              <a:gd name="f47" fmla="*/ f34 1 f18"/>
              <a:gd name="f48" fmla="*/ f35 1 f19"/>
              <a:gd name="f49" fmla="*/ f36 1 f18"/>
              <a:gd name="f50" fmla="*/ f37 f13 1"/>
              <a:gd name="f51" fmla="*/ f38 f13 1"/>
              <a:gd name="f52" fmla="*/ f40 f14 1"/>
              <a:gd name="f53" fmla="*/ f39 f14 1"/>
              <a:gd name="f54" fmla="*/ f42 f13 1"/>
              <a:gd name="f55" fmla="*/ f43 f14 1"/>
              <a:gd name="f56" fmla="*/ f44 f13 1"/>
              <a:gd name="f57" fmla="*/ f45 f14 1"/>
              <a:gd name="f58" fmla="*/ f46 f14 1"/>
              <a:gd name="f59" fmla="*/ f47 f13 1"/>
              <a:gd name="f60" fmla="*/ f48 f14 1"/>
              <a:gd name="f61" fmla="*/ f49 f13 1"/>
            </a:gdLst>
            <a:ahLst/>
            <a:cxnLst>
              <a:cxn ang="3cd4">
                <a:pos x="hc" y="t"/>
              </a:cxn>
              <a:cxn ang="0">
                <a:pos x="r" y="vc"/>
              </a:cxn>
              <a:cxn ang="cd4">
                <a:pos x="hc" y="b"/>
              </a:cxn>
              <a:cxn ang="cd2">
                <a:pos x="l" y="vc"/>
              </a:cxn>
              <a:cxn ang="f41">
                <a:pos x="f54" y="f55"/>
              </a:cxn>
              <a:cxn ang="f41">
                <a:pos x="f56" y="f55"/>
              </a:cxn>
              <a:cxn ang="f41">
                <a:pos x="f56" y="f57"/>
              </a:cxn>
              <a:cxn ang="f41">
                <a:pos x="f56" y="f58"/>
              </a:cxn>
              <a:cxn ang="f41">
                <a:pos x="f59" y="f60"/>
              </a:cxn>
              <a:cxn ang="f41">
                <a:pos x="f61" y="f60"/>
              </a:cxn>
              <a:cxn ang="f41">
                <a:pos x="f54" y="f60"/>
              </a:cxn>
            </a:cxnLst>
            <a:rect l="f50" t="f53" r="f51" b="f52"/>
            <a:pathLst>
              <a:path w="4197412" h="4165172">
                <a:moveTo>
                  <a:pt x="f5" y="f5"/>
                </a:moveTo>
                <a:lnTo>
                  <a:pt x="f6" y="f5"/>
                </a:lnTo>
                <a:lnTo>
                  <a:pt x="f6" y="f8"/>
                </a:lnTo>
                <a:lnTo>
                  <a:pt x="f6" y="f9"/>
                </a:lnTo>
                <a:lnTo>
                  <a:pt x="f10" y="f7"/>
                </a:lnTo>
                <a:lnTo>
                  <a:pt x="f11" y="f7"/>
                </a:lnTo>
                <a:lnTo>
                  <a:pt x="f5" y="f7"/>
                </a:lnTo>
                <a:close/>
              </a:path>
            </a:pathLst>
          </a:custGeom>
          <a:solidFill>
            <a:srgbClr val="AD00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1627662283"/>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rennfolie Zahl Bildplatzhalter 02">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2EE399C-DB27-C516-917F-287B570F142E}"/>
              </a:ext>
            </a:extLst>
          </p:cNvPr>
          <p:cNvSpPr/>
          <p:nvPr/>
        </p:nvSpPr>
        <p:spPr>
          <a:xfrm>
            <a:off x="0" y="0"/>
            <a:ext cx="12191996" cy="6858000"/>
          </a:xfrm>
          <a:prstGeom prst="rect">
            <a:avLst/>
          </a:prstGeom>
          <a:solidFill>
            <a:srgbClr val="AD00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3" name="Bildplatzhalter 15">
            <a:extLst>
              <a:ext uri="{FF2B5EF4-FFF2-40B4-BE49-F238E27FC236}">
                <a16:creationId xmlns:a16="http://schemas.microsoft.com/office/drawing/2014/main" id="{7444A7EA-9075-6EDE-9936-61C2488CC895}"/>
              </a:ext>
            </a:extLst>
          </p:cNvPr>
          <p:cNvSpPr txBox="1">
            <a:spLocks noGrp="1"/>
          </p:cNvSpPr>
          <p:nvPr>
            <p:ph type="pic" idx="4294967295"/>
          </p:nvPr>
        </p:nvSpPr>
        <p:spPr>
          <a:xfrm>
            <a:off x="5230816" y="765179"/>
            <a:ext cx="6369052" cy="5324478"/>
          </a:xfrm>
          <a:solidFill>
            <a:srgbClr val="FFFFFF"/>
          </a:solidFill>
        </p:spPr>
        <p:txBody>
          <a:bodyPr/>
          <a:lstStyle>
            <a:lvl1pPr>
              <a:defRPr sz="1200"/>
            </a:lvl1pPr>
          </a:lstStyle>
          <a:p>
            <a:pPr lvl="0"/>
            <a:r>
              <a:rPr lang="de-DE"/>
              <a:t>Bild durch Klicken auf Symbol hinzufügen</a:t>
            </a:r>
          </a:p>
        </p:txBody>
      </p:sp>
      <p:sp>
        <p:nvSpPr>
          <p:cNvPr id="4" name="Textplatzhalter 4">
            <a:extLst>
              <a:ext uri="{FF2B5EF4-FFF2-40B4-BE49-F238E27FC236}">
                <a16:creationId xmlns:a16="http://schemas.microsoft.com/office/drawing/2014/main" id="{EC3F8B68-82B2-C26C-28C9-73E8B459B8CB}"/>
              </a:ext>
            </a:extLst>
          </p:cNvPr>
          <p:cNvSpPr txBox="1">
            <a:spLocks noGrp="1"/>
          </p:cNvSpPr>
          <p:nvPr>
            <p:ph type="body" idx="4294967295"/>
          </p:nvPr>
        </p:nvSpPr>
        <p:spPr>
          <a:xfrm>
            <a:off x="595219" y="1767910"/>
            <a:ext cx="4372615" cy="3813377"/>
          </a:xfrm>
        </p:spPr>
        <p:txBody>
          <a:bodyPr>
            <a:normAutofit/>
          </a:bodyPr>
          <a:lstStyle>
            <a:lvl1pPr>
              <a:defRPr sz="3000">
                <a:solidFill>
                  <a:srgbClr val="FFFFFF"/>
                </a:solidFill>
              </a:defRPr>
            </a:lvl1pPr>
          </a:lstStyle>
          <a:p>
            <a:pPr lvl="0"/>
            <a:r>
              <a:rPr lang="de-DE"/>
              <a:t>Mastertextformat bearbeiten</a:t>
            </a:r>
          </a:p>
        </p:txBody>
      </p:sp>
      <p:sp>
        <p:nvSpPr>
          <p:cNvPr id="5" name="Freihandform: Form 2">
            <a:extLst>
              <a:ext uri="{FF2B5EF4-FFF2-40B4-BE49-F238E27FC236}">
                <a16:creationId xmlns:a16="http://schemas.microsoft.com/office/drawing/2014/main" id="{654E8026-93A0-281C-71D4-86A486ADE3A6}"/>
              </a:ext>
            </a:extLst>
          </p:cNvPr>
          <p:cNvSpPr/>
          <p:nvPr/>
        </p:nvSpPr>
        <p:spPr>
          <a:xfrm>
            <a:off x="-4114" y="0"/>
            <a:ext cx="234781" cy="2647370"/>
          </a:xfrm>
          <a:custGeom>
            <a:avLst/>
            <a:gdLst>
              <a:gd name="f0" fmla="val 10800000"/>
              <a:gd name="f1" fmla="val 5400000"/>
              <a:gd name="f2" fmla="val 180"/>
              <a:gd name="f3" fmla="val w"/>
              <a:gd name="f4" fmla="val h"/>
              <a:gd name="f5" fmla="val 0"/>
              <a:gd name="f6" fmla="val 234778"/>
              <a:gd name="f7" fmla="val 2647371"/>
              <a:gd name="f8" fmla="val 2500184"/>
              <a:gd name="f9" fmla="+- 0 0 -90"/>
              <a:gd name="f10" fmla="*/ f3 1 234778"/>
              <a:gd name="f11" fmla="*/ f4 1 2647371"/>
              <a:gd name="f12" fmla="+- f7 0 f5"/>
              <a:gd name="f13" fmla="+- f6 0 f5"/>
              <a:gd name="f14" fmla="*/ f9 f0 1"/>
              <a:gd name="f15" fmla="*/ f13 1 234778"/>
              <a:gd name="f16" fmla="*/ f12 1 2647371"/>
              <a:gd name="f17" fmla="*/ 234778 f13 1"/>
              <a:gd name="f18" fmla="*/ 0 f13 1"/>
              <a:gd name="f19" fmla="*/ 0 f12 1"/>
              <a:gd name="f20" fmla="*/ 2500184 f12 1"/>
              <a:gd name="f21" fmla="*/ 2647371 f12 1"/>
              <a:gd name="f22" fmla="*/ f14 1 f2"/>
              <a:gd name="f23" fmla="*/ f17 1 234778"/>
              <a:gd name="f24" fmla="*/ f18 1 234778"/>
              <a:gd name="f25" fmla="*/ f19 1 2647371"/>
              <a:gd name="f26" fmla="*/ f20 1 2647371"/>
              <a:gd name="f27" fmla="*/ f21 1 2647371"/>
              <a:gd name="f28" fmla="*/ f5 1 f15"/>
              <a:gd name="f29" fmla="*/ f6 1 f15"/>
              <a:gd name="f30" fmla="*/ f5 1 f16"/>
              <a:gd name="f31" fmla="*/ f7 1 f16"/>
              <a:gd name="f32" fmla="+- f22 0 f1"/>
              <a:gd name="f33" fmla="*/ f23 1 f15"/>
              <a:gd name="f34" fmla="*/ f25 1 f16"/>
              <a:gd name="f35" fmla="*/ f26 1 f16"/>
              <a:gd name="f36" fmla="*/ f24 1 f15"/>
              <a:gd name="f37" fmla="*/ f27 1 f16"/>
              <a:gd name="f38" fmla="*/ f28 f10 1"/>
              <a:gd name="f39" fmla="*/ f29 f10 1"/>
              <a:gd name="f40" fmla="*/ f31 f11 1"/>
              <a:gd name="f41" fmla="*/ f30 f11 1"/>
              <a:gd name="f42" fmla="*/ f33 f10 1"/>
              <a:gd name="f43" fmla="*/ f34 f11 1"/>
              <a:gd name="f44" fmla="*/ f35 f11 1"/>
              <a:gd name="f45" fmla="*/ f36 f10 1"/>
              <a:gd name="f46" fmla="*/ f37 f11 1"/>
            </a:gdLst>
            <a:ahLst/>
            <a:cxnLst>
              <a:cxn ang="3cd4">
                <a:pos x="hc" y="t"/>
              </a:cxn>
              <a:cxn ang="0">
                <a:pos x="r" y="vc"/>
              </a:cxn>
              <a:cxn ang="cd4">
                <a:pos x="hc" y="b"/>
              </a:cxn>
              <a:cxn ang="cd2">
                <a:pos x="l" y="vc"/>
              </a:cxn>
              <a:cxn ang="f32">
                <a:pos x="f42" y="f43"/>
              </a:cxn>
              <a:cxn ang="f32">
                <a:pos x="f42" y="f44"/>
              </a:cxn>
              <a:cxn ang="f32">
                <a:pos x="f45" y="f46"/>
              </a:cxn>
            </a:cxnLst>
            <a:rect l="f38" t="f41" r="f39" b="f40"/>
            <a:pathLst>
              <a:path w="234778" h="2647371">
                <a:moveTo>
                  <a:pt x="f6" y="f5"/>
                </a:moveTo>
                <a:lnTo>
                  <a:pt x="f6" y="f8"/>
                </a:lnTo>
                <a:lnTo>
                  <a:pt x="f5" y="f7"/>
                </a:lnTo>
              </a:path>
            </a:pathLst>
          </a:custGeom>
          <a:no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2637356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rennfolie Zahl Bildplatzhalter 03">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A9C5691-D601-3072-644A-4031F7C11056}"/>
              </a:ext>
            </a:extLst>
          </p:cNvPr>
          <p:cNvSpPr/>
          <p:nvPr/>
        </p:nvSpPr>
        <p:spPr>
          <a:xfrm>
            <a:off x="0" y="0"/>
            <a:ext cx="12191996" cy="6858000"/>
          </a:xfrm>
          <a:prstGeom prst="rect">
            <a:avLst/>
          </a:prstGeom>
          <a:solidFill>
            <a:srgbClr val="AD00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3" name="Bildplatzhalter 19">
            <a:extLst>
              <a:ext uri="{FF2B5EF4-FFF2-40B4-BE49-F238E27FC236}">
                <a16:creationId xmlns:a16="http://schemas.microsoft.com/office/drawing/2014/main" id="{0EF8A3B0-24F3-51AC-0C3D-8A2E72AC473B}"/>
              </a:ext>
            </a:extLst>
          </p:cNvPr>
          <p:cNvSpPr txBox="1">
            <a:spLocks noGrp="1"/>
          </p:cNvSpPr>
          <p:nvPr>
            <p:ph type="pic" idx="4294967295"/>
          </p:nvPr>
        </p:nvSpPr>
        <p:spPr>
          <a:xfrm>
            <a:off x="5465734" y="766760"/>
            <a:ext cx="6340477" cy="5324478"/>
          </a:xfrm>
          <a:solidFill>
            <a:srgbClr val="FFFFFF"/>
          </a:solidFill>
        </p:spPr>
        <p:txBody>
          <a:bodyPr/>
          <a:lstStyle>
            <a:lvl1pPr>
              <a:defRPr sz="1200"/>
            </a:lvl1pPr>
          </a:lstStyle>
          <a:p>
            <a:pPr lvl="0"/>
            <a:r>
              <a:rPr lang="de-DE"/>
              <a:t>Bild durch Klicken auf Symbol hinzufügen</a:t>
            </a:r>
          </a:p>
        </p:txBody>
      </p:sp>
      <p:sp>
        <p:nvSpPr>
          <p:cNvPr id="4" name="Textplatzhalter 4">
            <a:extLst>
              <a:ext uri="{FF2B5EF4-FFF2-40B4-BE49-F238E27FC236}">
                <a16:creationId xmlns:a16="http://schemas.microsoft.com/office/drawing/2014/main" id="{63AF47F2-5A14-7BFE-377B-A17E061AD0F3}"/>
              </a:ext>
            </a:extLst>
          </p:cNvPr>
          <p:cNvSpPr txBox="1">
            <a:spLocks noGrp="1"/>
          </p:cNvSpPr>
          <p:nvPr>
            <p:ph type="body" idx="4294967295"/>
          </p:nvPr>
        </p:nvSpPr>
        <p:spPr>
          <a:xfrm>
            <a:off x="595219" y="1767910"/>
            <a:ext cx="4372615" cy="3813377"/>
          </a:xfrm>
        </p:spPr>
        <p:txBody>
          <a:bodyPr>
            <a:normAutofit/>
          </a:bodyPr>
          <a:lstStyle>
            <a:lvl1pPr>
              <a:defRPr sz="3000">
                <a:solidFill>
                  <a:srgbClr val="FFFFFF"/>
                </a:solidFill>
              </a:defRPr>
            </a:lvl1pPr>
          </a:lstStyle>
          <a:p>
            <a:pPr lvl="0"/>
            <a:r>
              <a:rPr lang="de-DE"/>
              <a:t>Mastertextformat bearbeiten</a:t>
            </a:r>
          </a:p>
        </p:txBody>
      </p:sp>
      <p:sp>
        <p:nvSpPr>
          <p:cNvPr id="5" name="Freihandform: Form 2">
            <a:extLst>
              <a:ext uri="{FF2B5EF4-FFF2-40B4-BE49-F238E27FC236}">
                <a16:creationId xmlns:a16="http://schemas.microsoft.com/office/drawing/2014/main" id="{8740D74B-74D9-7471-F904-3A2681C61BD3}"/>
              </a:ext>
            </a:extLst>
          </p:cNvPr>
          <p:cNvSpPr/>
          <p:nvPr/>
        </p:nvSpPr>
        <p:spPr>
          <a:xfrm>
            <a:off x="-4114" y="0"/>
            <a:ext cx="234781" cy="2647370"/>
          </a:xfrm>
          <a:custGeom>
            <a:avLst/>
            <a:gdLst>
              <a:gd name="f0" fmla="val 10800000"/>
              <a:gd name="f1" fmla="val 5400000"/>
              <a:gd name="f2" fmla="val 180"/>
              <a:gd name="f3" fmla="val w"/>
              <a:gd name="f4" fmla="val h"/>
              <a:gd name="f5" fmla="val 0"/>
              <a:gd name="f6" fmla="val 234778"/>
              <a:gd name="f7" fmla="val 2647371"/>
              <a:gd name="f8" fmla="val 2500184"/>
              <a:gd name="f9" fmla="+- 0 0 -90"/>
              <a:gd name="f10" fmla="*/ f3 1 234778"/>
              <a:gd name="f11" fmla="*/ f4 1 2647371"/>
              <a:gd name="f12" fmla="+- f7 0 f5"/>
              <a:gd name="f13" fmla="+- f6 0 f5"/>
              <a:gd name="f14" fmla="*/ f9 f0 1"/>
              <a:gd name="f15" fmla="*/ f13 1 234778"/>
              <a:gd name="f16" fmla="*/ f12 1 2647371"/>
              <a:gd name="f17" fmla="*/ 234778 f13 1"/>
              <a:gd name="f18" fmla="*/ 0 f13 1"/>
              <a:gd name="f19" fmla="*/ 0 f12 1"/>
              <a:gd name="f20" fmla="*/ 2500184 f12 1"/>
              <a:gd name="f21" fmla="*/ 2647371 f12 1"/>
              <a:gd name="f22" fmla="*/ f14 1 f2"/>
              <a:gd name="f23" fmla="*/ f17 1 234778"/>
              <a:gd name="f24" fmla="*/ f18 1 234778"/>
              <a:gd name="f25" fmla="*/ f19 1 2647371"/>
              <a:gd name="f26" fmla="*/ f20 1 2647371"/>
              <a:gd name="f27" fmla="*/ f21 1 2647371"/>
              <a:gd name="f28" fmla="*/ f5 1 f15"/>
              <a:gd name="f29" fmla="*/ f6 1 f15"/>
              <a:gd name="f30" fmla="*/ f5 1 f16"/>
              <a:gd name="f31" fmla="*/ f7 1 f16"/>
              <a:gd name="f32" fmla="+- f22 0 f1"/>
              <a:gd name="f33" fmla="*/ f23 1 f15"/>
              <a:gd name="f34" fmla="*/ f25 1 f16"/>
              <a:gd name="f35" fmla="*/ f26 1 f16"/>
              <a:gd name="f36" fmla="*/ f24 1 f15"/>
              <a:gd name="f37" fmla="*/ f27 1 f16"/>
              <a:gd name="f38" fmla="*/ f28 f10 1"/>
              <a:gd name="f39" fmla="*/ f29 f10 1"/>
              <a:gd name="f40" fmla="*/ f31 f11 1"/>
              <a:gd name="f41" fmla="*/ f30 f11 1"/>
              <a:gd name="f42" fmla="*/ f33 f10 1"/>
              <a:gd name="f43" fmla="*/ f34 f11 1"/>
              <a:gd name="f44" fmla="*/ f35 f11 1"/>
              <a:gd name="f45" fmla="*/ f36 f10 1"/>
              <a:gd name="f46" fmla="*/ f37 f11 1"/>
            </a:gdLst>
            <a:ahLst/>
            <a:cxnLst>
              <a:cxn ang="3cd4">
                <a:pos x="hc" y="t"/>
              </a:cxn>
              <a:cxn ang="0">
                <a:pos x="r" y="vc"/>
              </a:cxn>
              <a:cxn ang="cd4">
                <a:pos x="hc" y="b"/>
              </a:cxn>
              <a:cxn ang="cd2">
                <a:pos x="l" y="vc"/>
              </a:cxn>
              <a:cxn ang="f32">
                <a:pos x="f42" y="f43"/>
              </a:cxn>
              <a:cxn ang="f32">
                <a:pos x="f42" y="f44"/>
              </a:cxn>
              <a:cxn ang="f32">
                <a:pos x="f45" y="f46"/>
              </a:cxn>
            </a:cxnLst>
            <a:rect l="f38" t="f41" r="f39" b="f40"/>
            <a:pathLst>
              <a:path w="234778" h="2647371">
                <a:moveTo>
                  <a:pt x="f6" y="f5"/>
                </a:moveTo>
                <a:lnTo>
                  <a:pt x="f6" y="f8"/>
                </a:lnTo>
                <a:lnTo>
                  <a:pt x="f5" y="f7"/>
                </a:lnTo>
              </a:path>
            </a:pathLst>
          </a:custGeom>
          <a:no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33454498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rennfolie Zahl Bildplatzhalter 04">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E372EFB-29CD-FC0E-B79C-BD1CAF0B3025}"/>
              </a:ext>
            </a:extLst>
          </p:cNvPr>
          <p:cNvSpPr/>
          <p:nvPr/>
        </p:nvSpPr>
        <p:spPr>
          <a:xfrm>
            <a:off x="0" y="0"/>
            <a:ext cx="12191996" cy="6858000"/>
          </a:xfrm>
          <a:prstGeom prst="rect">
            <a:avLst/>
          </a:prstGeom>
          <a:solidFill>
            <a:srgbClr val="AD00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3" name="Textplatzhalter 4">
            <a:extLst>
              <a:ext uri="{FF2B5EF4-FFF2-40B4-BE49-F238E27FC236}">
                <a16:creationId xmlns:a16="http://schemas.microsoft.com/office/drawing/2014/main" id="{A6857384-B4E9-87E6-FE36-606AE709271A}"/>
              </a:ext>
            </a:extLst>
          </p:cNvPr>
          <p:cNvSpPr txBox="1">
            <a:spLocks noGrp="1"/>
          </p:cNvSpPr>
          <p:nvPr>
            <p:ph type="body" idx="4294967295"/>
          </p:nvPr>
        </p:nvSpPr>
        <p:spPr>
          <a:xfrm>
            <a:off x="595219" y="1767910"/>
            <a:ext cx="4372615" cy="3813377"/>
          </a:xfrm>
        </p:spPr>
        <p:txBody>
          <a:bodyPr>
            <a:normAutofit/>
          </a:bodyPr>
          <a:lstStyle>
            <a:lvl1pPr>
              <a:defRPr sz="3000">
                <a:solidFill>
                  <a:srgbClr val="FFFFFF"/>
                </a:solidFill>
              </a:defRPr>
            </a:lvl1pPr>
          </a:lstStyle>
          <a:p>
            <a:pPr lvl="0"/>
            <a:r>
              <a:rPr lang="de-DE"/>
              <a:t>Mastertextformat bearbeiten</a:t>
            </a:r>
          </a:p>
        </p:txBody>
      </p:sp>
      <p:sp>
        <p:nvSpPr>
          <p:cNvPr id="4" name="Freihandform: Form 2">
            <a:extLst>
              <a:ext uri="{FF2B5EF4-FFF2-40B4-BE49-F238E27FC236}">
                <a16:creationId xmlns:a16="http://schemas.microsoft.com/office/drawing/2014/main" id="{C32209A3-0590-AC9D-0F52-CA75D44954DB}"/>
              </a:ext>
            </a:extLst>
          </p:cNvPr>
          <p:cNvSpPr/>
          <p:nvPr/>
        </p:nvSpPr>
        <p:spPr>
          <a:xfrm>
            <a:off x="-4114" y="0"/>
            <a:ext cx="234781" cy="2647370"/>
          </a:xfrm>
          <a:custGeom>
            <a:avLst/>
            <a:gdLst>
              <a:gd name="f0" fmla="val 10800000"/>
              <a:gd name="f1" fmla="val 5400000"/>
              <a:gd name="f2" fmla="val 180"/>
              <a:gd name="f3" fmla="val w"/>
              <a:gd name="f4" fmla="val h"/>
              <a:gd name="f5" fmla="val 0"/>
              <a:gd name="f6" fmla="val 234778"/>
              <a:gd name="f7" fmla="val 2647371"/>
              <a:gd name="f8" fmla="val 2500184"/>
              <a:gd name="f9" fmla="+- 0 0 -90"/>
              <a:gd name="f10" fmla="*/ f3 1 234778"/>
              <a:gd name="f11" fmla="*/ f4 1 2647371"/>
              <a:gd name="f12" fmla="+- f7 0 f5"/>
              <a:gd name="f13" fmla="+- f6 0 f5"/>
              <a:gd name="f14" fmla="*/ f9 f0 1"/>
              <a:gd name="f15" fmla="*/ f13 1 234778"/>
              <a:gd name="f16" fmla="*/ f12 1 2647371"/>
              <a:gd name="f17" fmla="*/ 234778 f13 1"/>
              <a:gd name="f18" fmla="*/ 0 f13 1"/>
              <a:gd name="f19" fmla="*/ 0 f12 1"/>
              <a:gd name="f20" fmla="*/ 2500184 f12 1"/>
              <a:gd name="f21" fmla="*/ 2647371 f12 1"/>
              <a:gd name="f22" fmla="*/ f14 1 f2"/>
              <a:gd name="f23" fmla="*/ f17 1 234778"/>
              <a:gd name="f24" fmla="*/ f18 1 234778"/>
              <a:gd name="f25" fmla="*/ f19 1 2647371"/>
              <a:gd name="f26" fmla="*/ f20 1 2647371"/>
              <a:gd name="f27" fmla="*/ f21 1 2647371"/>
              <a:gd name="f28" fmla="*/ f5 1 f15"/>
              <a:gd name="f29" fmla="*/ f6 1 f15"/>
              <a:gd name="f30" fmla="*/ f5 1 f16"/>
              <a:gd name="f31" fmla="*/ f7 1 f16"/>
              <a:gd name="f32" fmla="+- f22 0 f1"/>
              <a:gd name="f33" fmla="*/ f23 1 f15"/>
              <a:gd name="f34" fmla="*/ f25 1 f16"/>
              <a:gd name="f35" fmla="*/ f26 1 f16"/>
              <a:gd name="f36" fmla="*/ f24 1 f15"/>
              <a:gd name="f37" fmla="*/ f27 1 f16"/>
              <a:gd name="f38" fmla="*/ f28 f10 1"/>
              <a:gd name="f39" fmla="*/ f29 f10 1"/>
              <a:gd name="f40" fmla="*/ f31 f11 1"/>
              <a:gd name="f41" fmla="*/ f30 f11 1"/>
              <a:gd name="f42" fmla="*/ f33 f10 1"/>
              <a:gd name="f43" fmla="*/ f34 f11 1"/>
              <a:gd name="f44" fmla="*/ f35 f11 1"/>
              <a:gd name="f45" fmla="*/ f36 f10 1"/>
              <a:gd name="f46" fmla="*/ f37 f11 1"/>
            </a:gdLst>
            <a:ahLst/>
            <a:cxnLst>
              <a:cxn ang="3cd4">
                <a:pos x="hc" y="t"/>
              </a:cxn>
              <a:cxn ang="0">
                <a:pos x="r" y="vc"/>
              </a:cxn>
              <a:cxn ang="cd4">
                <a:pos x="hc" y="b"/>
              </a:cxn>
              <a:cxn ang="cd2">
                <a:pos x="l" y="vc"/>
              </a:cxn>
              <a:cxn ang="f32">
                <a:pos x="f42" y="f43"/>
              </a:cxn>
              <a:cxn ang="f32">
                <a:pos x="f42" y="f44"/>
              </a:cxn>
              <a:cxn ang="f32">
                <a:pos x="f45" y="f46"/>
              </a:cxn>
            </a:cxnLst>
            <a:rect l="f38" t="f41" r="f39" b="f40"/>
            <a:pathLst>
              <a:path w="234778" h="2647371">
                <a:moveTo>
                  <a:pt x="f6" y="f5"/>
                </a:moveTo>
                <a:lnTo>
                  <a:pt x="f6" y="f8"/>
                </a:lnTo>
                <a:lnTo>
                  <a:pt x="f5" y="f7"/>
                </a:lnTo>
              </a:path>
            </a:pathLst>
          </a:custGeom>
          <a:no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5" name="AutoShape 8">
            <a:extLst>
              <a:ext uri="{FF2B5EF4-FFF2-40B4-BE49-F238E27FC236}">
                <a16:creationId xmlns:a16="http://schemas.microsoft.com/office/drawing/2014/main" id="{D3A811B7-934A-7CB1-23DD-B1DD31824CA9}"/>
              </a:ext>
            </a:extLst>
          </p:cNvPr>
          <p:cNvSpPr/>
          <p:nvPr/>
        </p:nvSpPr>
        <p:spPr>
          <a:xfrm>
            <a:off x="5465761" y="768352"/>
            <a:ext cx="6396035" cy="5321295"/>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a:endParaRPr>
          </a:p>
        </p:txBody>
      </p:sp>
      <p:sp>
        <p:nvSpPr>
          <p:cNvPr id="6" name="Bildplatzhalter 45">
            <a:extLst>
              <a:ext uri="{FF2B5EF4-FFF2-40B4-BE49-F238E27FC236}">
                <a16:creationId xmlns:a16="http://schemas.microsoft.com/office/drawing/2014/main" id="{F41CB014-FC7C-5697-0301-84E0C4F44A58}"/>
              </a:ext>
            </a:extLst>
          </p:cNvPr>
          <p:cNvSpPr txBox="1">
            <a:spLocks noGrp="1"/>
          </p:cNvSpPr>
          <p:nvPr>
            <p:ph type="pic" idx="4294967295"/>
          </p:nvPr>
        </p:nvSpPr>
        <p:spPr>
          <a:xfrm>
            <a:off x="5462589" y="765179"/>
            <a:ext cx="6402391" cy="5324478"/>
          </a:xfrm>
          <a:solidFill>
            <a:srgbClr val="FFFFFF"/>
          </a:solidFill>
        </p:spPr>
        <p:txBody>
          <a:bodyPr/>
          <a:lstStyle>
            <a:lvl1pPr>
              <a:defRPr sz="1200"/>
            </a:lvl1pPr>
          </a:lstStyle>
          <a:p>
            <a:pPr lvl="0"/>
            <a:r>
              <a:rPr lang="de-DE"/>
              <a:t>Bild durch Klicken auf Symbol hinzufügen</a:t>
            </a:r>
          </a:p>
        </p:txBody>
      </p:sp>
    </p:spTree>
    <p:extLst>
      <p:ext uri="{BB962C8B-B14F-4D97-AF65-F5344CB8AC3E}">
        <p14:creationId xmlns:p14="http://schemas.microsoft.com/office/powerpoint/2010/main" val="8940184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rennfolie Zahl Bildplatzhalter 05">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0186642-BE53-701D-1466-08FC119D2C12}"/>
              </a:ext>
            </a:extLst>
          </p:cNvPr>
          <p:cNvSpPr/>
          <p:nvPr/>
        </p:nvSpPr>
        <p:spPr>
          <a:xfrm>
            <a:off x="0" y="0"/>
            <a:ext cx="12191996" cy="6858000"/>
          </a:xfrm>
          <a:prstGeom prst="rect">
            <a:avLst/>
          </a:prstGeom>
          <a:solidFill>
            <a:srgbClr val="AD00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3" name="Bildplatzhalter 16">
            <a:extLst>
              <a:ext uri="{FF2B5EF4-FFF2-40B4-BE49-F238E27FC236}">
                <a16:creationId xmlns:a16="http://schemas.microsoft.com/office/drawing/2014/main" id="{321300E8-9129-5E38-1D72-F5AFE986A76C}"/>
              </a:ext>
            </a:extLst>
          </p:cNvPr>
          <p:cNvSpPr txBox="1">
            <a:spLocks noGrp="1"/>
          </p:cNvSpPr>
          <p:nvPr>
            <p:ph type="pic" idx="4294967295"/>
          </p:nvPr>
        </p:nvSpPr>
        <p:spPr>
          <a:xfrm>
            <a:off x="5459416" y="765179"/>
            <a:ext cx="6376989" cy="5324478"/>
          </a:xfrm>
          <a:solidFill>
            <a:srgbClr val="FFFFFF"/>
          </a:solidFill>
        </p:spPr>
        <p:txBody>
          <a:bodyPr/>
          <a:lstStyle>
            <a:lvl1pPr>
              <a:defRPr sz="1200"/>
            </a:lvl1pPr>
          </a:lstStyle>
          <a:p>
            <a:pPr lvl="0"/>
            <a:r>
              <a:rPr lang="de-DE"/>
              <a:t>Bild durch Klicken auf Symbol hinzufügen</a:t>
            </a:r>
          </a:p>
        </p:txBody>
      </p:sp>
      <p:sp>
        <p:nvSpPr>
          <p:cNvPr id="4" name="Textplatzhalter 4">
            <a:extLst>
              <a:ext uri="{FF2B5EF4-FFF2-40B4-BE49-F238E27FC236}">
                <a16:creationId xmlns:a16="http://schemas.microsoft.com/office/drawing/2014/main" id="{89E5C47B-07A1-958C-C7FA-7A74E71C04F8}"/>
              </a:ext>
            </a:extLst>
          </p:cNvPr>
          <p:cNvSpPr txBox="1">
            <a:spLocks noGrp="1"/>
          </p:cNvSpPr>
          <p:nvPr>
            <p:ph type="body" idx="4294967295"/>
          </p:nvPr>
        </p:nvSpPr>
        <p:spPr>
          <a:xfrm>
            <a:off x="595219" y="1767910"/>
            <a:ext cx="4372615" cy="3813377"/>
          </a:xfrm>
        </p:spPr>
        <p:txBody>
          <a:bodyPr>
            <a:normAutofit/>
          </a:bodyPr>
          <a:lstStyle>
            <a:lvl1pPr>
              <a:defRPr sz="3000">
                <a:solidFill>
                  <a:srgbClr val="FFFFFF"/>
                </a:solidFill>
              </a:defRPr>
            </a:lvl1pPr>
          </a:lstStyle>
          <a:p>
            <a:pPr lvl="0"/>
            <a:r>
              <a:rPr lang="de-DE"/>
              <a:t>Mastertextformat bearbeiten</a:t>
            </a:r>
          </a:p>
        </p:txBody>
      </p:sp>
      <p:sp>
        <p:nvSpPr>
          <p:cNvPr id="5" name="Freihandform: Form 2">
            <a:extLst>
              <a:ext uri="{FF2B5EF4-FFF2-40B4-BE49-F238E27FC236}">
                <a16:creationId xmlns:a16="http://schemas.microsoft.com/office/drawing/2014/main" id="{76C9E1DC-9392-50F8-5871-0E75117C3C90}"/>
              </a:ext>
            </a:extLst>
          </p:cNvPr>
          <p:cNvSpPr/>
          <p:nvPr/>
        </p:nvSpPr>
        <p:spPr>
          <a:xfrm>
            <a:off x="-4114" y="0"/>
            <a:ext cx="234781" cy="2647370"/>
          </a:xfrm>
          <a:custGeom>
            <a:avLst/>
            <a:gdLst>
              <a:gd name="f0" fmla="val 10800000"/>
              <a:gd name="f1" fmla="val 5400000"/>
              <a:gd name="f2" fmla="val 180"/>
              <a:gd name="f3" fmla="val w"/>
              <a:gd name="f4" fmla="val h"/>
              <a:gd name="f5" fmla="val 0"/>
              <a:gd name="f6" fmla="val 234778"/>
              <a:gd name="f7" fmla="val 2647371"/>
              <a:gd name="f8" fmla="val 2500184"/>
              <a:gd name="f9" fmla="+- 0 0 -90"/>
              <a:gd name="f10" fmla="*/ f3 1 234778"/>
              <a:gd name="f11" fmla="*/ f4 1 2647371"/>
              <a:gd name="f12" fmla="+- f7 0 f5"/>
              <a:gd name="f13" fmla="+- f6 0 f5"/>
              <a:gd name="f14" fmla="*/ f9 f0 1"/>
              <a:gd name="f15" fmla="*/ f13 1 234778"/>
              <a:gd name="f16" fmla="*/ f12 1 2647371"/>
              <a:gd name="f17" fmla="*/ 234778 f13 1"/>
              <a:gd name="f18" fmla="*/ 0 f13 1"/>
              <a:gd name="f19" fmla="*/ 0 f12 1"/>
              <a:gd name="f20" fmla="*/ 2500184 f12 1"/>
              <a:gd name="f21" fmla="*/ 2647371 f12 1"/>
              <a:gd name="f22" fmla="*/ f14 1 f2"/>
              <a:gd name="f23" fmla="*/ f17 1 234778"/>
              <a:gd name="f24" fmla="*/ f18 1 234778"/>
              <a:gd name="f25" fmla="*/ f19 1 2647371"/>
              <a:gd name="f26" fmla="*/ f20 1 2647371"/>
              <a:gd name="f27" fmla="*/ f21 1 2647371"/>
              <a:gd name="f28" fmla="*/ f5 1 f15"/>
              <a:gd name="f29" fmla="*/ f6 1 f15"/>
              <a:gd name="f30" fmla="*/ f5 1 f16"/>
              <a:gd name="f31" fmla="*/ f7 1 f16"/>
              <a:gd name="f32" fmla="+- f22 0 f1"/>
              <a:gd name="f33" fmla="*/ f23 1 f15"/>
              <a:gd name="f34" fmla="*/ f25 1 f16"/>
              <a:gd name="f35" fmla="*/ f26 1 f16"/>
              <a:gd name="f36" fmla="*/ f24 1 f15"/>
              <a:gd name="f37" fmla="*/ f27 1 f16"/>
              <a:gd name="f38" fmla="*/ f28 f10 1"/>
              <a:gd name="f39" fmla="*/ f29 f10 1"/>
              <a:gd name="f40" fmla="*/ f31 f11 1"/>
              <a:gd name="f41" fmla="*/ f30 f11 1"/>
              <a:gd name="f42" fmla="*/ f33 f10 1"/>
              <a:gd name="f43" fmla="*/ f34 f11 1"/>
              <a:gd name="f44" fmla="*/ f35 f11 1"/>
              <a:gd name="f45" fmla="*/ f36 f10 1"/>
              <a:gd name="f46" fmla="*/ f37 f11 1"/>
            </a:gdLst>
            <a:ahLst/>
            <a:cxnLst>
              <a:cxn ang="3cd4">
                <a:pos x="hc" y="t"/>
              </a:cxn>
              <a:cxn ang="0">
                <a:pos x="r" y="vc"/>
              </a:cxn>
              <a:cxn ang="cd4">
                <a:pos x="hc" y="b"/>
              </a:cxn>
              <a:cxn ang="cd2">
                <a:pos x="l" y="vc"/>
              </a:cxn>
              <a:cxn ang="f32">
                <a:pos x="f42" y="f43"/>
              </a:cxn>
              <a:cxn ang="f32">
                <a:pos x="f42" y="f44"/>
              </a:cxn>
              <a:cxn ang="f32">
                <a:pos x="f45" y="f46"/>
              </a:cxn>
            </a:cxnLst>
            <a:rect l="f38" t="f41" r="f39" b="f40"/>
            <a:pathLst>
              <a:path w="234778" h="2647371">
                <a:moveTo>
                  <a:pt x="f6" y="f5"/>
                </a:moveTo>
                <a:lnTo>
                  <a:pt x="f6" y="f8"/>
                </a:lnTo>
                <a:lnTo>
                  <a:pt x="f5" y="f7"/>
                </a:lnTo>
              </a:path>
            </a:pathLst>
          </a:custGeom>
          <a:no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3351876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rennfolie Zahl Bildplatzhalter 06">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3358554-A304-C8A9-05E6-45AE2FCF7B13}"/>
              </a:ext>
            </a:extLst>
          </p:cNvPr>
          <p:cNvSpPr/>
          <p:nvPr/>
        </p:nvSpPr>
        <p:spPr>
          <a:xfrm>
            <a:off x="0" y="0"/>
            <a:ext cx="12191996" cy="6858000"/>
          </a:xfrm>
          <a:prstGeom prst="rect">
            <a:avLst/>
          </a:prstGeom>
          <a:solidFill>
            <a:srgbClr val="AD00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3" name="Textplatzhalter 4">
            <a:extLst>
              <a:ext uri="{FF2B5EF4-FFF2-40B4-BE49-F238E27FC236}">
                <a16:creationId xmlns:a16="http://schemas.microsoft.com/office/drawing/2014/main" id="{A3636552-6ACA-9A5A-584B-4247E8F47497}"/>
              </a:ext>
            </a:extLst>
          </p:cNvPr>
          <p:cNvSpPr txBox="1">
            <a:spLocks noGrp="1"/>
          </p:cNvSpPr>
          <p:nvPr>
            <p:ph type="body" idx="4294967295"/>
          </p:nvPr>
        </p:nvSpPr>
        <p:spPr>
          <a:xfrm>
            <a:off x="595219" y="1767910"/>
            <a:ext cx="4372615" cy="3813377"/>
          </a:xfrm>
        </p:spPr>
        <p:txBody>
          <a:bodyPr>
            <a:normAutofit/>
          </a:bodyPr>
          <a:lstStyle>
            <a:lvl1pPr>
              <a:defRPr sz="3000">
                <a:solidFill>
                  <a:srgbClr val="FFFFFF"/>
                </a:solidFill>
              </a:defRPr>
            </a:lvl1pPr>
          </a:lstStyle>
          <a:p>
            <a:pPr lvl="0"/>
            <a:r>
              <a:rPr lang="de-DE"/>
              <a:t>Mastertextformat bearbeiten</a:t>
            </a:r>
          </a:p>
        </p:txBody>
      </p:sp>
      <p:sp>
        <p:nvSpPr>
          <p:cNvPr id="4" name="Freihandform: Form 2">
            <a:extLst>
              <a:ext uri="{FF2B5EF4-FFF2-40B4-BE49-F238E27FC236}">
                <a16:creationId xmlns:a16="http://schemas.microsoft.com/office/drawing/2014/main" id="{AE8454EE-8570-C47C-4CCD-E76280788C7A}"/>
              </a:ext>
            </a:extLst>
          </p:cNvPr>
          <p:cNvSpPr/>
          <p:nvPr/>
        </p:nvSpPr>
        <p:spPr>
          <a:xfrm>
            <a:off x="-4114" y="0"/>
            <a:ext cx="234781" cy="2647370"/>
          </a:xfrm>
          <a:custGeom>
            <a:avLst/>
            <a:gdLst>
              <a:gd name="f0" fmla="val 10800000"/>
              <a:gd name="f1" fmla="val 5400000"/>
              <a:gd name="f2" fmla="val 180"/>
              <a:gd name="f3" fmla="val w"/>
              <a:gd name="f4" fmla="val h"/>
              <a:gd name="f5" fmla="val 0"/>
              <a:gd name="f6" fmla="val 234778"/>
              <a:gd name="f7" fmla="val 2647371"/>
              <a:gd name="f8" fmla="val 2500184"/>
              <a:gd name="f9" fmla="+- 0 0 -90"/>
              <a:gd name="f10" fmla="*/ f3 1 234778"/>
              <a:gd name="f11" fmla="*/ f4 1 2647371"/>
              <a:gd name="f12" fmla="+- f7 0 f5"/>
              <a:gd name="f13" fmla="+- f6 0 f5"/>
              <a:gd name="f14" fmla="*/ f9 f0 1"/>
              <a:gd name="f15" fmla="*/ f13 1 234778"/>
              <a:gd name="f16" fmla="*/ f12 1 2647371"/>
              <a:gd name="f17" fmla="*/ 234778 f13 1"/>
              <a:gd name="f18" fmla="*/ 0 f13 1"/>
              <a:gd name="f19" fmla="*/ 0 f12 1"/>
              <a:gd name="f20" fmla="*/ 2500184 f12 1"/>
              <a:gd name="f21" fmla="*/ 2647371 f12 1"/>
              <a:gd name="f22" fmla="*/ f14 1 f2"/>
              <a:gd name="f23" fmla="*/ f17 1 234778"/>
              <a:gd name="f24" fmla="*/ f18 1 234778"/>
              <a:gd name="f25" fmla="*/ f19 1 2647371"/>
              <a:gd name="f26" fmla="*/ f20 1 2647371"/>
              <a:gd name="f27" fmla="*/ f21 1 2647371"/>
              <a:gd name="f28" fmla="*/ f5 1 f15"/>
              <a:gd name="f29" fmla="*/ f6 1 f15"/>
              <a:gd name="f30" fmla="*/ f5 1 f16"/>
              <a:gd name="f31" fmla="*/ f7 1 f16"/>
              <a:gd name="f32" fmla="+- f22 0 f1"/>
              <a:gd name="f33" fmla="*/ f23 1 f15"/>
              <a:gd name="f34" fmla="*/ f25 1 f16"/>
              <a:gd name="f35" fmla="*/ f26 1 f16"/>
              <a:gd name="f36" fmla="*/ f24 1 f15"/>
              <a:gd name="f37" fmla="*/ f27 1 f16"/>
              <a:gd name="f38" fmla="*/ f28 f10 1"/>
              <a:gd name="f39" fmla="*/ f29 f10 1"/>
              <a:gd name="f40" fmla="*/ f31 f11 1"/>
              <a:gd name="f41" fmla="*/ f30 f11 1"/>
              <a:gd name="f42" fmla="*/ f33 f10 1"/>
              <a:gd name="f43" fmla="*/ f34 f11 1"/>
              <a:gd name="f44" fmla="*/ f35 f11 1"/>
              <a:gd name="f45" fmla="*/ f36 f10 1"/>
              <a:gd name="f46" fmla="*/ f37 f11 1"/>
            </a:gdLst>
            <a:ahLst/>
            <a:cxnLst>
              <a:cxn ang="3cd4">
                <a:pos x="hc" y="t"/>
              </a:cxn>
              <a:cxn ang="0">
                <a:pos x="r" y="vc"/>
              </a:cxn>
              <a:cxn ang="cd4">
                <a:pos x="hc" y="b"/>
              </a:cxn>
              <a:cxn ang="cd2">
                <a:pos x="l" y="vc"/>
              </a:cxn>
              <a:cxn ang="f32">
                <a:pos x="f42" y="f43"/>
              </a:cxn>
              <a:cxn ang="f32">
                <a:pos x="f42" y="f44"/>
              </a:cxn>
              <a:cxn ang="f32">
                <a:pos x="f45" y="f46"/>
              </a:cxn>
            </a:cxnLst>
            <a:rect l="f38" t="f41" r="f39" b="f40"/>
            <a:pathLst>
              <a:path w="234778" h="2647371">
                <a:moveTo>
                  <a:pt x="f6" y="f5"/>
                </a:moveTo>
                <a:lnTo>
                  <a:pt x="f6" y="f8"/>
                </a:lnTo>
                <a:lnTo>
                  <a:pt x="f5" y="f7"/>
                </a:lnTo>
              </a:path>
            </a:pathLst>
          </a:custGeom>
          <a:no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5" name="Bildplatzhalter 24">
            <a:extLst>
              <a:ext uri="{FF2B5EF4-FFF2-40B4-BE49-F238E27FC236}">
                <a16:creationId xmlns:a16="http://schemas.microsoft.com/office/drawing/2014/main" id="{81007263-8EB5-3E19-4385-5C269927564B}"/>
              </a:ext>
            </a:extLst>
          </p:cNvPr>
          <p:cNvSpPr txBox="1">
            <a:spLocks noGrp="1"/>
          </p:cNvSpPr>
          <p:nvPr>
            <p:ph type="pic" idx="4294967295"/>
          </p:nvPr>
        </p:nvSpPr>
        <p:spPr>
          <a:xfrm>
            <a:off x="5484808" y="765179"/>
            <a:ext cx="6351586" cy="5324478"/>
          </a:xfrm>
          <a:solidFill>
            <a:srgbClr val="FFFFFF"/>
          </a:solidFill>
        </p:spPr>
        <p:txBody>
          <a:bodyPr/>
          <a:lstStyle>
            <a:lvl1pPr>
              <a:defRPr sz="1200"/>
            </a:lvl1pPr>
          </a:lstStyle>
          <a:p>
            <a:pPr lvl="0"/>
            <a:r>
              <a:rPr lang="de-DE"/>
              <a:t>Bild durch Klicken auf Symbol hinzufügen</a:t>
            </a:r>
          </a:p>
        </p:txBody>
      </p:sp>
    </p:spTree>
    <p:extLst>
      <p:ext uri="{BB962C8B-B14F-4D97-AF65-F5344CB8AC3E}">
        <p14:creationId xmlns:p14="http://schemas.microsoft.com/office/powerpoint/2010/main" val="497067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rennfolie Zahl Bildplatzhalter 07">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1580F0B-84ED-F11F-3BB9-21C3C1DC3D4E}"/>
              </a:ext>
            </a:extLst>
          </p:cNvPr>
          <p:cNvSpPr/>
          <p:nvPr/>
        </p:nvSpPr>
        <p:spPr>
          <a:xfrm>
            <a:off x="0" y="0"/>
            <a:ext cx="12191996" cy="6858000"/>
          </a:xfrm>
          <a:prstGeom prst="rect">
            <a:avLst/>
          </a:prstGeom>
          <a:solidFill>
            <a:srgbClr val="AD00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3" name="Textplatzhalter 4">
            <a:extLst>
              <a:ext uri="{FF2B5EF4-FFF2-40B4-BE49-F238E27FC236}">
                <a16:creationId xmlns:a16="http://schemas.microsoft.com/office/drawing/2014/main" id="{5FC73402-1A24-BA98-2567-A6B9F905B75E}"/>
              </a:ext>
            </a:extLst>
          </p:cNvPr>
          <p:cNvSpPr txBox="1">
            <a:spLocks noGrp="1"/>
          </p:cNvSpPr>
          <p:nvPr>
            <p:ph type="body" idx="4294967295"/>
          </p:nvPr>
        </p:nvSpPr>
        <p:spPr>
          <a:xfrm>
            <a:off x="595219" y="1767910"/>
            <a:ext cx="4372615" cy="3813377"/>
          </a:xfrm>
        </p:spPr>
        <p:txBody>
          <a:bodyPr>
            <a:normAutofit/>
          </a:bodyPr>
          <a:lstStyle>
            <a:lvl1pPr>
              <a:defRPr sz="3000">
                <a:solidFill>
                  <a:srgbClr val="FFFFFF"/>
                </a:solidFill>
              </a:defRPr>
            </a:lvl1pPr>
          </a:lstStyle>
          <a:p>
            <a:pPr lvl="0"/>
            <a:r>
              <a:rPr lang="de-DE"/>
              <a:t>Mastertextformat bearbeiten</a:t>
            </a:r>
          </a:p>
        </p:txBody>
      </p:sp>
      <p:sp>
        <p:nvSpPr>
          <p:cNvPr id="4" name="Freihandform: Form 2">
            <a:extLst>
              <a:ext uri="{FF2B5EF4-FFF2-40B4-BE49-F238E27FC236}">
                <a16:creationId xmlns:a16="http://schemas.microsoft.com/office/drawing/2014/main" id="{755DB1DD-81DD-F9DD-044D-8182DECA9562}"/>
              </a:ext>
            </a:extLst>
          </p:cNvPr>
          <p:cNvSpPr/>
          <p:nvPr/>
        </p:nvSpPr>
        <p:spPr>
          <a:xfrm>
            <a:off x="-4114" y="0"/>
            <a:ext cx="234781" cy="2647370"/>
          </a:xfrm>
          <a:custGeom>
            <a:avLst/>
            <a:gdLst>
              <a:gd name="f0" fmla="val 10800000"/>
              <a:gd name="f1" fmla="val 5400000"/>
              <a:gd name="f2" fmla="val 180"/>
              <a:gd name="f3" fmla="val w"/>
              <a:gd name="f4" fmla="val h"/>
              <a:gd name="f5" fmla="val 0"/>
              <a:gd name="f6" fmla="val 234778"/>
              <a:gd name="f7" fmla="val 2647371"/>
              <a:gd name="f8" fmla="val 2500184"/>
              <a:gd name="f9" fmla="+- 0 0 -90"/>
              <a:gd name="f10" fmla="*/ f3 1 234778"/>
              <a:gd name="f11" fmla="*/ f4 1 2647371"/>
              <a:gd name="f12" fmla="+- f7 0 f5"/>
              <a:gd name="f13" fmla="+- f6 0 f5"/>
              <a:gd name="f14" fmla="*/ f9 f0 1"/>
              <a:gd name="f15" fmla="*/ f13 1 234778"/>
              <a:gd name="f16" fmla="*/ f12 1 2647371"/>
              <a:gd name="f17" fmla="*/ 234778 f13 1"/>
              <a:gd name="f18" fmla="*/ 0 f13 1"/>
              <a:gd name="f19" fmla="*/ 0 f12 1"/>
              <a:gd name="f20" fmla="*/ 2500184 f12 1"/>
              <a:gd name="f21" fmla="*/ 2647371 f12 1"/>
              <a:gd name="f22" fmla="*/ f14 1 f2"/>
              <a:gd name="f23" fmla="*/ f17 1 234778"/>
              <a:gd name="f24" fmla="*/ f18 1 234778"/>
              <a:gd name="f25" fmla="*/ f19 1 2647371"/>
              <a:gd name="f26" fmla="*/ f20 1 2647371"/>
              <a:gd name="f27" fmla="*/ f21 1 2647371"/>
              <a:gd name="f28" fmla="*/ f5 1 f15"/>
              <a:gd name="f29" fmla="*/ f6 1 f15"/>
              <a:gd name="f30" fmla="*/ f5 1 f16"/>
              <a:gd name="f31" fmla="*/ f7 1 f16"/>
              <a:gd name="f32" fmla="+- f22 0 f1"/>
              <a:gd name="f33" fmla="*/ f23 1 f15"/>
              <a:gd name="f34" fmla="*/ f25 1 f16"/>
              <a:gd name="f35" fmla="*/ f26 1 f16"/>
              <a:gd name="f36" fmla="*/ f24 1 f15"/>
              <a:gd name="f37" fmla="*/ f27 1 f16"/>
              <a:gd name="f38" fmla="*/ f28 f10 1"/>
              <a:gd name="f39" fmla="*/ f29 f10 1"/>
              <a:gd name="f40" fmla="*/ f31 f11 1"/>
              <a:gd name="f41" fmla="*/ f30 f11 1"/>
              <a:gd name="f42" fmla="*/ f33 f10 1"/>
              <a:gd name="f43" fmla="*/ f34 f11 1"/>
              <a:gd name="f44" fmla="*/ f35 f11 1"/>
              <a:gd name="f45" fmla="*/ f36 f10 1"/>
              <a:gd name="f46" fmla="*/ f37 f11 1"/>
            </a:gdLst>
            <a:ahLst/>
            <a:cxnLst>
              <a:cxn ang="3cd4">
                <a:pos x="hc" y="t"/>
              </a:cxn>
              <a:cxn ang="0">
                <a:pos x="r" y="vc"/>
              </a:cxn>
              <a:cxn ang="cd4">
                <a:pos x="hc" y="b"/>
              </a:cxn>
              <a:cxn ang="cd2">
                <a:pos x="l" y="vc"/>
              </a:cxn>
              <a:cxn ang="f32">
                <a:pos x="f42" y="f43"/>
              </a:cxn>
              <a:cxn ang="f32">
                <a:pos x="f42" y="f44"/>
              </a:cxn>
              <a:cxn ang="f32">
                <a:pos x="f45" y="f46"/>
              </a:cxn>
            </a:cxnLst>
            <a:rect l="f38" t="f41" r="f39" b="f40"/>
            <a:pathLst>
              <a:path w="234778" h="2647371">
                <a:moveTo>
                  <a:pt x="f6" y="f5"/>
                </a:moveTo>
                <a:lnTo>
                  <a:pt x="f6" y="f8"/>
                </a:lnTo>
                <a:lnTo>
                  <a:pt x="f5" y="f7"/>
                </a:lnTo>
              </a:path>
            </a:pathLst>
          </a:custGeom>
          <a:no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5" name="AutoShape 4">
            <a:extLst>
              <a:ext uri="{FF2B5EF4-FFF2-40B4-BE49-F238E27FC236}">
                <a16:creationId xmlns:a16="http://schemas.microsoft.com/office/drawing/2014/main" id="{F5851629-220F-E4A1-2C23-71CBE44CA769}"/>
              </a:ext>
            </a:extLst>
          </p:cNvPr>
          <p:cNvSpPr/>
          <p:nvPr/>
        </p:nvSpPr>
        <p:spPr>
          <a:xfrm>
            <a:off x="5484808" y="768352"/>
            <a:ext cx="6216648" cy="5321295"/>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a:endParaRPr>
          </a:p>
        </p:txBody>
      </p:sp>
      <p:sp>
        <p:nvSpPr>
          <p:cNvPr id="6" name="Bildplatzhalter 17">
            <a:extLst>
              <a:ext uri="{FF2B5EF4-FFF2-40B4-BE49-F238E27FC236}">
                <a16:creationId xmlns:a16="http://schemas.microsoft.com/office/drawing/2014/main" id="{A9DC9D02-E3AF-D883-5110-3A83A359B61A}"/>
              </a:ext>
            </a:extLst>
          </p:cNvPr>
          <p:cNvSpPr txBox="1">
            <a:spLocks noGrp="1"/>
          </p:cNvSpPr>
          <p:nvPr>
            <p:ph type="pic" idx="4294967295"/>
          </p:nvPr>
        </p:nvSpPr>
        <p:spPr>
          <a:xfrm>
            <a:off x="5481635" y="765179"/>
            <a:ext cx="6219821" cy="5324478"/>
          </a:xfrm>
          <a:solidFill>
            <a:srgbClr val="FFFFFF"/>
          </a:solidFill>
        </p:spPr>
        <p:txBody>
          <a:bodyPr/>
          <a:lstStyle>
            <a:lvl1pPr>
              <a:defRPr sz="1200"/>
            </a:lvl1pPr>
          </a:lstStyle>
          <a:p>
            <a:pPr lvl="0"/>
            <a:r>
              <a:rPr lang="de-DE"/>
              <a:t>Bild durch Klicken auf Symbol hinzufügen</a:t>
            </a:r>
          </a:p>
        </p:txBody>
      </p:sp>
    </p:spTree>
    <p:extLst>
      <p:ext uri="{BB962C8B-B14F-4D97-AF65-F5344CB8AC3E}">
        <p14:creationId xmlns:p14="http://schemas.microsoft.com/office/powerpoint/2010/main" val="9764230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rennfolie Zahl Bildplatzhalter 08">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05F75DA-C9B2-5AD8-5525-8A9385A12360}"/>
              </a:ext>
            </a:extLst>
          </p:cNvPr>
          <p:cNvSpPr/>
          <p:nvPr/>
        </p:nvSpPr>
        <p:spPr>
          <a:xfrm>
            <a:off x="0" y="0"/>
            <a:ext cx="12191996" cy="6858000"/>
          </a:xfrm>
          <a:prstGeom prst="rect">
            <a:avLst/>
          </a:prstGeom>
          <a:solidFill>
            <a:srgbClr val="AD00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3" name="Textplatzhalter 4">
            <a:extLst>
              <a:ext uri="{FF2B5EF4-FFF2-40B4-BE49-F238E27FC236}">
                <a16:creationId xmlns:a16="http://schemas.microsoft.com/office/drawing/2014/main" id="{AEA78A2B-539D-7CBC-C139-563A4C96962F}"/>
              </a:ext>
            </a:extLst>
          </p:cNvPr>
          <p:cNvSpPr txBox="1">
            <a:spLocks noGrp="1"/>
          </p:cNvSpPr>
          <p:nvPr>
            <p:ph type="body" idx="4294967295"/>
          </p:nvPr>
        </p:nvSpPr>
        <p:spPr>
          <a:xfrm>
            <a:off x="595219" y="1767910"/>
            <a:ext cx="4372615" cy="3813377"/>
          </a:xfrm>
        </p:spPr>
        <p:txBody>
          <a:bodyPr>
            <a:normAutofit/>
          </a:bodyPr>
          <a:lstStyle>
            <a:lvl1pPr>
              <a:defRPr sz="3000">
                <a:solidFill>
                  <a:srgbClr val="FFFFFF"/>
                </a:solidFill>
              </a:defRPr>
            </a:lvl1pPr>
          </a:lstStyle>
          <a:p>
            <a:pPr lvl="0"/>
            <a:r>
              <a:rPr lang="de-DE"/>
              <a:t>Mastertextformat bearbeiten</a:t>
            </a:r>
          </a:p>
        </p:txBody>
      </p:sp>
      <p:sp>
        <p:nvSpPr>
          <p:cNvPr id="4" name="Freihandform: Form 2">
            <a:extLst>
              <a:ext uri="{FF2B5EF4-FFF2-40B4-BE49-F238E27FC236}">
                <a16:creationId xmlns:a16="http://schemas.microsoft.com/office/drawing/2014/main" id="{8892780D-6144-9890-5BF3-191D1BCCE860}"/>
              </a:ext>
            </a:extLst>
          </p:cNvPr>
          <p:cNvSpPr/>
          <p:nvPr/>
        </p:nvSpPr>
        <p:spPr>
          <a:xfrm>
            <a:off x="-4114" y="0"/>
            <a:ext cx="234781" cy="2647370"/>
          </a:xfrm>
          <a:custGeom>
            <a:avLst/>
            <a:gdLst>
              <a:gd name="f0" fmla="val 10800000"/>
              <a:gd name="f1" fmla="val 5400000"/>
              <a:gd name="f2" fmla="val 180"/>
              <a:gd name="f3" fmla="val w"/>
              <a:gd name="f4" fmla="val h"/>
              <a:gd name="f5" fmla="val 0"/>
              <a:gd name="f6" fmla="val 234778"/>
              <a:gd name="f7" fmla="val 2647371"/>
              <a:gd name="f8" fmla="val 2500184"/>
              <a:gd name="f9" fmla="+- 0 0 -90"/>
              <a:gd name="f10" fmla="*/ f3 1 234778"/>
              <a:gd name="f11" fmla="*/ f4 1 2647371"/>
              <a:gd name="f12" fmla="+- f7 0 f5"/>
              <a:gd name="f13" fmla="+- f6 0 f5"/>
              <a:gd name="f14" fmla="*/ f9 f0 1"/>
              <a:gd name="f15" fmla="*/ f13 1 234778"/>
              <a:gd name="f16" fmla="*/ f12 1 2647371"/>
              <a:gd name="f17" fmla="*/ 234778 f13 1"/>
              <a:gd name="f18" fmla="*/ 0 f13 1"/>
              <a:gd name="f19" fmla="*/ 0 f12 1"/>
              <a:gd name="f20" fmla="*/ 2500184 f12 1"/>
              <a:gd name="f21" fmla="*/ 2647371 f12 1"/>
              <a:gd name="f22" fmla="*/ f14 1 f2"/>
              <a:gd name="f23" fmla="*/ f17 1 234778"/>
              <a:gd name="f24" fmla="*/ f18 1 234778"/>
              <a:gd name="f25" fmla="*/ f19 1 2647371"/>
              <a:gd name="f26" fmla="*/ f20 1 2647371"/>
              <a:gd name="f27" fmla="*/ f21 1 2647371"/>
              <a:gd name="f28" fmla="*/ f5 1 f15"/>
              <a:gd name="f29" fmla="*/ f6 1 f15"/>
              <a:gd name="f30" fmla="*/ f5 1 f16"/>
              <a:gd name="f31" fmla="*/ f7 1 f16"/>
              <a:gd name="f32" fmla="+- f22 0 f1"/>
              <a:gd name="f33" fmla="*/ f23 1 f15"/>
              <a:gd name="f34" fmla="*/ f25 1 f16"/>
              <a:gd name="f35" fmla="*/ f26 1 f16"/>
              <a:gd name="f36" fmla="*/ f24 1 f15"/>
              <a:gd name="f37" fmla="*/ f27 1 f16"/>
              <a:gd name="f38" fmla="*/ f28 f10 1"/>
              <a:gd name="f39" fmla="*/ f29 f10 1"/>
              <a:gd name="f40" fmla="*/ f31 f11 1"/>
              <a:gd name="f41" fmla="*/ f30 f11 1"/>
              <a:gd name="f42" fmla="*/ f33 f10 1"/>
              <a:gd name="f43" fmla="*/ f34 f11 1"/>
              <a:gd name="f44" fmla="*/ f35 f11 1"/>
              <a:gd name="f45" fmla="*/ f36 f10 1"/>
              <a:gd name="f46" fmla="*/ f37 f11 1"/>
            </a:gdLst>
            <a:ahLst/>
            <a:cxnLst>
              <a:cxn ang="3cd4">
                <a:pos x="hc" y="t"/>
              </a:cxn>
              <a:cxn ang="0">
                <a:pos x="r" y="vc"/>
              </a:cxn>
              <a:cxn ang="cd4">
                <a:pos x="hc" y="b"/>
              </a:cxn>
              <a:cxn ang="cd2">
                <a:pos x="l" y="vc"/>
              </a:cxn>
              <a:cxn ang="f32">
                <a:pos x="f42" y="f43"/>
              </a:cxn>
              <a:cxn ang="f32">
                <a:pos x="f42" y="f44"/>
              </a:cxn>
              <a:cxn ang="f32">
                <a:pos x="f45" y="f46"/>
              </a:cxn>
            </a:cxnLst>
            <a:rect l="f38" t="f41" r="f39" b="f40"/>
            <a:pathLst>
              <a:path w="234778" h="2647371">
                <a:moveTo>
                  <a:pt x="f6" y="f5"/>
                </a:moveTo>
                <a:lnTo>
                  <a:pt x="f6" y="f8"/>
                </a:lnTo>
                <a:lnTo>
                  <a:pt x="f5" y="f7"/>
                </a:lnTo>
              </a:path>
            </a:pathLst>
          </a:custGeom>
          <a:no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5" name="AutoShape 4">
            <a:extLst>
              <a:ext uri="{FF2B5EF4-FFF2-40B4-BE49-F238E27FC236}">
                <a16:creationId xmlns:a16="http://schemas.microsoft.com/office/drawing/2014/main" id="{8CC4D619-6C12-45D3-73CC-2F1F2F088206}"/>
              </a:ext>
            </a:extLst>
          </p:cNvPr>
          <p:cNvSpPr/>
          <p:nvPr/>
        </p:nvSpPr>
        <p:spPr>
          <a:xfrm>
            <a:off x="5484808" y="768352"/>
            <a:ext cx="6216648" cy="5321295"/>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a:endParaRPr>
          </a:p>
        </p:txBody>
      </p:sp>
      <p:sp>
        <p:nvSpPr>
          <p:cNvPr id="6" name="Bildplatzhalter 45">
            <a:extLst>
              <a:ext uri="{FF2B5EF4-FFF2-40B4-BE49-F238E27FC236}">
                <a16:creationId xmlns:a16="http://schemas.microsoft.com/office/drawing/2014/main" id="{5FD319AC-E309-E02B-51CE-3DC17F6CF5BF}"/>
              </a:ext>
            </a:extLst>
          </p:cNvPr>
          <p:cNvSpPr txBox="1">
            <a:spLocks noGrp="1"/>
          </p:cNvSpPr>
          <p:nvPr>
            <p:ph type="pic" idx="4294967295"/>
          </p:nvPr>
        </p:nvSpPr>
        <p:spPr>
          <a:xfrm>
            <a:off x="5510210" y="765179"/>
            <a:ext cx="6351586" cy="5324478"/>
          </a:xfrm>
          <a:solidFill>
            <a:srgbClr val="FFFFFF"/>
          </a:solidFill>
        </p:spPr>
        <p:txBody>
          <a:bodyPr/>
          <a:lstStyle>
            <a:lvl1pPr>
              <a:defRPr sz="1200"/>
            </a:lvl1pPr>
          </a:lstStyle>
          <a:p>
            <a:pPr lvl="0"/>
            <a:r>
              <a:rPr lang="de-DE"/>
              <a:t>Bild durch Klicken auf Symbol hinzufügen</a:t>
            </a:r>
          </a:p>
        </p:txBody>
      </p:sp>
    </p:spTree>
    <p:extLst>
      <p:ext uri="{BB962C8B-B14F-4D97-AF65-F5344CB8AC3E}">
        <p14:creationId xmlns:p14="http://schemas.microsoft.com/office/powerpoint/2010/main" val="4063538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rennfolie Zahl Bildplatzhalter 09">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DB11476-4990-BBB5-5190-5CAC2BFDB184}"/>
              </a:ext>
            </a:extLst>
          </p:cNvPr>
          <p:cNvSpPr/>
          <p:nvPr/>
        </p:nvSpPr>
        <p:spPr>
          <a:xfrm>
            <a:off x="0" y="0"/>
            <a:ext cx="12191996" cy="6858000"/>
          </a:xfrm>
          <a:prstGeom prst="rect">
            <a:avLst/>
          </a:prstGeom>
          <a:solidFill>
            <a:srgbClr val="AD00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3" name="Textplatzhalter 4">
            <a:extLst>
              <a:ext uri="{FF2B5EF4-FFF2-40B4-BE49-F238E27FC236}">
                <a16:creationId xmlns:a16="http://schemas.microsoft.com/office/drawing/2014/main" id="{0F89D168-7C7D-CB32-551B-CCB4429667A4}"/>
              </a:ext>
            </a:extLst>
          </p:cNvPr>
          <p:cNvSpPr txBox="1">
            <a:spLocks noGrp="1"/>
          </p:cNvSpPr>
          <p:nvPr>
            <p:ph type="body" idx="4294967295"/>
          </p:nvPr>
        </p:nvSpPr>
        <p:spPr>
          <a:xfrm>
            <a:off x="595219" y="1767910"/>
            <a:ext cx="4372615" cy="3813377"/>
          </a:xfrm>
        </p:spPr>
        <p:txBody>
          <a:bodyPr>
            <a:normAutofit/>
          </a:bodyPr>
          <a:lstStyle>
            <a:lvl1pPr>
              <a:defRPr sz="3000">
                <a:solidFill>
                  <a:srgbClr val="FFFFFF"/>
                </a:solidFill>
              </a:defRPr>
            </a:lvl1pPr>
          </a:lstStyle>
          <a:p>
            <a:pPr lvl="0"/>
            <a:r>
              <a:rPr lang="de-DE"/>
              <a:t>Mastertextformat bearbeiten</a:t>
            </a:r>
          </a:p>
        </p:txBody>
      </p:sp>
      <p:sp>
        <p:nvSpPr>
          <p:cNvPr id="4" name="Freihandform: Form 2">
            <a:extLst>
              <a:ext uri="{FF2B5EF4-FFF2-40B4-BE49-F238E27FC236}">
                <a16:creationId xmlns:a16="http://schemas.microsoft.com/office/drawing/2014/main" id="{247EA5E6-078D-0CD3-4A5F-609267C1C654}"/>
              </a:ext>
            </a:extLst>
          </p:cNvPr>
          <p:cNvSpPr/>
          <p:nvPr/>
        </p:nvSpPr>
        <p:spPr>
          <a:xfrm>
            <a:off x="-4114" y="0"/>
            <a:ext cx="234781" cy="2647370"/>
          </a:xfrm>
          <a:custGeom>
            <a:avLst/>
            <a:gdLst>
              <a:gd name="f0" fmla="val 10800000"/>
              <a:gd name="f1" fmla="val 5400000"/>
              <a:gd name="f2" fmla="val 180"/>
              <a:gd name="f3" fmla="val w"/>
              <a:gd name="f4" fmla="val h"/>
              <a:gd name="f5" fmla="val 0"/>
              <a:gd name="f6" fmla="val 234778"/>
              <a:gd name="f7" fmla="val 2647371"/>
              <a:gd name="f8" fmla="val 2500184"/>
              <a:gd name="f9" fmla="+- 0 0 -90"/>
              <a:gd name="f10" fmla="*/ f3 1 234778"/>
              <a:gd name="f11" fmla="*/ f4 1 2647371"/>
              <a:gd name="f12" fmla="+- f7 0 f5"/>
              <a:gd name="f13" fmla="+- f6 0 f5"/>
              <a:gd name="f14" fmla="*/ f9 f0 1"/>
              <a:gd name="f15" fmla="*/ f13 1 234778"/>
              <a:gd name="f16" fmla="*/ f12 1 2647371"/>
              <a:gd name="f17" fmla="*/ 234778 f13 1"/>
              <a:gd name="f18" fmla="*/ 0 f13 1"/>
              <a:gd name="f19" fmla="*/ 0 f12 1"/>
              <a:gd name="f20" fmla="*/ 2500184 f12 1"/>
              <a:gd name="f21" fmla="*/ 2647371 f12 1"/>
              <a:gd name="f22" fmla="*/ f14 1 f2"/>
              <a:gd name="f23" fmla="*/ f17 1 234778"/>
              <a:gd name="f24" fmla="*/ f18 1 234778"/>
              <a:gd name="f25" fmla="*/ f19 1 2647371"/>
              <a:gd name="f26" fmla="*/ f20 1 2647371"/>
              <a:gd name="f27" fmla="*/ f21 1 2647371"/>
              <a:gd name="f28" fmla="*/ f5 1 f15"/>
              <a:gd name="f29" fmla="*/ f6 1 f15"/>
              <a:gd name="f30" fmla="*/ f5 1 f16"/>
              <a:gd name="f31" fmla="*/ f7 1 f16"/>
              <a:gd name="f32" fmla="+- f22 0 f1"/>
              <a:gd name="f33" fmla="*/ f23 1 f15"/>
              <a:gd name="f34" fmla="*/ f25 1 f16"/>
              <a:gd name="f35" fmla="*/ f26 1 f16"/>
              <a:gd name="f36" fmla="*/ f24 1 f15"/>
              <a:gd name="f37" fmla="*/ f27 1 f16"/>
              <a:gd name="f38" fmla="*/ f28 f10 1"/>
              <a:gd name="f39" fmla="*/ f29 f10 1"/>
              <a:gd name="f40" fmla="*/ f31 f11 1"/>
              <a:gd name="f41" fmla="*/ f30 f11 1"/>
              <a:gd name="f42" fmla="*/ f33 f10 1"/>
              <a:gd name="f43" fmla="*/ f34 f11 1"/>
              <a:gd name="f44" fmla="*/ f35 f11 1"/>
              <a:gd name="f45" fmla="*/ f36 f10 1"/>
              <a:gd name="f46" fmla="*/ f37 f11 1"/>
            </a:gdLst>
            <a:ahLst/>
            <a:cxnLst>
              <a:cxn ang="3cd4">
                <a:pos x="hc" y="t"/>
              </a:cxn>
              <a:cxn ang="0">
                <a:pos x="r" y="vc"/>
              </a:cxn>
              <a:cxn ang="cd4">
                <a:pos x="hc" y="b"/>
              </a:cxn>
              <a:cxn ang="cd2">
                <a:pos x="l" y="vc"/>
              </a:cxn>
              <a:cxn ang="f32">
                <a:pos x="f42" y="f43"/>
              </a:cxn>
              <a:cxn ang="f32">
                <a:pos x="f42" y="f44"/>
              </a:cxn>
              <a:cxn ang="f32">
                <a:pos x="f45" y="f46"/>
              </a:cxn>
            </a:cxnLst>
            <a:rect l="f38" t="f41" r="f39" b="f40"/>
            <a:pathLst>
              <a:path w="234778" h="2647371">
                <a:moveTo>
                  <a:pt x="f6" y="f5"/>
                </a:moveTo>
                <a:lnTo>
                  <a:pt x="f6" y="f8"/>
                </a:lnTo>
                <a:lnTo>
                  <a:pt x="f5" y="f7"/>
                </a:lnTo>
              </a:path>
            </a:pathLst>
          </a:custGeom>
          <a:no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5" name="AutoShape 4">
            <a:extLst>
              <a:ext uri="{FF2B5EF4-FFF2-40B4-BE49-F238E27FC236}">
                <a16:creationId xmlns:a16="http://schemas.microsoft.com/office/drawing/2014/main" id="{8C72022C-A705-E803-D104-AB4507D97F6B}"/>
              </a:ext>
            </a:extLst>
          </p:cNvPr>
          <p:cNvSpPr/>
          <p:nvPr/>
        </p:nvSpPr>
        <p:spPr>
          <a:xfrm>
            <a:off x="5484808" y="768352"/>
            <a:ext cx="6216648" cy="5321295"/>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a:endParaRPr>
          </a:p>
        </p:txBody>
      </p:sp>
      <p:sp>
        <p:nvSpPr>
          <p:cNvPr id="6" name="Bildplatzhalter 15">
            <a:extLst>
              <a:ext uri="{FF2B5EF4-FFF2-40B4-BE49-F238E27FC236}">
                <a16:creationId xmlns:a16="http://schemas.microsoft.com/office/drawing/2014/main" id="{B60E890E-6782-3D3F-8BE7-B903CAC702C0}"/>
              </a:ext>
            </a:extLst>
          </p:cNvPr>
          <p:cNvSpPr txBox="1">
            <a:spLocks noGrp="1"/>
          </p:cNvSpPr>
          <p:nvPr>
            <p:ph type="pic" idx="4294967295"/>
          </p:nvPr>
        </p:nvSpPr>
        <p:spPr>
          <a:xfrm>
            <a:off x="5521330" y="765169"/>
            <a:ext cx="6355208" cy="5327651"/>
          </a:xfrm>
          <a:solidFill>
            <a:srgbClr val="FFFFFF"/>
          </a:solidFill>
        </p:spPr>
        <p:txBody>
          <a:bodyPr/>
          <a:lstStyle>
            <a:lvl1pPr>
              <a:defRPr sz="1200"/>
            </a:lvl1pPr>
          </a:lstStyle>
          <a:p>
            <a:pPr lvl="0"/>
            <a:r>
              <a:rPr lang="de-DE"/>
              <a:t>Bild durch Klicken auf Symbol hinzufügen</a:t>
            </a:r>
          </a:p>
        </p:txBody>
      </p:sp>
    </p:spTree>
    <p:extLst>
      <p:ext uri="{BB962C8B-B14F-4D97-AF65-F5344CB8AC3E}">
        <p14:creationId xmlns:p14="http://schemas.microsoft.com/office/powerpoint/2010/main" val="12874005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rennfolie Zahl Bildplatzhalter 10">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7B5A97F-04D8-6579-EB38-C443C35BA9F4}"/>
              </a:ext>
            </a:extLst>
          </p:cNvPr>
          <p:cNvSpPr/>
          <p:nvPr/>
        </p:nvSpPr>
        <p:spPr>
          <a:xfrm>
            <a:off x="0" y="0"/>
            <a:ext cx="12191996" cy="6858000"/>
          </a:xfrm>
          <a:prstGeom prst="rect">
            <a:avLst/>
          </a:prstGeom>
          <a:solidFill>
            <a:srgbClr val="AD00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3" name="Textplatzhalter 4">
            <a:extLst>
              <a:ext uri="{FF2B5EF4-FFF2-40B4-BE49-F238E27FC236}">
                <a16:creationId xmlns:a16="http://schemas.microsoft.com/office/drawing/2014/main" id="{AD130DA3-A99B-586C-C675-3EDB1948006B}"/>
              </a:ext>
            </a:extLst>
          </p:cNvPr>
          <p:cNvSpPr txBox="1">
            <a:spLocks noGrp="1"/>
          </p:cNvSpPr>
          <p:nvPr>
            <p:ph type="body" idx="4294967295"/>
          </p:nvPr>
        </p:nvSpPr>
        <p:spPr>
          <a:xfrm>
            <a:off x="595219" y="1767910"/>
            <a:ext cx="4372615" cy="3813377"/>
          </a:xfrm>
        </p:spPr>
        <p:txBody>
          <a:bodyPr>
            <a:normAutofit/>
          </a:bodyPr>
          <a:lstStyle>
            <a:lvl1pPr>
              <a:defRPr sz="3000">
                <a:solidFill>
                  <a:srgbClr val="FFFFFF"/>
                </a:solidFill>
              </a:defRPr>
            </a:lvl1pPr>
          </a:lstStyle>
          <a:p>
            <a:pPr lvl="0"/>
            <a:r>
              <a:rPr lang="de-DE"/>
              <a:t>Mastertextformat bearbeiten</a:t>
            </a:r>
          </a:p>
        </p:txBody>
      </p:sp>
      <p:sp>
        <p:nvSpPr>
          <p:cNvPr id="4" name="Freihandform: Form 2">
            <a:extLst>
              <a:ext uri="{FF2B5EF4-FFF2-40B4-BE49-F238E27FC236}">
                <a16:creationId xmlns:a16="http://schemas.microsoft.com/office/drawing/2014/main" id="{47799654-523C-7CE6-2590-85FEE5DC4038}"/>
              </a:ext>
            </a:extLst>
          </p:cNvPr>
          <p:cNvSpPr/>
          <p:nvPr/>
        </p:nvSpPr>
        <p:spPr>
          <a:xfrm>
            <a:off x="-4114" y="0"/>
            <a:ext cx="234781" cy="2647370"/>
          </a:xfrm>
          <a:custGeom>
            <a:avLst/>
            <a:gdLst>
              <a:gd name="f0" fmla="val 10800000"/>
              <a:gd name="f1" fmla="val 5400000"/>
              <a:gd name="f2" fmla="val 180"/>
              <a:gd name="f3" fmla="val w"/>
              <a:gd name="f4" fmla="val h"/>
              <a:gd name="f5" fmla="val 0"/>
              <a:gd name="f6" fmla="val 234778"/>
              <a:gd name="f7" fmla="val 2647371"/>
              <a:gd name="f8" fmla="val 2500184"/>
              <a:gd name="f9" fmla="+- 0 0 -90"/>
              <a:gd name="f10" fmla="*/ f3 1 234778"/>
              <a:gd name="f11" fmla="*/ f4 1 2647371"/>
              <a:gd name="f12" fmla="+- f7 0 f5"/>
              <a:gd name="f13" fmla="+- f6 0 f5"/>
              <a:gd name="f14" fmla="*/ f9 f0 1"/>
              <a:gd name="f15" fmla="*/ f13 1 234778"/>
              <a:gd name="f16" fmla="*/ f12 1 2647371"/>
              <a:gd name="f17" fmla="*/ 234778 f13 1"/>
              <a:gd name="f18" fmla="*/ 0 f13 1"/>
              <a:gd name="f19" fmla="*/ 0 f12 1"/>
              <a:gd name="f20" fmla="*/ 2500184 f12 1"/>
              <a:gd name="f21" fmla="*/ 2647371 f12 1"/>
              <a:gd name="f22" fmla="*/ f14 1 f2"/>
              <a:gd name="f23" fmla="*/ f17 1 234778"/>
              <a:gd name="f24" fmla="*/ f18 1 234778"/>
              <a:gd name="f25" fmla="*/ f19 1 2647371"/>
              <a:gd name="f26" fmla="*/ f20 1 2647371"/>
              <a:gd name="f27" fmla="*/ f21 1 2647371"/>
              <a:gd name="f28" fmla="*/ f5 1 f15"/>
              <a:gd name="f29" fmla="*/ f6 1 f15"/>
              <a:gd name="f30" fmla="*/ f5 1 f16"/>
              <a:gd name="f31" fmla="*/ f7 1 f16"/>
              <a:gd name="f32" fmla="+- f22 0 f1"/>
              <a:gd name="f33" fmla="*/ f23 1 f15"/>
              <a:gd name="f34" fmla="*/ f25 1 f16"/>
              <a:gd name="f35" fmla="*/ f26 1 f16"/>
              <a:gd name="f36" fmla="*/ f24 1 f15"/>
              <a:gd name="f37" fmla="*/ f27 1 f16"/>
              <a:gd name="f38" fmla="*/ f28 f10 1"/>
              <a:gd name="f39" fmla="*/ f29 f10 1"/>
              <a:gd name="f40" fmla="*/ f31 f11 1"/>
              <a:gd name="f41" fmla="*/ f30 f11 1"/>
              <a:gd name="f42" fmla="*/ f33 f10 1"/>
              <a:gd name="f43" fmla="*/ f34 f11 1"/>
              <a:gd name="f44" fmla="*/ f35 f11 1"/>
              <a:gd name="f45" fmla="*/ f36 f10 1"/>
              <a:gd name="f46" fmla="*/ f37 f11 1"/>
            </a:gdLst>
            <a:ahLst/>
            <a:cxnLst>
              <a:cxn ang="3cd4">
                <a:pos x="hc" y="t"/>
              </a:cxn>
              <a:cxn ang="0">
                <a:pos x="r" y="vc"/>
              </a:cxn>
              <a:cxn ang="cd4">
                <a:pos x="hc" y="b"/>
              </a:cxn>
              <a:cxn ang="cd2">
                <a:pos x="l" y="vc"/>
              </a:cxn>
              <a:cxn ang="f32">
                <a:pos x="f42" y="f43"/>
              </a:cxn>
              <a:cxn ang="f32">
                <a:pos x="f42" y="f44"/>
              </a:cxn>
              <a:cxn ang="f32">
                <a:pos x="f45" y="f46"/>
              </a:cxn>
            </a:cxnLst>
            <a:rect l="f38" t="f41" r="f39" b="f40"/>
            <a:pathLst>
              <a:path w="234778" h="2647371">
                <a:moveTo>
                  <a:pt x="f6" y="f5"/>
                </a:moveTo>
                <a:lnTo>
                  <a:pt x="f6" y="f8"/>
                </a:lnTo>
                <a:lnTo>
                  <a:pt x="f5" y="f7"/>
                </a:lnTo>
              </a:path>
            </a:pathLst>
          </a:custGeom>
          <a:no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5" name="AutoShape 4">
            <a:extLst>
              <a:ext uri="{FF2B5EF4-FFF2-40B4-BE49-F238E27FC236}">
                <a16:creationId xmlns:a16="http://schemas.microsoft.com/office/drawing/2014/main" id="{0A217D4A-7CF0-F52A-9373-9EF91351C04D}"/>
              </a:ext>
            </a:extLst>
          </p:cNvPr>
          <p:cNvSpPr/>
          <p:nvPr/>
        </p:nvSpPr>
        <p:spPr>
          <a:xfrm>
            <a:off x="5484808" y="768352"/>
            <a:ext cx="6216648" cy="5321295"/>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Arial"/>
            </a:endParaRPr>
          </a:p>
        </p:txBody>
      </p:sp>
      <p:sp>
        <p:nvSpPr>
          <p:cNvPr id="6" name="Bildplatzhalter 16">
            <a:extLst>
              <a:ext uri="{FF2B5EF4-FFF2-40B4-BE49-F238E27FC236}">
                <a16:creationId xmlns:a16="http://schemas.microsoft.com/office/drawing/2014/main" id="{9BEBA9AD-5905-907A-E9D1-00E3FB0A09DE}"/>
              </a:ext>
            </a:extLst>
          </p:cNvPr>
          <p:cNvSpPr txBox="1">
            <a:spLocks noGrp="1"/>
          </p:cNvSpPr>
          <p:nvPr>
            <p:ph type="pic" idx="4294967295"/>
          </p:nvPr>
        </p:nvSpPr>
        <p:spPr>
          <a:xfrm>
            <a:off x="6020519" y="765169"/>
            <a:ext cx="5858743" cy="5327651"/>
          </a:xfrm>
          <a:solidFill>
            <a:srgbClr val="FFFFFF"/>
          </a:solidFill>
        </p:spPr>
        <p:txBody>
          <a:bodyPr/>
          <a:lstStyle>
            <a:lvl1pPr>
              <a:defRPr sz="1200"/>
            </a:lvl1pPr>
          </a:lstStyle>
          <a:p>
            <a:pPr lvl="0"/>
            <a:r>
              <a:rPr lang="de-DE"/>
              <a:t>Bild durch Klicken auf Symbol hinzufügen</a:t>
            </a:r>
          </a:p>
        </p:txBody>
      </p:sp>
    </p:spTree>
    <p:extLst>
      <p:ext uri="{BB962C8B-B14F-4D97-AF65-F5344CB8AC3E}">
        <p14:creationId xmlns:p14="http://schemas.microsoft.com/office/powerpoint/2010/main" val="317238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chluss Folie_Dual Vortrag">
    <p:spTree>
      <p:nvGrpSpPr>
        <p:cNvPr id="1" name=""/>
        <p:cNvGrpSpPr/>
        <p:nvPr/>
      </p:nvGrpSpPr>
      <p:grpSpPr>
        <a:xfrm>
          <a:off x="0" y="0"/>
          <a:ext cx="0" cy="0"/>
          <a:chOff x="0" y="0"/>
          <a:chExt cx="0" cy="0"/>
        </a:xfrm>
      </p:grpSpPr>
      <p:sp>
        <p:nvSpPr>
          <p:cNvPr id="2" name="Freihandform: Form 10">
            <a:extLst>
              <a:ext uri="{FF2B5EF4-FFF2-40B4-BE49-F238E27FC236}">
                <a16:creationId xmlns:a16="http://schemas.microsoft.com/office/drawing/2014/main" id="{B3DA48AE-79A3-5AEE-2047-0A922904BD6A}"/>
              </a:ext>
            </a:extLst>
          </p:cNvPr>
          <p:cNvSpPr/>
          <p:nvPr/>
        </p:nvSpPr>
        <p:spPr>
          <a:xfrm>
            <a:off x="5608326" y="0"/>
            <a:ext cx="4197416" cy="4165174"/>
          </a:xfrm>
          <a:custGeom>
            <a:avLst/>
            <a:gdLst>
              <a:gd name="f0" fmla="val 10800000"/>
              <a:gd name="f1" fmla="val 5400000"/>
              <a:gd name="f2" fmla="val 180"/>
              <a:gd name="f3" fmla="val w"/>
              <a:gd name="f4" fmla="val h"/>
              <a:gd name="f5" fmla="val 0"/>
              <a:gd name="f6" fmla="val 4197412"/>
              <a:gd name="f7" fmla="val 4165172"/>
              <a:gd name="f8" fmla="val 3598303"/>
              <a:gd name="f9" fmla="val 3948901"/>
              <a:gd name="f10" fmla="val 3877523"/>
              <a:gd name="f11" fmla="val 3152782"/>
              <a:gd name="f12" fmla="+- 0 0 -90"/>
              <a:gd name="f13" fmla="*/ f3 1 4197412"/>
              <a:gd name="f14" fmla="*/ f4 1 4165172"/>
              <a:gd name="f15" fmla="+- f7 0 f5"/>
              <a:gd name="f16" fmla="+- f6 0 f5"/>
              <a:gd name="f17" fmla="*/ f12 f0 1"/>
              <a:gd name="f18" fmla="*/ f16 1 4197412"/>
              <a:gd name="f19" fmla="*/ f15 1 4165172"/>
              <a:gd name="f20" fmla="*/ 0 f16 1"/>
              <a:gd name="f21" fmla="*/ 0 f15 1"/>
              <a:gd name="f22" fmla="*/ 4197412 f16 1"/>
              <a:gd name="f23" fmla="*/ 3598303 f15 1"/>
              <a:gd name="f24" fmla="*/ 3948901 f15 1"/>
              <a:gd name="f25" fmla="*/ 3877523 f16 1"/>
              <a:gd name="f26" fmla="*/ 4165172 f15 1"/>
              <a:gd name="f27" fmla="*/ 3152782 f16 1"/>
              <a:gd name="f28" fmla="*/ f17 1 f2"/>
              <a:gd name="f29" fmla="*/ f20 1 4197412"/>
              <a:gd name="f30" fmla="*/ f21 1 4165172"/>
              <a:gd name="f31" fmla="*/ f22 1 4197412"/>
              <a:gd name="f32" fmla="*/ f23 1 4165172"/>
              <a:gd name="f33" fmla="*/ f24 1 4165172"/>
              <a:gd name="f34" fmla="*/ f25 1 4197412"/>
              <a:gd name="f35" fmla="*/ f26 1 4165172"/>
              <a:gd name="f36" fmla="*/ f27 1 4197412"/>
              <a:gd name="f37" fmla="*/ f5 1 f18"/>
              <a:gd name="f38" fmla="*/ f6 1 f18"/>
              <a:gd name="f39" fmla="*/ f5 1 f19"/>
              <a:gd name="f40" fmla="*/ f7 1 f19"/>
              <a:gd name="f41" fmla="+- f28 0 f1"/>
              <a:gd name="f42" fmla="*/ f29 1 f18"/>
              <a:gd name="f43" fmla="*/ f30 1 f19"/>
              <a:gd name="f44" fmla="*/ f31 1 f18"/>
              <a:gd name="f45" fmla="*/ f32 1 f19"/>
              <a:gd name="f46" fmla="*/ f33 1 f19"/>
              <a:gd name="f47" fmla="*/ f34 1 f18"/>
              <a:gd name="f48" fmla="*/ f35 1 f19"/>
              <a:gd name="f49" fmla="*/ f36 1 f18"/>
              <a:gd name="f50" fmla="*/ f37 f13 1"/>
              <a:gd name="f51" fmla="*/ f38 f13 1"/>
              <a:gd name="f52" fmla="*/ f40 f14 1"/>
              <a:gd name="f53" fmla="*/ f39 f14 1"/>
              <a:gd name="f54" fmla="*/ f42 f13 1"/>
              <a:gd name="f55" fmla="*/ f43 f14 1"/>
              <a:gd name="f56" fmla="*/ f44 f13 1"/>
              <a:gd name="f57" fmla="*/ f45 f14 1"/>
              <a:gd name="f58" fmla="*/ f46 f14 1"/>
              <a:gd name="f59" fmla="*/ f47 f13 1"/>
              <a:gd name="f60" fmla="*/ f48 f14 1"/>
              <a:gd name="f61" fmla="*/ f49 f13 1"/>
            </a:gdLst>
            <a:ahLst/>
            <a:cxnLst>
              <a:cxn ang="3cd4">
                <a:pos x="hc" y="t"/>
              </a:cxn>
              <a:cxn ang="0">
                <a:pos x="r" y="vc"/>
              </a:cxn>
              <a:cxn ang="cd4">
                <a:pos x="hc" y="b"/>
              </a:cxn>
              <a:cxn ang="cd2">
                <a:pos x="l" y="vc"/>
              </a:cxn>
              <a:cxn ang="f41">
                <a:pos x="f54" y="f55"/>
              </a:cxn>
              <a:cxn ang="f41">
                <a:pos x="f56" y="f55"/>
              </a:cxn>
              <a:cxn ang="f41">
                <a:pos x="f56" y="f57"/>
              </a:cxn>
              <a:cxn ang="f41">
                <a:pos x="f56" y="f58"/>
              </a:cxn>
              <a:cxn ang="f41">
                <a:pos x="f59" y="f60"/>
              </a:cxn>
              <a:cxn ang="f41">
                <a:pos x="f61" y="f60"/>
              </a:cxn>
              <a:cxn ang="f41">
                <a:pos x="f54" y="f60"/>
              </a:cxn>
            </a:cxnLst>
            <a:rect l="f50" t="f53" r="f51" b="f52"/>
            <a:pathLst>
              <a:path w="4197412" h="4165172">
                <a:moveTo>
                  <a:pt x="f5" y="f5"/>
                </a:moveTo>
                <a:lnTo>
                  <a:pt x="f6" y="f5"/>
                </a:lnTo>
                <a:lnTo>
                  <a:pt x="f6" y="f8"/>
                </a:lnTo>
                <a:lnTo>
                  <a:pt x="f6" y="f9"/>
                </a:lnTo>
                <a:lnTo>
                  <a:pt x="f10" y="f7"/>
                </a:lnTo>
                <a:lnTo>
                  <a:pt x="f11" y="f7"/>
                </a:lnTo>
                <a:lnTo>
                  <a:pt x="f5" y="f7"/>
                </a:lnTo>
                <a:close/>
              </a:path>
            </a:pathLst>
          </a:custGeom>
          <a:solidFill>
            <a:srgbClr val="AD00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sp>
        <p:nvSpPr>
          <p:cNvPr id="3" name="Textplatzhalter 9">
            <a:extLst>
              <a:ext uri="{FF2B5EF4-FFF2-40B4-BE49-F238E27FC236}">
                <a16:creationId xmlns:a16="http://schemas.microsoft.com/office/drawing/2014/main" id="{5467B36A-7083-AEA3-3A5D-8FF72D9ABE86}"/>
              </a:ext>
            </a:extLst>
          </p:cNvPr>
          <p:cNvSpPr txBox="1">
            <a:spLocks noGrp="1"/>
          </p:cNvSpPr>
          <p:nvPr>
            <p:ph type="body" idx="4294967295"/>
          </p:nvPr>
        </p:nvSpPr>
        <p:spPr>
          <a:xfrm>
            <a:off x="5787932" y="4329062"/>
            <a:ext cx="2821225" cy="1052419"/>
          </a:xfrm>
        </p:spPr>
        <p:txBody>
          <a:bodyPr>
            <a:normAutofit/>
          </a:bodyPr>
          <a:lstStyle>
            <a:lvl1pPr>
              <a:spcBef>
                <a:spcPts val="400"/>
              </a:spcBef>
              <a:defRPr sz="1000"/>
            </a:lvl1pPr>
            <a:lvl2pPr marL="12600" lvl="0" indent="0">
              <a:spcBef>
                <a:spcPts val="400"/>
              </a:spcBef>
              <a:buNone/>
              <a:defRPr sz="1000"/>
            </a:lvl2pPr>
            <a:lvl3pPr marL="12600" lvl="0" indent="0">
              <a:spcBef>
                <a:spcPts val="400"/>
              </a:spcBef>
              <a:buNone/>
              <a:defRPr sz="1000"/>
            </a:lvl3pPr>
            <a:lvl4pPr marL="12600" lvl="0" indent="0">
              <a:buNone/>
              <a:defRPr sz="1000"/>
            </a:lvl4pPr>
            <a:lvl5pPr marL="12600" lvl="0">
              <a:spcBef>
                <a:spcPts val="400"/>
              </a:spcBef>
              <a:defRPr sz="1000">
                <a:solidFill>
                  <a:srgbClr val="000000"/>
                </a:solidFill>
              </a:defRPr>
            </a:lvl5pPr>
          </a:lstStyle>
          <a:p>
            <a:pPr lvl="0"/>
            <a:r>
              <a:rPr lang="de-DE"/>
              <a:t>Name des Vortragenden</a:t>
            </a:r>
          </a:p>
          <a:p>
            <a:pPr lvl="0"/>
            <a:r>
              <a:rPr lang="de-DE"/>
              <a:t>Lehrstuhl / Institut</a:t>
            </a:r>
          </a:p>
          <a:p>
            <a:pPr lvl="0"/>
            <a:r>
              <a:rPr lang="de-DE"/>
              <a:t>Universität Augsburg</a:t>
            </a:r>
          </a:p>
          <a:p>
            <a:pPr lvl="0"/>
            <a:r>
              <a:rPr lang="de-DE"/>
              <a:t>email@uni-augsburg.de</a:t>
            </a:r>
          </a:p>
          <a:p>
            <a:pPr lvl="0"/>
            <a:r>
              <a:rPr lang="de-DE"/>
              <a:t>www.uni-augsburg.de</a:t>
            </a:r>
          </a:p>
        </p:txBody>
      </p:sp>
      <p:sp>
        <p:nvSpPr>
          <p:cNvPr id="4" name="Textplatzhalter 2">
            <a:extLst>
              <a:ext uri="{FF2B5EF4-FFF2-40B4-BE49-F238E27FC236}">
                <a16:creationId xmlns:a16="http://schemas.microsoft.com/office/drawing/2014/main" id="{44E98531-DB92-1C03-0AE3-AA4A4D71C672}"/>
              </a:ext>
            </a:extLst>
          </p:cNvPr>
          <p:cNvSpPr txBox="1">
            <a:spLocks noGrp="1"/>
          </p:cNvSpPr>
          <p:nvPr>
            <p:ph type="body" idx="4294967295"/>
          </p:nvPr>
        </p:nvSpPr>
        <p:spPr>
          <a:xfrm>
            <a:off x="719998" y="2911641"/>
            <a:ext cx="4528803" cy="1386202"/>
          </a:xfrm>
        </p:spPr>
        <p:txBody>
          <a:bodyPr/>
          <a:lstStyle>
            <a:lvl1pPr>
              <a:defRPr sz="2000"/>
            </a:lvl1pPr>
          </a:lstStyle>
          <a:p>
            <a:pPr lvl="0"/>
            <a:r>
              <a:rPr lang="de-DE"/>
              <a:t>Vielen Dank für Ihre Aufmerksamkeit</a:t>
            </a:r>
          </a:p>
        </p:txBody>
      </p:sp>
      <p:sp>
        <p:nvSpPr>
          <p:cNvPr id="5" name="Platzhalter für Fremdlogos">
            <a:extLst>
              <a:ext uri="{FF2B5EF4-FFF2-40B4-BE49-F238E27FC236}">
                <a16:creationId xmlns:a16="http://schemas.microsoft.com/office/drawing/2014/main" id="{D7109FA8-BE4B-826E-D7E1-D144735381AF}"/>
              </a:ext>
            </a:extLst>
          </p:cNvPr>
          <p:cNvSpPr txBox="1">
            <a:spLocks noGrp="1"/>
          </p:cNvSpPr>
          <p:nvPr>
            <p:ph type="pic" idx="4294967295"/>
          </p:nvPr>
        </p:nvSpPr>
        <p:spPr>
          <a:xfrm>
            <a:off x="2056046" y="817638"/>
            <a:ext cx="1156048" cy="625394"/>
          </a:xfrm>
          <a:solidFill>
            <a:srgbClr val="FFFFFF"/>
          </a:solidFill>
        </p:spPr>
        <p:txBody>
          <a:bodyPr/>
          <a:lstStyle>
            <a:lvl1pPr>
              <a:defRPr sz="900"/>
            </a:lvl1pPr>
          </a:lstStyle>
          <a:p>
            <a:pPr lvl="0"/>
            <a:r>
              <a:rPr lang="de-DE"/>
              <a:t>Bild durch Klicken auf Symbol hinzufügen</a:t>
            </a:r>
          </a:p>
        </p:txBody>
      </p:sp>
      <p:sp>
        <p:nvSpPr>
          <p:cNvPr id="6" name="Platzhalter für Fremdlogos 1">
            <a:extLst>
              <a:ext uri="{FF2B5EF4-FFF2-40B4-BE49-F238E27FC236}">
                <a16:creationId xmlns:a16="http://schemas.microsoft.com/office/drawing/2014/main" id="{F474FC93-6F65-39FF-F89B-14D5F852DCDB}"/>
              </a:ext>
            </a:extLst>
          </p:cNvPr>
          <p:cNvSpPr txBox="1">
            <a:spLocks noGrp="1"/>
          </p:cNvSpPr>
          <p:nvPr>
            <p:ph type="pic" idx="4294967295"/>
          </p:nvPr>
        </p:nvSpPr>
        <p:spPr>
          <a:xfrm>
            <a:off x="719998" y="817638"/>
            <a:ext cx="1156048" cy="625394"/>
          </a:xfrm>
          <a:solidFill>
            <a:srgbClr val="FFFFFF"/>
          </a:solidFill>
        </p:spPr>
        <p:txBody>
          <a:bodyPr/>
          <a:lstStyle>
            <a:lvl1pPr>
              <a:defRPr sz="900"/>
            </a:lvl1pPr>
          </a:lstStyle>
          <a:p>
            <a:pPr lvl="0"/>
            <a:r>
              <a:rPr lang="de-DE"/>
              <a:t>Bild durch Klicken auf Symbol hinzufügen</a:t>
            </a:r>
          </a:p>
        </p:txBody>
      </p:sp>
      <p:sp>
        <p:nvSpPr>
          <p:cNvPr id="7" name="Inhaltsplatzhalter 4">
            <a:extLst>
              <a:ext uri="{FF2B5EF4-FFF2-40B4-BE49-F238E27FC236}">
                <a16:creationId xmlns:a16="http://schemas.microsoft.com/office/drawing/2014/main" id="{B5F3C5C0-3A73-C0BB-70C7-4ECC557E2A31}"/>
              </a:ext>
            </a:extLst>
          </p:cNvPr>
          <p:cNvSpPr txBox="1">
            <a:spLocks noGrp="1"/>
          </p:cNvSpPr>
          <p:nvPr>
            <p:ph idx="4294967295"/>
          </p:nvPr>
        </p:nvSpPr>
        <p:spPr>
          <a:xfrm>
            <a:off x="5803102" y="1920358"/>
            <a:ext cx="3764758" cy="652241"/>
          </a:xfrm>
        </p:spPr>
        <p:txBody>
          <a:bodyPr/>
          <a:lstStyle>
            <a:lvl1pPr>
              <a:defRPr sz="1200">
                <a:solidFill>
                  <a:srgbClr val="FFFFFF"/>
                </a:solidFill>
              </a:defRPr>
            </a:lvl1pPr>
          </a:lstStyle>
          <a:p>
            <a:pPr lvl="0"/>
            <a:r>
              <a:rPr lang="de-DE"/>
              <a:t>Partneruni-Logo</a:t>
            </a:r>
          </a:p>
        </p:txBody>
      </p:sp>
      <p:sp>
        <p:nvSpPr>
          <p:cNvPr id="8" name="Textplatzhalter 9">
            <a:extLst>
              <a:ext uri="{FF2B5EF4-FFF2-40B4-BE49-F238E27FC236}">
                <a16:creationId xmlns:a16="http://schemas.microsoft.com/office/drawing/2014/main" id="{971D2306-A08F-13DB-01E9-1A0643C25569}"/>
              </a:ext>
            </a:extLst>
          </p:cNvPr>
          <p:cNvSpPr txBox="1">
            <a:spLocks noGrp="1"/>
          </p:cNvSpPr>
          <p:nvPr>
            <p:ph type="body" idx="4294967295"/>
          </p:nvPr>
        </p:nvSpPr>
        <p:spPr>
          <a:xfrm>
            <a:off x="5787932" y="5545378"/>
            <a:ext cx="2821225" cy="1052419"/>
          </a:xfrm>
        </p:spPr>
        <p:txBody>
          <a:bodyPr>
            <a:normAutofit/>
          </a:bodyPr>
          <a:lstStyle>
            <a:lvl1pPr>
              <a:spcBef>
                <a:spcPts val="400"/>
              </a:spcBef>
              <a:defRPr sz="1000"/>
            </a:lvl1pPr>
            <a:lvl2pPr marL="12600" lvl="0" indent="0">
              <a:spcBef>
                <a:spcPts val="400"/>
              </a:spcBef>
              <a:buNone/>
              <a:defRPr sz="1000"/>
            </a:lvl2pPr>
            <a:lvl3pPr marL="12600" lvl="0" indent="0">
              <a:spcBef>
                <a:spcPts val="400"/>
              </a:spcBef>
              <a:buNone/>
              <a:defRPr sz="1000"/>
            </a:lvl3pPr>
            <a:lvl4pPr marL="12600" lvl="0" indent="0">
              <a:buNone/>
              <a:defRPr sz="1000"/>
            </a:lvl4pPr>
            <a:lvl5pPr marL="12600" lvl="0">
              <a:spcBef>
                <a:spcPts val="400"/>
              </a:spcBef>
              <a:defRPr sz="1000">
                <a:solidFill>
                  <a:srgbClr val="000000"/>
                </a:solidFill>
              </a:defRPr>
            </a:lvl5pPr>
          </a:lstStyle>
          <a:p>
            <a:pPr lvl="0"/>
            <a:r>
              <a:rPr lang="de-DE"/>
              <a:t>Name des Vortragenden</a:t>
            </a:r>
          </a:p>
          <a:p>
            <a:pPr lvl="0"/>
            <a:r>
              <a:rPr lang="de-DE"/>
              <a:t>Lehrstuhl / Institut</a:t>
            </a:r>
          </a:p>
          <a:p>
            <a:pPr lvl="0"/>
            <a:r>
              <a:rPr lang="de-DE"/>
              <a:t>Universität Augsburg</a:t>
            </a:r>
          </a:p>
          <a:p>
            <a:pPr lvl="0"/>
            <a:r>
              <a:rPr lang="de-DE"/>
              <a:t>email@uni-augsburg.de</a:t>
            </a:r>
          </a:p>
          <a:p>
            <a:pPr lvl="0"/>
            <a:r>
              <a:rPr lang="de-DE"/>
              <a:t>www.uni-augsburg.de</a:t>
            </a:r>
          </a:p>
        </p:txBody>
      </p:sp>
    </p:spTree>
    <p:extLst>
      <p:ext uri="{BB962C8B-B14F-4D97-AF65-F5344CB8AC3E}">
        <p14:creationId xmlns:p14="http://schemas.microsoft.com/office/powerpoint/2010/main" val="81122375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9A897A-7B6A-BECD-7808-2AB0223BEDF9}"/>
              </a:ext>
            </a:extLst>
          </p:cNvPr>
          <p:cNvSpPr txBox="1">
            <a:spLocks noGrp="1"/>
          </p:cNvSpPr>
          <p:nvPr>
            <p:ph type="title"/>
          </p:nvPr>
        </p:nvSpPr>
        <p:spPr/>
        <p:txBody>
          <a:bodyPr/>
          <a:lstStyle>
            <a:lvl1pPr>
              <a:defRPr/>
            </a:lvl1pPr>
          </a:lstStyle>
          <a:p>
            <a:pPr lvl="0"/>
            <a:r>
              <a:rPr lang="de-DE"/>
              <a:t>Agenda bearbeiten</a:t>
            </a:r>
          </a:p>
        </p:txBody>
      </p:sp>
      <p:sp>
        <p:nvSpPr>
          <p:cNvPr id="3" name="Textplatzhalter 9">
            <a:extLst>
              <a:ext uri="{FF2B5EF4-FFF2-40B4-BE49-F238E27FC236}">
                <a16:creationId xmlns:a16="http://schemas.microsoft.com/office/drawing/2014/main" id="{5371C3A4-C67C-F46F-DF9A-33B6CFD39821}"/>
              </a:ext>
            </a:extLst>
          </p:cNvPr>
          <p:cNvSpPr txBox="1">
            <a:spLocks noGrp="1"/>
          </p:cNvSpPr>
          <p:nvPr>
            <p:ph type="body" idx="4294967295"/>
          </p:nvPr>
        </p:nvSpPr>
        <p:spPr>
          <a:xfrm>
            <a:off x="718800" y="1674001"/>
            <a:ext cx="452079" cy="454456"/>
          </a:xfrm>
          <a:ln w="6345">
            <a:solidFill>
              <a:srgbClr val="AD007C"/>
            </a:solidFill>
            <a:prstDash val="solid"/>
          </a:ln>
        </p:spPr>
        <p:txBody>
          <a:bodyPr anchor="ctr" anchorCtr="1"/>
          <a:lstStyle>
            <a:lvl1pPr algn="ctr">
              <a:spcBef>
                <a:spcPts val="0"/>
              </a:spcBef>
              <a:defRPr>
                <a:solidFill>
                  <a:srgbClr val="AD007C"/>
                </a:solidFill>
                <a:latin typeface="Arial Black"/>
              </a:defRPr>
            </a:lvl1pPr>
          </a:lstStyle>
          <a:p>
            <a:pPr lvl="0"/>
            <a:r>
              <a:rPr lang="de-DE"/>
              <a:t>1</a:t>
            </a:r>
          </a:p>
        </p:txBody>
      </p:sp>
      <p:sp>
        <p:nvSpPr>
          <p:cNvPr id="4" name="Textplatzhalter 9">
            <a:extLst>
              <a:ext uri="{FF2B5EF4-FFF2-40B4-BE49-F238E27FC236}">
                <a16:creationId xmlns:a16="http://schemas.microsoft.com/office/drawing/2014/main" id="{0903658B-A357-FE60-7AAC-2AC97AEB7D35}"/>
              </a:ext>
            </a:extLst>
          </p:cNvPr>
          <p:cNvSpPr txBox="1">
            <a:spLocks noGrp="1"/>
          </p:cNvSpPr>
          <p:nvPr>
            <p:ph type="body" idx="4294967295"/>
          </p:nvPr>
        </p:nvSpPr>
        <p:spPr>
          <a:xfrm>
            <a:off x="1388854" y="1674001"/>
            <a:ext cx="10083143" cy="454456"/>
          </a:xfrm>
        </p:spPr>
        <p:txBody>
          <a:bodyPr anchor="ctr"/>
          <a:lstStyle>
            <a:lvl1pPr>
              <a:spcBef>
                <a:spcPts val="0"/>
              </a:spcBef>
              <a:defRPr/>
            </a:lvl1pPr>
          </a:lstStyle>
          <a:p>
            <a:pPr lvl="0"/>
            <a:r>
              <a:rPr lang="de-DE"/>
              <a:t>Mastertextformat bearbeiten</a:t>
            </a:r>
          </a:p>
        </p:txBody>
      </p:sp>
      <p:sp>
        <p:nvSpPr>
          <p:cNvPr id="5" name="Textplatzhalter 9">
            <a:extLst>
              <a:ext uri="{FF2B5EF4-FFF2-40B4-BE49-F238E27FC236}">
                <a16:creationId xmlns:a16="http://schemas.microsoft.com/office/drawing/2014/main" id="{D70B5B21-3319-715C-A717-9091E906C662}"/>
              </a:ext>
            </a:extLst>
          </p:cNvPr>
          <p:cNvSpPr txBox="1">
            <a:spLocks noGrp="1"/>
          </p:cNvSpPr>
          <p:nvPr>
            <p:ph type="body" idx="4294967295"/>
          </p:nvPr>
        </p:nvSpPr>
        <p:spPr>
          <a:xfrm>
            <a:off x="718800" y="2272503"/>
            <a:ext cx="452079" cy="454456"/>
          </a:xfrm>
          <a:ln w="6345">
            <a:solidFill>
              <a:srgbClr val="AD007C"/>
            </a:solidFill>
            <a:prstDash val="solid"/>
          </a:ln>
        </p:spPr>
        <p:txBody>
          <a:bodyPr anchor="ctr" anchorCtr="1"/>
          <a:lstStyle>
            <a:lvl1pPr algn="ctr">
              <a:spcBef>
                <a:spcPts val="0"/>
              </a:spcBef>
              <a:defRPr>
                <a:solidFill>
                  <a:srgbClr val="AD007C"/>
                </a:solidFill>
                <a:latin typeface="Arial Black"/>
              </a:defRPr>
            </a:lvl1pPr>
          </a:lstStyle>
          <a:p>
            <a:pPr lvl="0"/>
            <a:r>
              <a:rPr lang="de-DE"/>
              <a:t>2</a:t>
            </a:r>
          </a:p>
        </p:txBody>
      </p:sp>
      <p:sp>
        <p:nvSpPr>
          <p:cNvPr id="6" name="Textplatzhalter 9">
            <a:extLst>
              <a:ext uri="{FF2B5EF4-FFF2-40B4-BE49-F238E27FC236}">
                <a16:creationId xmlns:a16="http://schemas.microsoft.com/office/drawing/2014/main" id="{C0963B3E-8FE6-D0BB-89C8-5CDB99572D26}"/>
              </a:ext>
            </a:extLst>
          </p:cNvPr>
          <p:cNvSpPr txBox="1">
            <a:spLocks noGrp="1"/>
          </p:cNvSpPr>
          <p:nvPr>
            <p:ph type="body" idx="4294967295"/>
          </p:nvPr>
        </p:nvSpPr>
        <p:spPr>
          <a:xfrm>
            <a:off x="1388854" y="2272503"/>
            <a:ext cx="10083143" cy="454456"/>
          </a:xfrm>
        </p:spPr>
        <p:txBody>
          <a:bodyPr anchor="ctr"/>
          <a:lstStyle>
            <a:lvl1pPr>
              <a:spcBef>
                <a:spcPts val="0"/>
              </a:spcBef>
              <a:defRPr/>
            </a:lvl1pPr>
          </a:lstStyle>
          <a:p>
            <a:pPr lvl="0"/>
            <a:r>
              <a:rPr lang="de-DE"/>
              <a:t>Mastertextformat bearbeiten</a:t>
            </a:r>
          </a:p>
        </p:txBody>
      </p:sp>
      <p:sp>
        <p:nvSpPr>
          <p:cNvPr id="7" name="Textplatzhalter 9">
            <a:extLst>
              <a:ext uri="{FF2B5EF4-FFF2-40B4-BE49-F238E27FC236}">
                <a16:creationId xmlns:a16="http://schemas.microsoft.com/office/drawing/2014/main" id="{5DE5C880-C83C-377E-B9C7-9BBAA5E28A3B}"/>
              </a:ext>
            </a:extLst>
          </p:cNvPr>
          <p:cNvSpPr txBox="1">
            <a:spLocks noGrp="1"/>
          </p:cNvSpPr>
          <p:nvPr>
            <p:ph type="body" idx="4294967295"/>
          </p:nvPr>
        </p:nvSpPr>
        <p:spPr>
          <a:xfrm>
            <a:off x="718800" y="2871014"/>
            <a:ext cx="452079" cy="454456"/>
          </a:xfrm>
          <a:ln w="6345">
            <a:solidFill>
              <a:srgbClr val="AD007C"/>
            </a:solidFill>
            <a:prstDash val="solid"/>
          </a:ln>
        </p:spPr>
        <p:txBody>
          <a:bodyPr anchor="ctr" anchorCtr="1"/>
          <a:lstStyle>
            <a:lvl1pPr algn="ctr">
              <a:spcBef>
                <a:spcPts val="0"/>
              </a:spcBef>
              <a:defRPr>
                <a:solidFill>
                  <a:srgbClr val="AD007C"/>
                </a:solidFill>
                <a:latin typeface="Arial Black"/>
              </a:defRPr>
            </a:lvl1pPr>
          </a:lstStyle>
          <a:p>
            <a:pPr lvl="0"/>
            <a:r>
              <a:rPr lang="de-DE"/>
              <a:t>3</a:t>
            </a:r>
          </a:p>
        </p:txBody>
      </p:sp>
      <p:sp>
        <p:nvSpPr>
          <p:cNvPr id="8" name="Textplatzhalter 9">
            <a:extLst>
              <a:ext uri="{FF2B5EF4-FFF2-40B4-BE49-F238E27FC236}">
                <a16:creationId xmlns:a16="http://schemas.microsoft.com/office/drawing/2014/main" id="{841623EF-2CB3-7DAC-E54A-2784EE212AAD}"/>
              </a:ext>
            </a:extLst>
          </p:cNvPr>
          <p:cNvSpPr txBox="1">
            <a:spLocks noGrp="1"/>
          </p:cNvSpPr>
          <p:nvPr>
            <p:ph type="body" idx="4294967295"/>
          </p:nvPr>
        </p:nvSpPr>
        <p:spPr>
          <a:xfrm>
            <a:off x="1388854" y="2871014"/>
            <a:ext cx="10083143" cy="454456"/>
          </a:xfrm>
        </p:spPr>
        <p:txBody>
          <a:bodyPr anchor="ctr"/>
          <a:lstStyle>
            <a:lvl1pPr>
              <a:spcBef>
                <a:spcPts val="0"/>
              </a:spcBef>
              <a:defRPr/>
            </a:lvl1pPr>
          </a:lstStyle>
          <a:p>
            <a:pPr lvl="0"/>
            <a:r>
              <a:rPr lang="de-DE"/>
              <a:t>Mastertextformat bearbeiten</a:t>
            </a:r>
          </a:p>
        </p:txBody>
      </p:sp>
      <p:sp>
        <p:nvSpPr>
          <p:cNvPr id="9" name="Textplatzhalter 9">
            <a:extLst>
              <a:ext uri="{FF2B5EF4-FFF2-40B4-BE49-F238E27FC236}">
                <a16:creationId xmlns:a16="http://schemas.microsoft.com/office/drawing/2014/main" id="{52295B54-79F6-D4DE-D252-530B5AFB9C12}"/>
              </a:ext>
            </a:extLst>
          </p:cNvPr>
          <p:cNvSpPr txBox="1">
            <a:spLocks noGrp="1"/>
          </p:cNvSpPr>
          <p:nvPr>
            <p:ph type="body" idx="4294967295"/>
          </p:nvPr>
        </p:nvSpPr>
        <p:spPr>
          <a:xfrm>
            <a:off x="718800" y="3469517"/>
            <a:ext cx="452079" cy="454456"/>
          </a:xfrm>
          <a:ln w="6345">
            <a:solidFill>
              <a:srgbClr val="AD007C"/>
            </a:solidFill>
            <a:prstDash val="solid"/>
          </a:ln>
        </p:spPr>
        <p:txBody>
          <a:bodyPr anchor="ctr" anchorCtr="1"/>
          <a:lstStyle>
            <a:lvl1pPr algn="ctr">
              <a:spcBef>
                <a:spcPts val="0"/>
              </a:spcBef>
              <a:defRPr>
                <a:solidFill>
                  <a:srgbClr val="AD007C"/>
                </a:solidFill>
                <a:latin typeface="Arial Black"/>
              </a:defRPr>
            </a:lvl1pPr>
          </a:lstStyle>
          <a:p>
            <a:pPr lvl="0"/>
            <a:r>
              <a:rPr lang="de-DE"/>
              <a:t>4</a:t>
            </a:r>
          </a:p>
        </p:txBody>
      </p:sp>
      <p:sp>
        <p:nvSpPr>
          <p:cNvPr id="10" name="Textplatzhalter 9">
            <a:extLst>
              <a:ext uri="{FF2B5EF4-FFF2-40B4-BE49-F238E27FC236}">
                <a16:creationId xmlns:a16="http://schemas.microsoft.com/office/drawing/2014/main" id="{8DFE98B3-78B0-0AD2-731D-81E8FE13DD74}"/>
              </a:ext>
            </a:extLst>
          </p:cNvPr>
          <p:cNvSpPr txBox="1">
            <a:spLocks noGrp="1"/>
          </p:cNvSpPr>
          <p:nvPr>
            <p:ph type="body" idx="4294967295"/>
          </p:nvPr>
        </p:nvSpPr>
        <p:spPr>
          <a:xfrm>
            <a:off x="1388854" y="3469517"/>
            <a:ext cx="10083143" cy="454456"/>
          </a:xfrm>
        </p:spPr>
        <p:txBody>
          <a:bodyPr anchor="ctr"/>
          <a:lstStyle>
            <a:lvl1pPr>
              <a:spcBef>
                <a:spcPts val="0"/>
              </a:spcBef>
              <a:defRPr/>
            </a:lvl1pPr>
          </a:lstStyle>
          <a:p>
            <a:pPr lvl="0"/>
            <a:r>
              <a:rPr lang="de-DE"/>
              <a:t>Mastertextformat bearbeiten</a:t>
            </a:r>
          </a:p>
        </p:txBody>
      </p:sp>
      <p:sp>
        <p:nvSpPr>
          <p:cNvPr id="11" name="Textplatzhalter 9">
            <a:extLst>
              <a:ext uri="{FF2B5EF4-FFF2-40B4-BE49-F238E27FC236}">
                <a16:creationId xmlns:a16="http://schemas.microsoft.com/office/drawing/2014/main" id="{304DC056-C41E-4A90-B8EB-FAD2A8467120}"/>
              </a:ext>
            </a:extLst>
          </p:cNvPr>
          <p:cNvSpPr txBox="1">
            <a:spLocks noGrp="1"/>
          </p:cNvSpPr>
          <p:nvPr>
            <p:ph type="body" idx="4294967295"/>
          </p:nvPr>
        </p:nvSpPr>
        <p:spPr>
          <a:xfrm>
            <a:off x="718800" y="4068028"/>
            <a:ext cx="452079" cy="454456"/>
          </a:xfrm>
          <a:ln w="6345">
            <a:solidFill>
              <a:srgbClr val="AD007C"/>
            </a:solidFill>
            <a:prstDash val="solid"/>
          </a:ln>
        </p:spPr>
        <p:txBody>
          <a:bodyPr anchor="ctr" anchorCtr="1"/>
          <a:lstStyle>
            <a:lvl1pPr algn="ctr">
              <a:spcBef>
                <a:spcPts val="0"/>
              </a:spcBef>
              <a:defRPr>
                <a:solidFill>
                  <a:srgbClr val="AD007C"/>
                </a:solidFill>
                <a:latin typeface="Arial Black"/>
              </a:defRPr>
            </a:lvl1pPr>
          </a:lstStyle>
          <a:p>
            <a:pPr lvl="0"/>
            <a:r>
              <a:rPr lang="de-DE"/>
              <a:t>5</a:t>
            </a:r>
          </a:p>
        </p:txBody>
      </p:sp>
      <p:sp>
        <p:nvSpPr>
          <p:cNvPr id="12" name="Textplatzhalter 9">
            <a:extLst>
              <a:ext uri="{FF2B5EF4-FFF2-40B4-BE49-F238E27FC236}">
                <a16:creationId xmlns:a16="http://schemas.microsoft.com/office/drawing/2014/main" id="{CADB6E87-0000-F898-2CD2-F6DDFC530456}"/>
              </a:ext>
            </a:extLst>
          </p:cNvPr>
          <p:cNvSpPr txBox="1">
            <a:spLocks noGrp="1"/>
          </p:cNvSpPr>
          <p:nvPr>
            <p:ph type="body" idx="4294967295"/>
          </p:nvPr>
        </p:nvSpPr>
        <p:spPr>
          <a:xfrm>
            <a:off x="1388854" y="4068028"/>
            <a:ext cx="10083143" cy="454456"/>
          </a:xfrm>
        </p:spPr>
        <p:txBody>
          <a:bodyPr anchor="ctr"/>
          <a:lstStyle>
            <a:lvl1pPr>
              <a:spcBef>
                <a:spcPts val="0"/>
              </a:spcBef>
              <a:defRPr/>
            </a:lvl1pPr>
          </a:lstStyle>
          <a:p>
            <a:pPr lvl="0"/>
            <a:r>
              <a:rPr lang="de-DE"/>
              <a:t>Mastertextformat bearbeiten</a:t>
            </a:r>
          </a:p>
        </p:txBody>
      </p:sp>
      <p:sp>
        <p:nvSpPr>
          <p:cNvPr id="13" name="Textplatzhalter 9">
            <a:extLst>
              <a:ext uri="{FF2B5EF4-FFF2-40B4-BE49-F238E27FC236}">
                <a16:creationId xmlns:a16="http://schemas.microsoft.com/office/drawing/2014/main" id="{081757FD-9D5C-4903-9E06-D0E5BB3C649D}"/>
              </a:ext>
            </a:extLst>
          </p:cNvPr>
          <p:cNvSpPr txBox="1">
            <a:spLocks noGrp="1"/>
          </p:cNvSpPr>
          <p:nvPr>
            <p:ph type="body" idx="4294967295"/>
          </p:nvPr>
        </p:nvSpPr>
        <p:spPr>
          <a:xfrm>
            <a:off x="718800" y="4666530"/>
            <a:ext cx="452079" cy="454456"/>
          </a:xfrm>
          <a:ln w="6345">
            <a:solidFill>
              <a:srgbClr val="AD007C"/>
            </a:solidFill>
            <a:prstDash val="solid"/>
          </a:ln>
        </p:spPr>
        <p:txBody>
          <a:bodyPr anchor="ctr" anchorCtr="1"/>
          <a:lstStyle>
            <a:lvl1pPr algn="ctr">
              <a:spcBef>
                <a:spcPts val="0"/>
              </a:spcBef>
              <a:defRPr>
                <a:solidFill>
                  <a:srgbClr val="AD007C"/>
                </a:solidFill>
                <a:latin typeface="Arial Black"/>
              </a:defRPr>
            </a:lvl1pPr>
          </a:lstStyle>
          <a:p>
            <a:pPr lvl="0"/>
            <a:r>
              <a:rPr lang="de-DE"/>
              <a:t>6</a:t>
            </a:r>
          </a:p>
        </p:txBody>
      </p:sp>
      <p:sp>
        <p:nvSpPr>
          <p:cNvPr id="14" name="Textplatzhalter 9">
            <a:extLst>
              <a:ext uri="{FF2B5EF4-FFF2-40B4-BE49-F238E27FC236}">
                <a16:creationId xmlns:a16="http://schemas.microsoft.com/office/drawing/2014/main" id="{637B88E0-62B1-6987-F226-3ED06975254A}"/>
              </a:ext>
            </a:extLst>
          </p:cNvPr>
          <p:cNvSpPr txBox="1">
            <a:spLocks noGrp="1"/>
          </p:cNvSpPr>
          <p:nvPr>
            <p:ph type="body" idx="4294967295"/>
          </p:nvPr>
        </p:nvSpPr>
        <p:spPr>
          <a:xfrm>
            <a:off x="1388854" y="4666530"/>
            <a:ext cx="10083143" cy="454456"/>
          </a:xfrm>
        </p:spPr>
        <p:txBody>
          <a:bodyPr anchor="ctr"/>
          <a:lstStyle>
            <a:lvl1pPr>
              <a:spcBef>
                <a:spcPts val="0"/>
              </a:spcBef>
              <a:defRPr/>
            </a:lvl1pPr>
          </a:lstStyle>
          <a:p>
            <a:pPr lvl="0"/>
            <a:r>
              <a:rPr lang="de-DE"/>
              <a:t>Mastertextformat bearbeiten</a:t>
            </a:r>
          </a:p>
        </p:txBody>
      </p:sp>
      <p:sp>
        <p:nvSpPr>
          <p:cNvPr id="15" name="Textplatzhalter 9">
            <a:extLst>
              <a:ext uri="{FF2B5EF4-FFF2-40B4-BE49-F238E27FC236}">
                <a16:creationId xmlns:a16="http://schemas.microsoft.com/office/drawing/2014/main" id="{C9FBE703-D275-AD59-6605-24BC792ED93D}"/>
              </a:ext>
            </a:extLst>
          </p:cNvPr>
          <p:cNvSpPr txBox="1">
            <a:spLocks noGrp="1"/>
          </p:cNvSpPr>
          <p:nvPr>
            <p:ph type="body" idx="4294967295"/>
          </p:nvPr>
        </p:nvSpPr>
        <p:spPr>
          <a:xfrm>
            <a:off x="718800" y="5265032"/>
            <a:ext cx="452079" cy="454456"/>
          </a:xfrm>
          <a:ln w="6345">
            <a:solidFill>
              <a:srgbClr val="AD007C"/>
            </a:solidFill>
            <a:prstDash val="solid"/>
          </a:ln>
        </p:spPr>
        <p:txBody>
          <a:bodyPr anchor="ctr" anchorCtr="1"/>
          <a:lstStyle>
            <a:lvl1pPr algn="ctr">
              <a:spcBef>
                <a:spcPts val="0"/>
              </a:spcBef>
              <a:defRPr>
                <a:solidFill>
                  <a:srgbClr val="AD007C"/>
                </a:solidFill>
                <a:latin typeface="Arial Black"/>
              </a:defRPr>
            </a:lvl1pPr>
          </a:lstStyle>
          <a:p>
            <a:pPr lvl="0"/>
            <a:r>
              <a:rPr lang="de-DE"/>
              <a:t>7</a:t>
            </a:r>
          </a:p>
        </p:txBody>
      </p:sp>
      <p:sp>
        <p:nvSpPr>
          <p:cNvPr id="16" name="Textplatzhalter 9">
            <a:extLst>
              <a:ext uri="{FF2B5EF4-FFF2-40B4-BE49-F238E27FC236}">
                <a16:creationId xmlns:a16="http://schemas.microsoft.com/office/drawing/2014/main" id="{D804A20B-6311-3DD6-1EC1-0DA8924EF7C4}"/>
              </a:ext>
            </a:extLst>
          </p:cNvPr>
          <p:cNvSpPr txBox="1">
            <a:spLocks noGrp="1"/>
          </p:cNvSpPr>
          <p:nvPr>
            <p:ph type="body" idx="4294967295"/>
          </p:nvPr>
        </p:nvSpPr>
        <p:spPr>
          <a:xfrm>
            <a:off x="1388854" y="5265032"/>
            <a:ext cx="10083143" cy="454456"/>
          </a:xfrm>
        </p:spPr>
        <p:txBody>
          <a:bodyPr anchor="ctr"/>
          <a:lstStyle>
            <a:lvl1pPr>
              <a:spcBef>
                <a:spcPts val="0"/>
              </a:spcBef>
              <a:defRPr/>
            </a:lvl1pPr>
          </a:lstStyle>
          <a:p>
            <a:pPr lvl="0"/>
            <a:r>
              <a:rPr lang="de-DE"/>
              <a:t>Mastertextformat bearbeiten</a:t>
            </a:r>
          </a:p>
        </p:txBody>
      </p:sp>
      <p:sp>
        <p:nvSpPr>
          <p:cNvPr id="17" name="Textplatzhalter 9">
            <a:extLst>
              <a:ext uri="{FF2B5EF4-FFF2-40B4-BE49-F238E27FC236}">
                <a16:creationId xmlns:a16="http://schemas.microsoft.com/office/drawing/2014/main" id="{EA4507AE-C88A-29F5-374C-ED585D5F93A4}"/>
              </a:ext>
            </a:extLst>
          </p:cNvPr>
          <p:cNvSpPr txBox="1">
            <a:spLocks noGrp="1"/>
          </p:cNvSpPr>
          <p:nvPr>
            <p:ph type="body" idx="4294967295"/>
          </p:nvPr>
        </p:nvSpPr>
        <p:spPr>
          <a:xfrm>
            <a:off x="718800" y="5863544"/>
            <a:ext cx="452079" cy="454456"/>
          </a:xfrm>
          <a:ln w="6345">
            <a:solidFill>
              <a:srgbClr val="AD007C"/>
            </a:solidFill>
            <a:prstDash val="solid"/>
          </a:ln>
        </p:spPr>
        <p:txBody>
          <a:bodyPr anchor="ctr" anchorCtr="1"/>
          <a:lstStyle>
            <a:lvl1pPr algn="ctr">
              <a:spcBef>
                <a:spcPts val="0"/>
              </a:spcBef>
              <a:defRPr>
                <a:solidFill>
                  <a:srgbClr val="AD007C"/>
                </a:solidFill>
                <a:latin typeface="Arial Black"/>
              </a:defRPr>
            </a:lvl1pPr>
          </a:lstStyle>
          <a:p>
            <a:pPr lvl="0"/>
            <a:r>
              <a:rPr lang="de-DE"/>
              <a:t>8</a:t>
            </a:r>
          </a:p>
        </p:txBody>
      </p:sp>
      <p:sp>
        <p:nvSpPr>
          <p:cNvPr id="18" name="Textplatzhalter 9">
            <a:extLst>
              <a:ext uri="{FF2B5EF4-FFF2-40B4-BE49-F238E27FC236}">
                <a16:creationId xmlns:a16="http://schemas.microsoft.com/office/drawing/2014/main" id="{66AF2646-309E-6786-AFEF-A0B31768F03D}"/>
              </a:ext>
            </a:extLst>
          </p:cNvPr>
          <p:cNvSpPr txBox="1">
            <a:spLocks noGrp="1"/>
          </p:cNvSpPr>
          <p:nvPr>
            <p:ph type="body" idx="4294967295"/>
          </p:nvPr>
        </p:nvSpPr>
        <p:spPr>
          <a:xfrm>
            <a:off x="1388854" y="5863544"/>
            <a:ext cx="10083143" cy="454456"/>
          </a:xfrm>
        </p:spPr>
        <p:txBody>
          <a:bodyPr anchor="ctr"/>
          <a:lstStyle>
            <a:lvl1pPr>
              <a:spcBef>
                <a:spcPts val="0"/>
              </a:spcBef>
              <a:defRPr/>
            </a:lvl1pPr>
          </a:lstStyle>
          <a:p>
            <a:pPr lvl="0"/>
            <a:r>
              <a:rPr lang="de-DE"/>
              <a:t>Mastertextformat bearbeiten</a:t>
            </a:r>
          </a:p>
        </p:txBody>
      </p:sp>
      <p:sp>
        <p:nvSpPr>
          <p:cNvPr id="19" name="Datumsplatzhalter 5">
            <a:extLst>
              <a:ext uri="{FF2B5EF4-FFF2-40B4-BE49-F238E27FC236}">
                <a16:creationId xmlns:a16="http://schemas.microsoft.com/office/drawing/2014/main" id="{8408EC89-6B44-55F2-B981-1D60DFFEB8A7}"/>
              </a:ext>
            </a:extLst>
          </p:cNvPr>
          <p:cNvSpPr txBox="1">
            <a:spLocks noGrp="1"/>
          </p:cNvSpPr>
          <p:nvPr>
            <p:ph type="dt" sz="half" idx="7"/>
          </p:nvPr>
        </p:nvSpPr>
        <p:spPr/>
        <p:txBody>
          <a:bodyPr/>
          <a:lstStyle>
            <a:lvl1pPr>
              <a:defRPr/>
            </a:lvl1pPr>
          </a:lstStyle>
          <a:p>
            <a:pPr lvl="0"/>
            <a:r>
              <a:rPr lang="de-DE"/>
              <a:t>|    15.02.2019</a:t>
            </a:r>
          </a:p>
        </p:txBody>
      </p:sp>
      <p:sp>
        <p:nvSpPr>
          <p:cNvPr id="20" name="Fußzeilenplatzhalter 6">
            <a:extLst>
              <a:ext uri="{FF2B5EF4-FFF2-40B4-BE49-F238E27FC236}">
                <a16:creationId xmlns:a16="http://schemas.microsoft.com/office/drawing/2014/main" id="{640CE6E4-8D5E-CACD-AD7C-5BD754A1EDB3}"/>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21" name="Foliennummernplatzhalter 7">
            <a:extLst>
              <a:ext uri="{FF2B5EF4-FFF2-40B4-BE49-F238E27FC236}">
                <a16:creationId xmlns:a16="http://schemas.microsoft.com/office/drawing/2014/main" id="{7D629864-8E7D-5A04-942D-FE4AC606A6A4}"/>
              </a:ext>
            </a:extLst>
          </p:cNvPr>
          <p:cNvSpPr txBox="1">
            <a:spLocks noGrp="1"/>
          </p:cNvSpPr>
          <p:nvPr>
            <p:ph type="sldNum" sz="quarter" idx="8"/>
          </p:nvPr>
        </p:nvSpPr>
        <p:spPr/>
        <p:txBody>
          <a:bodyPr/>
          <a:lstStyle>
            <a:lvl1pPr>
              <a:defRPr/>
            </a:lvl1pPr>
          </a:lstStyle>
          <a:p>
            <a:pPr lvl="0"/>
            <a:fld id="{B6572919-D17F-4C10-B987-F98C70562DB0}" type="slidenum">
              <a:t>‹Nr.›</a:t>
            </a:fld>
            <a:endParaRPr lang="de-DE"/>
          </a:p>
        </p:txBody>
      </p:sp>
      <p:cxnSp>
        <p:nvCxnSpPr>
          <p:cNvPr id="22" name="Gerader Verbinder 29">
            <a:extLst>
              <a:ext uri="{FF2B5EF4-FFF2-40B4-BE49-F238E27FC236}">
                <a16:creationId xmlns:a16="http://schemas.microsoft.com/office/drawing/2014/main" id="{43CE6822-8EB9-391E-94BD-A625F530EE50}"/>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382461991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13171F-4E89-A600-7939-12F2CBA9F858}"/>
              </a:ext>
            </a:extLst>
          </p:cNvPr>
          <p:cNvSpPr txBox="1">
            <a:spLocks noGrp="1"/>
          </p:cNvSpPr>
          <p:nvPr>
            <p:ph type="title"/>
          </p:nvPr>
        </p:nvSpPr>
        <p:spPr/>
        <p:txBody>
          <a:bodyPr/>
          <a:lstStyle>
            <a:lvl1pPr>
              <a:defRPr/>
            </a:lvl1pPr>
          </a:lstStyle>
          <a:p>
            <a:pPr lvl="0"/>
            <a:r>
              <a:rPr lang="de-DE"/>
              <a:t>Mastertitelformat bearbeiten</a:t>
            </a:r>
          </a:p>
        </p:txBody>
      </p:sp>
      <p:sp>
        <p:nvSpPr>
          <p:cNvPr id="3" name="Inhaltsplatzhalter 2">
            <a:extLst>
              <a:ext uri="{FF2B5EF4-FFF2-40B4-BE49-F238E27FC236}">
                <a16:creationId xmlns:a16="http://schemas.microsoft.com/office/drawing/2014/main" id="{FBED5AC5-0327-EAE1-63C0-596450C69460}"/>
              </a:ext>
            </a:extLst>
          </p:cNvPr>
          <p:cNvSpPr txBox="1">
            <a:spLocks noGrp="1"/>
          </p:cNvSpPr>
          <p:nvPr>
            <p:ph idx="4294967295"/>
          </p:nvPr>
        </p:nvSpPr>
        <p:spPr/>
        <p:txBody>
          <a:bodyPr/>
          <a:lstStyle>
            <a:lvl1pPr>
              <a:defRPr/>
            </a:lvl1pPr>
          </a:lstStyle>
          <a:p>
            <a:pPr lvl="0"/>
            <a:r>
              <a:rPr lang="de-DE"/>
              <a:t>Mastertextformat bearbeiten</a:t>
            </a:r>
          </a:p>
        </p:txBody>
      </p:sp>
      <p:sp>
        <p:nvSpPr>
          <p:cNvPr id="4" name="Untertitel 2">
            <a:extLst>
              <a:ext uri="{FF2B5EF4-FFF2-40B4-BE49-F238E27FC236}">
                <a16:creationId xmlns:a16="http://schemas.microsoft.com/office/drawing/2014/main" id="{7AD7C2E3-8149-1805-783B-FFB49F85C3A2}"/>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sp>
        <p:nvSpPr>
          <p:cNvPr id="5" name="Datumsplatzhalter 7">
            <a:extLst>
              <a:ext uri="{FF2B5EF4-FFF2-40B4-BE49-F238E27FC236}">
                <a16:creationId xmlns:a16="http://schemas.microsoft.com/office/drawing/2014/main" id="{42B379BB-E143-CB9D-920C-FE10993CCFCA}"/>
              </a:ext>
            </a:extLst>
          </p:cNvPr>
          <p:cNvSpPr txBox="1">
            <a:spLocks noGrp="1"/>
          </p:cNvSpPr>
          <p:nvPr>
            <p:ph type="dt" sz="half" idx="7"/>
          </p:nvPr>
        </p:nvSpPr>
        <p:spPr/>
        <p:txBody>
          <a:bodyPr/>
          <a:lstStyle>
            <a:lvl1pPr>
              <a:defRPr/>
            </a:lvl1pPr>
          </a:lstStyle>
          <a:p>
            <a:pPr lvl="0"/>
            <a:r>
              <a:rPr lang="de-DE"/>
              <a:t>|    15.02.2019</a:t>
            </a:r>
          </a:p>
        </p:txBody>
      </p:sp>
      <p:sp>
        <p:nvSpPr>
          <p:cNvPr id="6" name="Fußzeilenplatzhalter 8">
            <a:extLst>
              <a:ext uri="{FF2B5EF4-FFF2-40B4-BE49-F238E27FC236}">
                <a16:creationId xmlns:a16="http://schemas.microsoft.com/office/drawing/2014/main" id="{94B76FAE-3E96-0483-1591-74241D936E3D}"/>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7" name="Foliennummernplatzhalter 9">
            <a:extLst>
              <a:ext uri="{FF2B5EF4-FFF2-40B4-BE49-F238E27FC236}">
                <a16:creationId xmlns:a16="http://schemas.microsoft.com/office/drawing/2014/main" id="{DFBEBDAC-8C1F-72E3-62BF-19EFE54130E0}"/>
              </a:ext>
            </a:extLst>
          </p:cNvPr>
          <p:cNvSpPr txBox="1">
            <a:spLocks noGrp="1"/>
          </p:cNvSpPr>
          <p:nvPr>
            <p:ph type="sldNum" sz="quarter" idx="8"/>
          </p:nvPr>
        </p:nvSpPr>
        <p:spPr/>
        <p:txBody>
          <a:bodyPr/>
          <a:lstStyle>
            <a:lvl1pPr>
              <a:defRPr/>
            </a:lvl1pPr>
          </a:lstStyle>
          <a:p>
            <a:pPr lvl="0"/>
            <a:fld id="{548383F8-2B27-4987-B6B6-E6E46CC321E3}" type="slidenum">
              <a:t>‹Nr.›</a:t>
            </a:fld>
            <a:endParaRPr lang="de-DE"/>
          </a:p>
        </p:txBody>
      </p:sp>
      <p:cxnSp>
        <p:nvCxnSpPr>
          <p:cNvPr id="8" name="Gerader Verbinder 10">
            <a:extLst>
              <a:ext uri="{FF2B5EF4-FFF2-40B4-BE49-F238E27FC236}">
                <a16:creationId xmlns:a16="http://schemas.microsoft.com/office/drawing/2014/main" id="{ED69C457-3E51-465C-F749-19571AE4B445}"/>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287045415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616D5B-63D4-B958-F0B1-CDF0931C1C3F}"/>
              </a:ext>
            </a:extLst>
          </p:cNvPr>
          <p:cNvSpPr txBox="1">
            <a:spLocks noGrp="1"/>
          </p:cNvSpPr>
          <p:nvPr>
            <p:ph type="title"/>
          </p:nvPr>
        </p:nvSpPr>
        <p:spPr>
          <a:xfrm>
            <a:off x="719404" y="0"/>
            <a:ext cx="10753197" cy="1018797"/>
          </a:xfrm>
        </p:spPr>
        <p:txBody>
          <a:bodyPr/>
          <a:lstStyle>
            <a:lvl1pPr>
              <a:defRPr/>
            </a:lvl1pPr>
          </a:lstStyle>
          <a:p>
            <a:pPr lvl="0"/>
            <a:r>
              <a:rPr lang="de-DE"/>
              <a:t>Mastertitelformat bearbeiten</a:t>
            </a:r>
          </a:p>
        </p:txBody>
      </p:sp>
      <p:sp>
        <p:nvSpPr>
          <p:cNvPr id="3" name="Inhaltsplatzhalter 2">
            <a:extLst>
              <a:ext uri="{FF2B5EF4-FFF2-40B4-BE49-F238E27FC236}">
                <a16:creationId xmlns:a16="http://schemas.microsoft.com/office/drawing/2014/main" id="{C004F528-9C32-FA19-D53C-55B24F650829}"/>
              </a:ext>
            </a:extLst>
          </p:cNvPr>
          <p:cNvSpPr txBox="1">
            <a:spLocks noGrp="1"/>
          </p:cNvSpPr>
          <p:nvPr>
            <p:ph idx="4294967295"/>
          </p:nvPr>
        </p:nvSpPr>
        <p:spPr>
          <a:xfrm>
            <a:off x="719998" y="1674001"/>
            <a:ext cx="5196004" cy="4643999"/>
          </a:xfrm>
        </p:spPr>
        <p:txBody>
          <a:bodyPr/>
          <a:lstStyle>
            <a:lvl1pPr>
              <a:defRPr/>
            </a:lvl1pPr>
          </a:lstStyle>
          <a:p>
            <a:pPr lvl="0"/>
            <a:r>
              <a:rPr lang="de-DE"/>
              <a:t>Mastertextformat bearbeiten</a:t>
            </a:r>
          </a:p>
        </p:txBody>
      </p:sp>
      <p:sp>
        <p:nvSpPr>
          <p:cNvPr id="4" name="Inhaltsplatzhalter 3">
            <a:extLst>
              <a:ext uri="{FF2B5EF4-FFF2-40B4-BE49-F238E27FC236}">
                <a16:creationId xmlns:a16="http://schemas.microsoft.com/office/drawing/2014/main" id="{BF19EEF9-492C-AADB-2FF9-255EC9864A0D}"/>
              </a:ext>
            </a:extLst>
          </p:cNvPr>
          <p:cNvSpPr txBox="1">
            <a:spLocks noGrp="1"/>
          </p:cNvSpPr>
          <p:nvPr>
            <p:ph idx="4294967295"/>
          </p:nvPr>
        </p:nvSpPr>
        <p:spPr>
          <a:xfrm>
            <a:off x="6277804" y="1674001"/>
            <a:ext cx="5194797" cy="4643999"/>
          </a:xfrm>
        </p:spPr>
        <p:txBody>
          <a:bodyPr/>
          <a:lstStyle>
            <a:lvl1pPr>
              <a:defRPr/>
            </a:lvl1pPr>
          </a:lstStyle>
          <a:p>
            <a:pPr lvl="0"/>
            <a:r>
              <a:rPr lang="de-DE"/>
              <a:t>Mastertextformat bearbeiten</a:t>
            </a:r>
          </a:p>
        </p:txBody>
      </p:sp>
      <p:sp>
        <p:nvSpPr>
          <p:cNvPr id="5" name="Untertitel 2">
            <a:extLst>
              <a:ext uri="{FF2B5EF4-FFF2-40B4-BE49-F238E27FC236}">
                <a16:creationId xmlns:a16="http://schemas.microsoft.com/office/drawing/2014/main" id="{5B5EA98C-5744-AB1F-B587-0B9FE5847EBB}"/>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sp>
        <p:nvSpPr>
          <p:cNvPr id="6" name="Datumsplatzhalter 4">
            <a:extLst>
              <a:ext uri="{FF2B5EF4-FFF2-40B4-BE49-F238E27FC236}">
                <a16:creationId xmlns:a16="http://schemas.microsoft.com/office/drawing/2014/main" id="{3BF100FF-8D9F-D008-DC90-4FF947707FAE}"/>
              </a:ext>
            </a:extLst>
          </p:cNvPr>
          <p:cNvSpPr txBox="1">
            <a:spLocks noGrp="1"/>
          </p:cNvSpPr>
          <p:nvPr>
            <p:ph type="dt" sz="half" idx="7"/>
          </p:nvPr>
        </p:nvSpPr>
        <p:spPr/>
        <p:txBody>
          <a:bodyPr/>
          <a:lstStyle>
            <a:lvl1pPr>
              <a:defRPr/>
            </a:lvl1pPr>
          </a:lstStyle>
          <a:p>
            <a:pPr lvl="0"/>
            <a:r>
              <a:rPr lang="de-DE"/>
              <a:t>|    15.02.2019</a:t>
            </a:r>
          </a:p>
        </p:txBody>
      </p:sp>
      <p:sp>
        <p:nvSpPr>
          <p:cNvPr id="7" name="Fußzeilenplatzhalter 5">
            <a:extLst>
              <a:ext uri="{FF2B5EF4-FFF2-40B4-BE49-F238E27FC236}">
                <a16:creationId xmlns:a16="http://schemas.microsoft.com/office/drawing/2014/main" id="{F84E0009-773E-28E7-7CDD-5CA2ED6E7743}"/>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8" name="Foliennummernplatzhalter 6">
            <a:extLst>
              <a:ext uri="{FF2B5EF4-FFF2-40B4-BE49-F238E27FC236}">
                <a16:creationId xmlns:a16="http://schemas.microsoft.com/office/drawing/2014/main" id="{D440DCFA-8BF4-6540-D81C-11F49F8F4C56}"/>
              </a:ext>
            </a:extLst>
          </p:cNvPr>
          <p:cNvSpPr txBox="1">
            <a:spLocks noGrp="1"/>
          </p:cNvSpPr>
          <p:nvPr>
            <p:ph type="sldNum" sz="quarter" idx="8"/>
          </p:nvPr>
        </p:nvSpPr>
        <p:spPr/>
        <p:txBody>
          <a:bodyPr/>
          <a:lstStyle>
            <a:lvl1pPr>
              <a:defRPr/>
            </a:lvl1pPr>
          </a:lstStyle>
          <a:p>
            <a:pPr lvl="0"/>
            <a:fld id="{E15BBB0C-7812-4B75-A8BF-31C4A20D6D79}" type="slidenum">
              <a:t>‹Nr.›</a:t>
            </a:fld>
            <a:endParaRPr lang="de-DE"/>
          </a:p>
        </p:txBody>
      </p:sp>
      <p:cxnSp>
        <p:nvCxnSpPr>
          <p:cNvPr id="9" name="Gerader Verbinder 8">
            <a:extLst>
              <a:ext uri="{FF2B5EF4-FFF2-40B4-BE49-F238E27FC236}">
                <a16:creationId xmlns:a16="http://schemas.microsoft.com/office/drawing/2014/main" id="{2BF0D770-CAC0-3F39-9D87-2FE07C54CBD9}"/>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68708607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Inhalte">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AE7EA82F-F194-B2DD-560F-97FA00DC2D41}"/>
              </a:ext>
            </a:extLst>
          </p:cNvPr>
          <p:cNvSpPr txBox="1">
            <a:spLocks noGrp="1"/>
          </p:cNvSpPr>
          <p:nvPr>
            <p:ph idx="4294967295"/>
          </p:nvPr>
        </p:nvSpPr>
        <p:spPr>
          <a:xfrm>
            <a:off x="719998" y="1674001"/>
            <a:ext cx="3344399" cy="4643999"/>
          </a:xfrm>
        </p:spPr>
        <p:txBody>
          <a:bodyPr/>
          <a:lstStyle>
            <a:lvl1pPr>
              <a:defRPr/>
            </a:lvl1pPr>
          </a:lstStyle>
          <a:p>
            <a:pPr lvl="0"/>
            <a:r>
              <a:rPr lang="de-DE"/>
              <a:t>Mastertextformat bearbeiten</a:t>
            </a:r>
          </a:p>
        </p:txBody>
      </p:sp>
      <p:sp>
        <p:nvSpPr>
          <p:cNvPr id="3" name="Inhaltsplatzhalter 2">
            <a:extLst>
              <a:ext uri="{FF2B5EF4-FFF2-40B4-BE49-F238E27FC236}">
                <a16:creationId xmlns:a16="http://schemas.microsoft.com/office/drawing/2014/main" id="{448ACFC9-CC59-AB7F-662D-7B5DB96D60AB}"/>
              </a:ext>
            </a:extLst>
          </p:cNvPr>
          <p:cNvSpPr txBox="1">
            <a:spLocks noGrp="1"/>
          </p:cNvSpPr>
          <p:nvPr>
            <p:ph idx="4294967295"/>
          </p:nvPr>
        </p:nvSpPr>
        <p:spPr>
          <a:xfrm>
            <a:off x="4424397" y="1674001"/>
            <a:ext cx="3344399" cy="4643999"/>
          </a:xfrm>
        </p:spPr>
        <p:txBody>
          <a:bodyPr/>
          <a:lstStyle>
            <a:lvl1pPr>
              <a:defRPr/>
            </a:lvl1pPr>
          </a:lstStyle>
          <a:p>
            <a:pPr lvl="0"/>
            <a:r>
              <a:rPr lang="de-DE"/>
              <a:t>Mastertextformat bearbeiten</a:t>
            </a:r>
          </a:p>
        </p:txBody>
      </p:sp>
      <p:sp>
        <p:nvSpPr>
          <p:cNvPr id="4" name="Inhaltsplatzhalter 2">
            <a:extLst>
              <a:ext uri="{FF2B5EF4-FFF2-40B4-BE49-F238E27FC236}">
                <a16:creationId xmlns:a16="http://schemas.microsoft.com/office/drawing/2014/main" id="{CACC8266-200B-5E85-4279-A527D577D25C}"/>
              </a:ext>
            </a:extLst>
          </p:cNvPr>
          <p:cNvSpPr txBox="1">
            <a:spLocks noGrp="1"/>
          </p:cNvSpPr>
          <p:nvPr>
            <p:ph idx="4294967295"/>
          </p:nvPr>
        </p:nvSpPr>
        <p:spPr>
          <a:xfrm>
            <a:off x="8128796" y="1674001"/>
            <a:ext cx="3344399" cy="4643999"/>
          </a:xfrm>
        </p:spPr>
        <p:txBody>
          <a:bodyPr/>
          <a:lstStyle>
            <a:lvl1pPr>
              <a:defRPr/>
            </a:lvl1pPr>
          </a:lstStyle>
          <a:p>
            <a:pPr lvl="0"/>
            <a:r>
              <a:rPr lang="de-DE"/>
              <a:t>Mastertextformat bearbeiten</a:t>
            </a:r>
          </a:p>
        </p:txBody>
      </p:sp>
      <p:sp>
        <p:nvSpPr>
          <p:cNvPr id="5" name="Titel 1">
            <a:extLst>
              <a:ext uri="{FF2B5EF4-FFF2-40B4-BE49-F238E27FC236}">
                <a16:creationId xmlns:a16="http://schemas.microsoft.com/office/drawing/2014/main" id="{09AF5882-11B2-67CE-EBB5-B8E31376C6E6}"/>
              </a:ext>
            </a:extLst>
          </p:cNvPr>
          <p:cNvSpPr txBox="1">
            <a:spLocks noGrp="1"/>
          </p:cNvSpPr>
          <p:nvPr>
            <p:ph type="title"/>
          </p:nvPr>
        </p:nvSpPr>
        <p:spPr/>
        <p:txBody>
          <a:bodyPr/>
          <a:lstStyle>
            <a:lvl1pPr>
              <a:defRPr/>
            </a:lvl1pPr>
          </a:lstStyle>
          <a:p>
            <a:pPr lvl="0"/>
            <a:r>
              <a:rPr lang="de-DE"/>
              <a:t>Mastertitelformat bearbeiten</a:t>
            </a:r>
          </a:p>
        </p:txBody>
      </p:sp>
      <p:sp>
        <p:nvSpPr>
          <p:cNvPr id="6" name="Untertitel 2">
            <a:extLst>
              <a:ext uri="{FF2B5EF4-FFF2-40B4-BE49-F238E27FC236}">
                <a16:creationId xmlns:a16="http://schemas.microsoft.com/office/drawing/2014/main" id="{486A4C50-F28E-272C-20AA-7BF58F375D7C}"/>
              </a:ext>
            </a:extLst>
          </p:cNvPr>
          <p:cNvSpPr txBox="1">
            <a:spLocks noGrp="1"/>
          </p:cNvSpPr>
          <p:nvPr>
            <p:ph type="subTitle" idx="4294967295"/>
          </p:nvPr>
        </p:nvSpPr>
        <p:spPr>
          <a:xfrm>
            <a:off x="719404" y="1181816"/>
            <a:ext cx="10753197" cy="366610"/>
          </a:xfrm>
        </p:spPr>
        <p:txBody>
          <a:bodyPr/>
          <a:lstStyle>
            <a:lvl1pPr marL="0">
              <a:spcBef>
                <a:spcPts val="0"/>
              </a:spcBef>
              <a:defRPr sz="2000">
                <a:solidFill>
                  <a:srgbClr val="AD007C"/>
                </a:solidFill>
              </a:defRPr>
            </a:lvl1pPr>
          </a:lstStyle>
          <a:p>
            <a:pPr lvl="0"/>
            <a:r>
              <a:rPr lang="de-DE"/>
              <a:t>Master-Untertitelformat bearbeiten</a:t>
            </a:r>
          </a:p>
        </p:txBody>
      </p:sp>
      <p:sp>
        <p:nvSpPr>
          <p:cNvPr id="7" name="Datumsplatzhalter 7">
            <a:extLst>
              <a:ext uri="{FF2B5EF4-FFF2-40B4-BE49-F238E27FC236}">
                <a16:creationId xmlns:a16="http://schemas.microsoft.com/office/drawing/2014/main" id="{35C5875C-426B-46E5-7601-1C01274C6B90}"/>
              </a:ext>
            </a:extLst>
          </p:cNvPr>
          <p:cNvSpPr txBox="1">
            <a:spLocks noGrp="1"/>
          </p:cNvSpPr>
          <p:nvPr>
            <p:ph type="dt" sz="half" idx="7"/>
          </p:nvPr>
        </p:nvSpPr>
        <p:spPr/>
        <p:txBody>
          <a:bodyPr/>
          <a:lstStyle>
            <a:lvl1pPr>
              <a:defRPr/>
            </a:lvl1pPr>
          </a:lstStyle>
          <a:p>
            <a:pPr lvl="0"/>
            <a:r>
              <a:rPr lang="de-DE"/>
              <a:t>|    15.02.2019</a:t>
            </a:r>
          </a:p>
        </p:txBody>
      </p:sp>
      <p:sp>
        <p:nvSpPr>
          <p:cNvPr id="8" name="Fußzeilenplatzhalter 8">
            <a:extLst>
              <a:ext uri="{FF2B5EF4-FFF2-40B4-BE49-F238E27FC236}">
                <a16:creationId xmlns:a16="http://schemas.microsoft.com/office/drawing/2014/main" id="{0A7BEA0A-50FD-E029-B0A5-BC0D464ED956}"/>
              </a:ext>
            </a:extLst>
          </p:cNvPr>
          <p:cNvSpPr txBox="1">
            <a:spLocks noGrp="1"/>
          </p:cNvSpPr>
          <p:nvPr>
            <p:ph type="ftr" sz="quarter" idx="9"/>
          </p:nvPr>
        </p:nvSpPr>
        <p:spPr/>
        <p:txBody>
          <a:bodyPr/>
          <a:lstStyle>
            <a:lvl1pPr>
              <a:defRPr/>
            </a:lvl1pPr>
          </a:lstStyle>
          <a:p>
            <a:pPr lvl="0"/>
            <a:r>
              <a:rPr lang="de-DE"/>
              <a:t>|    Fußzeile Universität Augsburg</a:t>
            </a:r>
          </a:p>
        </p:txBody>
      </p:sp>
      <p:sp>
        <p:nvSpPr>
          <p:cNvPr id="9" name="Foliennummernplatzhalter 9">
            <a:extLst>
              <a:ext uri="{FF2B5EF4-FFF2-40B4-BE49-F238E27FC236}">
                <a16:creationId xmlns:a16="http://schemas.microsoft.com/office/drawing/2014/main" id="{56FEE5F5-BBC7-4F24-3FDD-11B4BF4FFE95}"/>
              </a:ext>
            </a:extLst>
          </p:cNvPr>
          <p:cNvSpPr txBox="1">
            <a:spLocks noGrp="1"/>
          </p:cNvSpPr>
          <p:nvPr>
            <p:ph type="sldNum" sz="quarter" idx="8"/>
          </p:nvPr>
        </p:nvSpPr>
        <p:spPr/>
        <p:txBody>
          <a:bodyPr/>
          <a:lstStyle>
            <a:lvl1pPr>
              <a:defRPr/>
            </a:lvl1pPr>
          </a:lstStyle>
          <a:p>
            <a:pPr lvl="0"/>
            <a:fld id="{AADB9A55-5B0B-42E2-8F1F-49384A6A3A79}" type="slidenum">
              <a:t>‹Nr.›</a:t>
            </a:fld>
            <a:endParaRPr lang="de-DE"/>
          </a:p>
        </p:txBody>
      </p:sp>
      <p:cxnSp>
        <p:nvCxnSpPr>
          <p:cNvPr id="10" name="Gerader Verbinder 10">
            <a:extLst>
              <a:ext uri="{FF2B5EF4-FFF2-40B4-BE49-F238E27FC236}">
                <a16:creationId xmlns:a16="http://schemas.microsoft.com/office/drawing/2014/main" id="{E2C7BB56-4A35-C7F7-4722-EDD560601B71}"/>
              </a:ext>
            </a:extLst>
          </p:cNvPr>
          <p:cNvCxnSpPr/>
          <p:nvPr/>
        </p:nvCxnSpPr>
        <p:spPr>
          <a:xfrm>
            <a:off x="719998" y="1100617"/>
            <a:ext cx="11471998" cy="0"/>
          </a:xfrm>
          <a:prstGeom prst="straightConnector1">
            <a:avLst/>
          </a:prstGeom>
          <a:noFill/>
          <a:ln w="6345" cap="flat">
            <a:solidFill>
              <a:srgbClr val="000000"/>
            </a:solidFill>
            <a:prstDash val="solid"/>
            <a:miter/>
          </a:ln>
        </p:spPr>
      </p:cxnSp>
    </p:spTree>
    <p:extLst>
      <p:ext uri="{BB962C8B-B14F-4D97-AF65-F5344CB8AC3E}">
        <p14:creationId xmlns:p14="http://schemas.microsoft.com/office/powerpoint/2010/main" val="30788909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2.sv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liennummernplatzhalter 5">
            <a:extLst>
              <a:ext uri="{FF2B5EF4-FFF2-40B4-BE49-F238E27FC236}">
                <a16:creationId xmlns:a16="http://schemas.microsoft.com/office/drawing/2014/main" id="{9CC801E2-7AB0-1A6F-5830-79EC0DC508FD}"/>
              </a:ext>
            </a:extLst>
          </p:cNvPr>
          <p:cNvSpPr txBox="1">
            <a:spLocks noGrp="1"/>
          </p:cNvSpPr>
          <p:nvPr>
            <p:ph type="sldNum" sz="quarter" idx="4"/>
          </p:nvPr>
        </p:nvSpPr>
        <p:spPr>
          <a:xfrm>
            <a:off x="719998" y="6500396"/>
            <a:ext cx="319317" cy="217416"/>
          </a:xfrm>
          <a:prstGeom prst="rect">
            <a:avLst/>
          </a:prstGeom>
          <a:noFill/>
          <a:ln>
            <a:noFill/>
          </a:ln>
        </p:spPr>
        <p:txBody>
          <a:bodyPr vert="horz" wrap="square" lIns="0" tIns="0" rIns="0" bIns="0" anchor="b" anchorCtr="0" compatLnSpc="1">
            <a:noAutofit/>
          </a:bodyPr>
          <a:lstStyle>
            <a:lvl1pPr marL="0" marR="0" lvl="0" indent="0" algn="l" defTabSz="914400" rtl="0" fontAlgn="auto" hangingPunct="1">
              <a:lnSpc>
                <a:spcPct val="100000"/>
              </a:lnSpc>
              <a:spcBef>
                <a:spcPts val="0"/>
              </a:spcBef>
              <a:spcAft>
                <a:spcPts val="0"/>
              </a:spcAft>
              <a:buNone/>
              <a:tabLst/>
              <a:defRPr lang="de-DE" sz="800" b="1" i="0" u="none" strike="noStrike" kern="1200" cap="none" spc="0" baseline="0">
                <a:solidFill>
                  <a:srgbClr val="000000"/>
                </a:solidFill>
                <a:uFillTx/>
                <a:latin typeface="Arial" pitchFamily="34"/>
                <a:cs typeface="Arial" pitchFamily="34"/>
              </a:defRPr>
            </a:lvl1pPr>
          </a:lstStyle>
          <a:p>
            <a:pPr lvl="0"/>
            <a:fld id="{3CC74DC7-6D47-4397-8D46-4D9655A96151}" type="slidenum">
              <a:t>‹Nr.›</a:t>
            </a:fld>
            <a:endParaRPr lang="de-DE"/>
          </a:p>
        </p:txBody>
      </p:sp>
      <p:sp>
        <p:nvSpPr>
          <p:cNvPr id="3" name="Datumsplatzhalter 3">
            <a:extLst>
              <a:ext uri="{FF2B5EF4-FFF2-40B4-BE49-F238E27FC236}">
                <a16:creationId xmlns:a16="http://schemas.microsoft.com/office/drawing/2014/main" id="{B405B16C-59FA-5617-B5C3-DA6AA12F4C98}"/>
              </a:ext>
            </a:extLst>
          </p:cNvPr>
          <p:cNvSpPr txBox="1">
            <a:spLocks noGrp="1"/>
          </p:cNvSpPr>
          <p:nvPr>
            <p:ph type="dt" sz="half" idx="2"/>
          </p:nvPr>
        </p:nvSpPr>
        <p:spPr>
          <a:xfrm>
            <a:off x="1005446" y="6500396"/>
            <a:ext cx="806400" cy="217416"/>
          </a:xfrm>
          <a:prstGeom prst="rect">
            <a:avLst/>
          </a:prstGeom>
          <a:noFill/>
          <a:ln>
            <a:noFill/>
          </a:ln>
        </p:spPr>
        <p:txBody>
          <a:bodyPr vert="horz" wrap="square" lIns="0" tIns="0" rIns="0" bIns="0" anchor="b" anchorCtr="0" compatLnSpc="1">
            <a:noAutofit/>
          </a:bodyPr>
          <a:lstStyle>
            <a:lvl1pPr marL="0" marR="0" lvl="0" indent="0" algn="l" defTabSz="914400" rtl="0" fontAlgn="auto" hangingPunct="1">
              <a:lnSpc>
                <a:spcPct val="100000"/>
              </a:lnSpc>
              <a:spcBef>
                <a:spcPts val="0"/>
              </a:spcBef>
              <a:spcAft>
                <a:spcPts val="0"/>
              </a:spcAft>
              <a:buNone/>
              <a:tabLst/>
              <a:defRPr lang="de-DE" sz="800" b="0" i="0" u="none" strike="noStrike" kern="1200" cap="none" spc="0" baseline="0">
                <a:solidFill>
                  <a:srgbClr val="000000"/>
                </a:solidFill>
                <a:uFillTx/>
                <a:latin typeface="Arial" pitchFamily="34"/>
                <a:cs typeface="Arial" pitchFamily="34"/>
              </a:defRPr>
            </a:lvl1pPr>
          </a:lstStyle>
          <a:p>
            <a:pPr lvl="0"/>
            <a:r>
              <a:rPr lang="de-DE"/>
              <a:t>|    15.02.2019</a:t>
            </a:r>
          </a:p>
        </p:txBody>
      </p:sp>
      <p:sp>
        <p:nvSpPr>
          <p:cNvPr id="4" name="Fußzeilenplatzhalter 4">
            <a:extLst>
              <a:ext uri="{FF2B5EF4-FFF2-40B4-BE49-F238E27FC236}">
                <a16:creationId xmlns:a16="http://schemas.microsoft.com/office/drawing/2014/main" id="{846884C3-0DC7-5974-8667-BACA3BDF3595}"/>
              </a:ext>
            </a:extLst>
          </p:cNvPr>
          <p:cNvSpPr txBox="1">
            <a:spLocks noGrp="1"/>
          </p:cNvSpPr>
          <p:nvPr>
            <p:ph type="ftr" sz="quarter" idx="3"/>
          </p:nvPr>
        </p:nvSpPr>
        <p:spPr>
          <a:xfrm>
            <a:off x="1785868" y="6500396"/>
            <a:ext cx="7296537" cy="217416"/>
          </a:xfrm>
          <a:prstGeom prst="rect">
            <a:avLst/>
          </a:prstGeom>
          <a:noFill/>
          <a:ln>
            <a:noFill/>
          </a:ln>
        </p:spPr>
        <p:txBody>
          <a:bodyPr vert="horz" wrap="square" lIns="0" tIns="0" rIns="0" bIns="0" anchor="b" anchorCtr="0" compatLnSpc="1">
            <a:noAutofit/>
          </a:bodyPr>
          <a:lstStyle>
            <a:lvl1pPr marL="0" marR="0" lvl="0" indent="0" algn="l" defTabSz="914400" rtl="0" fontAlgn="auto" hangingPunct="1">
              <a:lnSpc>
                <a:spcPct val="100000"/>
              </a:lnSpc>
              <a:spcBef>
                <a:spcPts val="0"/>
              </a:spcBef>
              <a:spcAft>
                <a:spcPts val="0"/>
              </a:spcAft>
              <a:buNone/>
              <a:tabLst/>
              <a:defRPr lang="de-DE" sz="800" b="0" i="0" u="none" strike="noStrike" kern="1200" cap="none" spc="0" baseline="0">
                <a:solidFill>
                  <a:srgbClr val="000000"/>
                </a:solidFill>
                <a:uFillTx/>
                <a:latin typeface="Arial" pitchFamily="34"/>
                <a:cs typeface="Arial" pitchFamily="34"/>
              </a:defRPr>
            </a:lvl1pPr>
          </a:lstStyle>
          <a:p>
            <a:pPr lvl="0"/>
            <a:r>
              <a:rPr lang="de-DE"/>
              <a:t>|    Fußzeile Universität Augsburg</a:t>
            </a:r>
          </a:p>
        </p:txBody>
      </p:sp>
      <p:sp>
        <p:nvSpPr>
          <p:cNvPr id="5" name="Textplatzhalter 2">
            <a:extLst>
              <a:ext uri="{FF2B5EF4-FFF2-40B4-BE49-F238E27FC236}">
                <a16:creationId xmlns:a16="http://schemas.microsoft.com/office/drawing/2014/main" id="{B634954E-93EB-8C37-B75A-180C56F2F71A}"/>
              </a:ext>
            </a:extLst>
          </p:cNvPr>
          <p:cNvSpPr txBox="1">
            <a:spLocks noGrp="1"/>
          </p:cNvSpPr>
          <p:nvPr>
            <p:ph type="body" idx="1"/>
          </p:nvPr>
        </p:nvSpPr>
        <p:spPr>
          <a:xfrm>
            <a:off x="719998" y="1674001"/>
            <a:ext cx="10753197" cy="4643999"/>
          </a:xfrm>
          <a:prstGeom prst="rect">
            <a:avLst/>
          </a:prstGeom>
          <a:noFill/>
          <a:ln>
            <a:noFill/>
          </a:ln>
        </p:spPr>
        <p:txBody>
          <a:bodyPr vert="horz" wrap="square" lIns="0" tIns="0" rIns="0" bIns="0" anchor="t" anchorCtr="0" compatLnSpc="1">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elplatzhalter 1">
            <a:extLst>
              <a:ext uri="{FF2B5EF4-FFF2-40B4-BE49-F238E27FC236}">
                <a16:creationId xmlns:a16="http://schemas.microsoft.com/office/drawing/2014/main" id="{5DF4BAD6-6F38-8CE3-565C-A2C27A9855F6}"/>
              </a:ext>
            </a:extLst>
          </p:cNvPr>
          <p:cNvSpPr txBox="1">
            <a:spLocks noGrp="1"/>
          </p:cNvSpPr>
          <p:nvPr>
            <p:ph type="title"/>
          </p:nvPr>
        </p:nvSpPr>
        <p:spPr>
          <a:xfrm>
            <a:off x="719404" y="0"/>
            <a:ext cx="10753197" cy="1017919"/>
          </a:xfrm>
          <a:prstGeom prst="rect">
            <a:avLst/>
          </a:prstGeom>
          <a:noFill/>
          <a:ln>
            <a:noFill/>
          </a:ln>
        </p:spPr>
        <p:txBody>
          <a:bodyPr vert="horz" wrap="square" lIns="0" tIns="0" rIns="0" bIns="0" anchor="b" anchorCtr="0" compatLnSpc="1">
            <a:noAutofit/>
          </a:bodyPr>
          <a:lstStyle/>
          <a:p>
            <a:pPr lvl="0"/>
            <a:r>
              <a:rPr lang="de-DE"/>
              <a:t>Mastertitelformat bearbeiten</a:t>
            </a:r>
          </a:p>
        </p:txBody>
      </p:sp>
      <p:sp>
        <p:nvSpPr>
          <p:cNvPr id="7" name="Farbakzent links">
            <a:extLst>
              <a:ext uri="{FF2B5EF4-FFF2-40B4-BE49-F238E27FC236}">
                <a16:creationId xmlns:a16="http://schemas.microsoft.com/office/drawing/2014/main" id="{72BC05F9-69ED-E503-3C6A-7AA7F31B86EA}"/>
              </a:ext>
            </a:extLst>
          </p:cNvPr>
          <p:cNvSpPr/>
          <p:nvPr/>
        </p:nvSpPr>
        <p:spPr>
          <a:xfrm>
            <a:off x="0" y="0"/>
            <a:ext cx="231233" cy="2644005"/>
          </a:xfrm>
          <a:custGeom>
            <a:avLst/>
            <a:gdLst>
              <a:gd name="f0" fmla="val 10800000"/>
              <a:gd name="f1" fmla="val 5400000"/>
              <a:gd name="f2" fmla="val 180"/>
              <a:gd name="f3" fmla="val w"/>
              <a:gd name="f4" fmla="val h"/>
              <a:gd name="f5" fmla="val 0"/>
              <a:gd name="f6" fmla="val 231229"/>
              <a:gd name="f7" fmla="val 2644002"/>
              <a:gd name="f8" fmla="val 427848"/>
              <a:gd name="f9" fmla="val 1100610"/>
              <a:gd name="f10" fmla="val 2499514"/>
              <a:gd name="f11" fmla="+- 0 0 -90"/>
              <a:gd name="f12" fmla="*/ f3 1 231229"/>
              <a:gd name="f13" fmla="*/ f4 1 2644002"/>
              <a:gd name="f14" fmla="+- f7 0 f5"/>
              <a:gd name="f15" fmla="+- f6 0 f5"/>
              <a:gd name="f16" fmla="*/ f11 f0 1"/>
              <a:gd name="f17" fmla="*/ f15 1 231229"/>
              <a:gd name="f18" fmla="*/ f14 1 2644002"/>
              <a:gd name="f19" fmla="*/ 0 f15 1"/>
              <a:gd name="f20" fmla="*/ 0 f14 1"/>
              <a:gd name="f21" fmla="*/ 231229 f15 1"/>
              <a:gd name="f22" fmla="*/ 427848 f14 1"/>
              <a:gd name="f23" fmla="*/ 1100610 f14 1"/>
              <a:gd name="f24" fmla="*/ 2499514 f14 1"/>
              <a:gd name="f25" fmla="*/ 2644002 f14 1"/>
              <a:gd name="f26" fmla="*/ f16 1 f2"/>
              <a:gd name="f27" fmla="*/ f19 1 231229"/>
              <a:gd name="f28" fmla="*/ f20 1 2644002"/>
              <a:gd name="f29" fmla="*/ f21 1 231229"/>
              <a:gd name="f30" fmla="*/ f22 1 2644002"/>
              <a:gd name="f31" fmla="*/ f23 1 2644002"/>
              <a:gd name="f32" fmla="*/ f24 1 2644002"/>
              <a:gd name="f33" fmla="*/ f25 1 2644002"/>
              <a:gd name="f34" fmla="*/ f5 1 f17"/>
              <a:gd name="f35" fmla="*/ f6 1 f17"/>
              <a:gd name="f36" fmla="*/ f5 1 f18"/>
              <a:gd name="f37" fmla="*/ f7 1 f18"/>
              <a:gd name="f38" fmla="+- f26 0 f1"/>
              <a:gd name="f39" fmla="*/ f27 1 f17"/>
              <a:gd name="f40" fmla="*/ f28 1 f18"/>
              <a:gd name="f41" fmla="*/ f29 1 f17"/>
              <a:gd name="f42" fmla="*/ f30 1 f18"/>
              <a:gd name="f43" fmla="*/ f31 1 f18"/>
              <a:gd name="f44" fmla="*/ f32 1 f18"/>
              <a:gd name="f45" fmla="*/ f33 1 f18"/>
              <a:gd name="f46" fmla="*/ f34 f12 1"/>
              <a:gd name="f47" fmla="*/ f35 f12 1"/>
              <a:gd name="f48" fmla="*/ f37 f13 1"/>
              <a:gd name="f49" fmla="*/ f36 f13 1"/>
              <a:gd name="f50" fmla="*/ f39 f12 1"/>
              <a:gd name="f51" fmla="*/ f40 f13 1"/>
              <a:gd name="f52" fmla="*/ f41 f12 1"/>
              <a:gd name="f53" fmla="*/ f42 f13 1"/>
              <a:gd name="f54" fmla="*/ f43 f13 1"/>
              <a:gd name="f55" fmla="*/ f44 f13 1"/>
              <a:gd name="f56" fmla="*/ f45 f13 1"/>
            </a:gdLst>
            <a:ahLst/>
            <a:cxnLst>
              <a:cxn ang="3cd4">
                <a:pos x="hc" y="t"/>
              </a:cxn>
              <a:cxn ang="0">
                <a:pos x="r" y="vc"/>
              </a:cxn>
              <a:cxn ang="cd4">
                <a:pos x="hc" y="b"/>
              </a:cxn>
              <a:cxn ang="cd2">
                <a:pos x="l" y="vc"/>
              </a:cxn>
              <a:cxn ang="f38">
                <a:pos x="f50" y="f51"/>
              </a:cxn>
              <a:cxn ang="f38">
                <a:pos x="f52" y="f51"/>
              </a:cxn>
              <a:cxn ang="f38">
                <a:pos x="f52" y="f53"/>
              </a:cxn>
              <a:cxn ang="f38">
                <a:pos x="f52" y="f54"/>
              </a:cxn>
              <a:cxn ang="f38">
                <a:pos x="f52" y="f55"/>
              </a:cxn>
              <a:cxn ang="f38">
                <a:pos x="f50" y="f56"/>
              </a:cxn>
              <a:cxn ang="f38">
                <a:pos x="f50" y="f54"/>
              </a:cxn>
              <a:cxn ang="f38">
                <a:pos x="f50" y="f53"/>
              </a:cxn>
            </a:cxnLst>
            <a:rect l="f46" t="f49" r="f47" b="f48"/>
            <a:pathLst>
              <a:path w="231229" h="2644002">
                <a:moveTo>
                  <a:pt x="f5" y="f5"/>
                </a:moveTo>
                <a:lnTo>
                  <a:pt x="f6" y="f5"/>
                </a:lnTo>
                <a:lnTo>
                  <a:pt x="f6" y="f8"/>
                </a:lnTo>
                <a:lnTo>
                  <a:pt x="f6" y="f9"/>
                </a:lnTo>
                <a:lnTo>
                  <a:pt x="f6" y="f10"/>
                </a:lnTo>
                <a:lnTo>
                  <a:pt x="f5" y="f7"/>
                </a:lnTo>
                <a:lnTo>
                  <a:pt x="f5" y="f9"/>
                </a:lnTo>
                <a:lnTo>
                  <a:pt x="f5" y="f8"/>
                </a:lnTo>
                <a:close/>
              </a:path>
            </a:pathLst>
          </a:custGeom>
          <a:solidFill>
            <a:srgbClr val="AD007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Arial"/>
            </a:endParaRPr>
          </a:p>
        </p:txBody>
      </p:sp>
      <p:pic>
        <p:nvPicPr>
          <p:cNvPr id="8" name="Grafik 7">
            <a:extLst>
              <a:ext uri="{FF2B5EF4-FFF2-40B4-BE49-F238E27FC236}">
                <a16:creationId xmlns:a16="http://schemas.microsoft.com/office/drawing/2014/main" id="{98828A1B-76AA-7AC6-3B4D-DB1CC429434C}"/>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0965219" y="6411882"/>
            <a:ext cx="507976" cy="305921"/>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Lst>
  <p:txStyles>
    <p:titleStyle>
      <a:lvl1pPr marL="0" marR="0" lvl="0" indent="0" algn="l" defTabSz="914400" rtl="0" fontAlgn="auto" hangingPunct="1">
        <a:lnSpc>
          <a:spcPct val="90000"/>
        </a:lnSpc>
        <a:spcBef>
          <a:spcPts val="0"/>
        </a:spcBef>
        <a:spcAft>
          <a:spcPts val="0"/>
        </a:spcAft>
        <a:buNone/>
        <a:tabLst/>
        <a:defRPr lang="de-DE" sz="2600" b="0" i="0" u="none" strike="noStrike" kern="1200" cap="none" spc="0" baseline="0">
          <a:solidFill>
            <a:srgbClr val="000000"/>
          </a:solidFill>
          <a:uFillTx/>
          <a:latin typeface="Arial" pitchFamily="34"/>
          <a:cs typeface="Arial" pitchFamily="34"/>
        </a:defRPr>
      </a:lvl1pPr>
    </p:titleStyle>
    <p:bodyStyle>
      <a:lvl1pPr marL="12600" marR="0" lvl="0" indent="0" algn="l" defTabSz="914400" rtl="0" fontAlgn="auto" hangingPunct="1">
        <a:lnSpc>
          <a:spcPct val="100000"/>
        </a:lnSpc>
        <a:spcBef>
          <a:spcPts val="1200"/>
        </a:spcBef>
        <a:spcAft>
          <a:spcPts val="0"/>
        </a:spcAft>
        <a:buNone/>
        <a:tabLst/>
        <a:defRPr lang="de-DE" sz="1800" b="0" i="0" u="none" strike="noStrike" kern="1200" cap="none" spc="0" baseline="0">
          <a:solidFill>
            <a:srgbClr val="000000"/>
          </a:solidFill>
          <a:uFillTx/>
          <a:latin typeface="Arial"/>
          <a:cs typeface="Arial" pitchFamily="34"/>
        </a:defRPr>
      </a:lvl1pPr>
      <a:lvl2pPr marL="215999" marR="0" lvl="1" indent="-215999" algn="l" defTabSz="914400" rtl="0" fontAlgn="auto" hangingPunct="1">
        <a:lnSpc>
          <a:spcPct val="100000"/>
        </a:lnSpc>
        <a:spcBef>
          <a:spcPts val="1200"/>
        </a:spcBef>
        <a:spcAft>
          <a:spcPts val="0"/>
        </a:spcAft>
        <a:buClr>
          <a:srgbClr val="AD007C"/>
        </a:buClr>
        <a:buSzPct val="100000"/>
        <a:buFont typeface="Wingdings" pitchFamily="2"/>
        <a:buChar char="§"/>
        <a:tabLst/>
        <a:defRPr lang="de-DE" sz="1800" b="0" i="0" u="none" strike="noStrike" kern="1200" cap="none" spc="0" baseline="0">
          <a:solidFill>
            <a:srgbClr val="000000"/>
          </a:solidFill>
          <a:uFillTx/>
          <a:latin typeface="Arial"/>
          <a:cs typeface="Arial" pitchFamily="34"/>
        </a:defRPr>
      </a:lvl2pPr>
      <a:lvl3pPr marL="431999" marR="0" lvl="2" indent="-215999" algn="l" defTabSz="914400" rtl="0" fontAlgn="auto" hangingPunct="1">
        <a:lnSpc>
          <a:spcPct val="100000"/>
        </a:lnSpc>
        <a:spcBef>
          <a:spcPts val="600"/>
        </a:spcBef>
        <a:spcAft>
          <a:spcPts val="0"/>
        </a:spcAft>
        <a:buClr>
          <a:srgbClr val="AD007C"/>
        </a:buClr>
        <a:buSzPct val="100000"/>
        <a:buFont typeface="Symbol" pitchFamily="18"/>
        <a:buChar char="-"/>
        <a:tabLst/>
        <a:defRPr lang="de-DE" sz="1600" b="0" i="0" u="none" strike="noStrike" kern="1200" cap="none" spc="0" baseline="0">
          <a:solidFill>
            <a:srgbClr val="000000"/>
          </a:solidFill>
          <a:uFillTx/>
          <a:latin typeface="Arial"/>
          <a:cs typeface="Arial" pitchFamily="34"/>
        </a:defRPr>
      </a:lvl3pPr>
      <a:lvl4pPr marL="611998" marR="0" lvl="3" indent="-179999" algn="l" defTabSz="914400" rtl="0" fontAlgn="auto" hangingPunct="1">
        <a:lnSpc>
          <a:spcPct val="100000"/>
        </a:lnSpc>
        <a:spcBef>
          <a:spcPts val="400"/>
        </a:spcBef>
        <a:spcAft>
          <a:spcPts val="0"/>
        </a:spcAft>
        <a:buClr>
          <a:srgbClr val="AD007C"/>
        </a:buClr>
        <a:buSzPct val="100000"/>
        <a:buFont typeface="Symbol" pitchFamily="18"/>
        <a:buChar char="-"/>
        <a:tabLst/>
        <a:defRPr lang="de-DE" sz="1400" b="0" i="0" u="none" strike="noStrike" kern="1200" cap="none" spc="0" baseline="0">
          <a:solidFill>
            <a:srgbClr val="000000"/>
          </a:solidFill>
          <a:uFillTx/>
          <a:latin typeface="Arial"/>
          <a:cs typeface="Arial" pitchFamily="34"/>
        </a:defRPr>
      </a:lvl4pPr>
      <a:lvl5pPr marL="0" marR="0" lvl="4" indent="0" algn="l" defTabSz="914400" rtl="0" fontAlgn="auto" hangingPunct="1">
        <a:lnSpc>
          <a:spcPct val="100000"/>
        </a:lnSpc>
        <a:spcBef>
          <a:spcPts val="2400"/>
        </a:spcBef>
        <a:spcAft>
          <a:spcPts val="0"/>
        </a:spcAft>
        <a:buNone/>
        <a:tabLst/>
        <a:defRPr lang="de-DE" sz="1800" b="0" i="0" u="none" strike="noStrike" kern="1200" cap="none" spc="0" baseline="0">
          <a:solidFill>
            <a:srgbClr val="AD007C"/>
          </a:solidFill>
          <a:uFillTx/>
          <a:latin typeface="Arial"/>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jpeg"/><Relationship Id="rId21" Type="http://schemas.openxmlformats.org/officeDocument/2006/relationships/image" Target="../media/image23.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26.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name="Slide2342">
    <p:spTree>
      <p:nvGrpSpPr>
        <p:cNvPr id="1" name=""/>
        <p:cNvGrpSpPr/>
        <p:nvPr/>
      </p:nvGrpSpPr>
      <p:grpSpPr>
        <a:xfrm>
          <a:off x="0" y="0"/>
          <a:ext cx="0" cy="0"/>
          <a:chOff x="0" y="0"/>
          <a:chExt cx="0" cy="0"/>
        </a:xfrm>
      </p:grpSpPr>
      <p:pic>
        <p:nvPicPr>
          <p:cNvPr id="2" name="Bildplatzhalter 21">
            <a:extLst>
              <a:ext uri="{FF2B5EF4-FFF2-40B4-BE49-F238E27FC236}">
                <a16:creationId xmlns:a16="http://schemas.microsoft.com/office/drawing/2014/main" id="{5C7B2AA4-5A16-C80D-7A70-360FE39D1402}"/>
              </a:ext>
            </a:extLst>
          </p:cNvPr>
          <p:cNvPicPr>
            <a:picLocks noGrp="1" noChangeAspect="1"/>
          </p:cNvPicPr>
          <p:nvPr>
            <p:ph type="pic" idx="4294967295"/>
          </p:nvPr>
        </p:nvPicPr>
        <p:blipFill>
          <a:blip r:embed="rId3"/>
          <a:srcRect/>
          <a:stretch>
            <a:fillRect/>
          </a:stretch>
        </p:blipFill>
        <p:spPr>
          <a:xfrm>
            <a:off x="0" y="0"/>
            <a:ext cx="12191996" cy="6858000"/>
          </a:xfrm>
          <a:solidFill>
            <a:srgbClr val="C8C8C8"/>
          </a:solidFill>
        </p:spPr>
      </p:pic>
      <p:sp>
        <p:nvSpPr>
          <p:cNvPr id="3" name="Titel 29">
            <a:extLst>
              <a:ext uri="{FF2B5EF4-FFF2-40B4-BE49-F238E27FC236}">
                <a16:creationId xmlns:a16="http://schemas.microsoft.com/office/drawing/2014/main" id="{6EF4069F-B174-3231-E4F5-A17E2B771CAB}"/>
              </a:ext>
            </a:extLst>
          </p:cNvPr>
          <p:cNvSpPr txBox="1">
            <a:spLocks noGrp="1" noMove="1" noResize="1"/>
          </p:cNvSpPr>
          <p:nvPr>
            <p:ph type="title"/>
          </p:nvPr>
        </p:nvSpPr>
        <p:spPr/>
        <p:txBody>
          <a:bodyPr/>
          <a:lstStyle/>
          <a:p>
            <a:pPr lvl="0"/>
            <a:r>
              <a:rPr lang="en-US" sz="2800" dirty="0" err="1"/>
              <a:t>Schulung</a:t>
            </a:r>
            <a:r>
              <a:rPr lang="en-US" sz="2800" dirty="0"/>
              <a:t> Records Management</a:t>
            </a:r>
            <a:br>
              <a:rPr lang="en-US" sz="2800" dirty="0"/>
            </a:br>
            <a:br>
              <a:rPr lang="en-US" sz="2800" dirty="0"/>
            </a:br>
            <a:r>
              <a:rPr lang="en-US" sz="2800" dirty="0" err="1"/>
              <a:t>Zentralverwaltung</a:t>
            </a:r>
            <a:endParaRPr lang="en-US" sz="2800" dirty="0"/>
          </a:p>
        </p:txBody>
      </p:sp>
      <p:sp>
        <p:nvSpPr>
          <p:cNvPr id="4" name="Untertitel 30">
            <a:extLst>
              <a:ext uri="{FF2B5EF4-FFF2-40B4-BE49-F238E27FC236}">
                <a16:creationId xmlns:a16="http://schemas.microsoft.com/office/drawing/2014/main" id="{65FD9560-B6F1-C668-AB5B-5941B1DBFA57}"/>
              </a:ext>
            </a:extLst>
          </p:cNvPr>
          <p:cNvSpPr txBox="1">
            <a:spLocks noGrp="1"/>
          </p:cNvSpPr>
          <p:nvPr>
            <p:ph type="subTitle" idx="4294967295"/>
          </p:nvPr>
        </p:nvSpPr>
        <p:spPr>
          <a:xfrm>
            <a:off x="5608326" y="4049996"/>
            <a:ext cx="5863672" cy="1079997"/>
          </a:xfrm>
        </p:spPr>
        <p:txBody>
          <a:bodyPr lIns="359999" rIns="359999"/>
          <a:lstStyle/>
          <a:p>
            <a:pPr marL="0" lvl="0"/>
            <a:r>
              <a:rPr lang="de-DE" sz="1500" dirty="0">
                <a:solidFill>
                  <a:srgbClr val="FFFFFF"/>
                </a:solidFill>
              </a:rPr>
              <a:t>Dr. Werner Lengger, Universitätsarchiv Augsburg</a:t>
            </a:r>
          </a:p>
          <a:p>
            <a:pPr marL="0" lvl="0"/>
            <a:r>
              <a:rPr lang="de-DE" sz="1500" dirty="0">
                <a:solidFill>
                  <a:srgbClr val="FFFFFF"/>
                </a:solidFill>
              </a:rPr>
              <a:t>4./12. Februar 2026</a:t>
            </a:r>
          </a:p>
        </p:txBody>
      </p:sp>
      <p:pic>
        <p:nvPicPr>
          <p:cNvPr id="5" name="Logo_Basis_neg.">
            <a:extLst>
              <a:ext uri="{FF2B5EF4-FFF2-40B4-BE49-F238E27FC236}">
                <a16:creationId xmlns:a16="http://schemas.microsoft.com/office/drawing/2014/main" id="{0485A5EA-41FD-1A6C-5BA0-B8E4E025D6EB}"/>
              </a:ext>
            </a:extLst>
          </p:cNvPr>
          <p:cNvPicPr>
            <a:picLocks noMove="1" noResize="1"/>
          </p:cNvPicPr>
          <p:nvPr/>
        </p:nvPicPr>
        <p:blipFill>
          <a:blip r:embed="rId4">
            <a:extLst>
              <a:ext uri="{96DAC541-7B7A-43D3-8B79-37D633B846F1}">
                <asvg:svgBlip xmlns:asvg="http://schemas.microsoft.com/office/drawing/2016/SVG/main" r:embed="rId5"/>
              </a:ext>
            </a:extLst>
          </a:blip>
          <a:stretch>
            <a:fillRect/>
          </a:stretch>
        </p:blipFill>
        <p:spPr>
          <a:xfrm>
            <a:off x="5969020" y="611349"/>
            <a:ext cx="5131978" cy="917444"/>
          </a:xfrm>
          <a:prstGeom prst="rect">
            <a:avLst/>
          </a:prstGeom>
          <a:noFill/>
          <a:ln cap="flat">
            <a:noFill/>
          </a:ln>
        </p:spPr>
      </p:pic>
      <p:pic>
        <p:nvPicPr>
          <p:cNvPr id="6" name="Logo_FAI_neg." hidden="1">
            <a:extLst>
              <a:ext uri="{FF2B5EF4-FFF2-40B4-BE49-F238E27FC236}">
                <a16:creationId xmlns:a16="http://schemas.microsoft.com/office/drawing/2014/main" id="{6709C608-7E5B-F7C0-B587-FDFD7B9AFD3E}"/>
              </a:ext>
            </a:extLst>
          </p:cNvPr>
          <p:cNvPicPr>
            <a:picLocks noMove="1" noResize="1"/>
          </p:cNvPicPr>
          <p:nvPr/>
        </p:nvPicPr>
        <p:blipFill>
          <a:blip r:embed="rId6">
            <a:extLst>
              <a:ext uri="{96DAC541-7B7A-43D3-8B79-37D633B846F1}">
                <asvg:svgBlip xmlns:asvg="http://schemas.microsoft.com/office/drawing/2016/SVG/main" r:embed="rId7"/>
              </a:ext>
            </a:extLst>
          </a:blip>
          <a:stretch>
            <a:fillRect/>
          </a:stretch>
        </p:blipFill>
        <p:spPr>
          <a:xfrm>
            <a:off x="5969020" y="611349"/>
            <a:ext cx="5131978" cy="917444"/>
          </a:xfrm>
          <a:prstGeom prst="rect">
            <a:avLst/>
          </a:prstGeom>
          <a:noFill/>
          <a:ln cap="flat">
            <a:noFill/>
          </a:ln>
        </p:spPr>
      </p:pic>
      <p:pic>
        <p:nvPicPr>
          <p:cNvPr id="7" name="Logo_JUF_neg." hidden="1">
            <a:extLst>
              <a:ext uri="{FF2B5EF4-FFF2-40B4-BE49-F238E27FC236}">
                <a16:creationId xmlns:a16="http://schemas.microsoft.com/office/drawing/2014/main" id="{9E4DDCBD-0128-C2F6-5543-851F814D8551}"/>
              </a:ext>
            </a:extLst>
          </p:cNvPr>
          <p:cNvPicPr>
            <a:picLocks noMove="1" noResize="1"/>
          </p:cNvPicPr>
          <p:nvPr/>
        </p:nvPicPr>
        <p:blipFill>
          <a:blip r:embed="rId8">
            <a:extLst>
              <a:ext uri="{96DAC541-7B7A-43D3-8B79-37D633B846F1}">
                <asvg:svgBlip xmlns:asvg="http://schemas.microsoft.com/office/drawing/2016/SVG/main" r:embed="rId9"/>
              </a:ext>
            </a:extLst>
          </a:blip>
          <a:stretch>
            <a:fillRect/>
          </a:stretch>
        </p:blipFill>
        <p:spPr>
          <a:xfrm>
            <a:off x="5969020" y="611349"/>
            <a:ext cx="5131978" cy="917444"/>
          </a:xfrm>
          <a:prstGeom prst="rect">
            <a:avLst/>
          </a:prstGeom>
          <a:noFill/>
          <a:ln cap="flat">
            <a:noFill/>
          </a:ln>
        </p:spPr>
      </p:pic>
      <p:pic>
        <p:nvPicPr>
          <p:cNvPr id="8" name="Logo_KTF_neg." hidden="1">
            <a:extLst>
              <a:ext uri="{FF2B5EF4-FFF2-40B4-BE49-F238E27FC236}">
                <a16:creationId xmlns:a16="http://schemas.microsoft.com/office/drawing/2014/main" id="{45F634C0-61D6-D834-0034-EB2FFB77B1EA}"/>
              </a:ext>
            </a:extLst>
          </p:cNvPr>
          <p:cNvPicPr>
            <a:picLocks noMove="1" noResize="1"/>
          </p:cNvPicPr>
          <p:nvPr/>
        </p:nvPicPr>
        <p:blipFill>
          <a:blip r:embed="rId10">
            <a:extLst>
              <a:ext uri="{96DAC541-7B7A-43D3-8B79-37D633B846F1}">
                <asvg:svgBlip xmlns:asvg="http://schemas.microsoft.com/office/drawing/2016/SVG/main" r:embed="rId11"/>
              </a:ext>
            </a:extLst>
          </a:blip>
          <a:stretch>
            <a:fillRect/>
          </a:stretch>
        </p:blipFill>
        <p:spPr>
          <a:xfrm>
            <a:off x="5969020" y="611349"/>
            <a:ext cx="5131978" cy="917444"/>
          </a:xfrm>
          <a:prstGeom prst="rect">
            <a:avLst/>
          </a:prstGeom>
          <a:noFill/>
          <a:ln cap="flat">
            <a:noFill/>
          </a:ln>
        </p:spPr>
      </p:pic>
      <p:pic>
        <p:nvPicPr>
          <p:cNvPr id="9" name="Logo_MEF_neg." hidden="1">
            <a:extLst>
              <a:ext uri="{FF2B5EF4-FFF2-40B4-BE49-F238E27FC236}">
                <a16:creationId xmlns:a16="http://schemas.microsoft.com/office/drawing/2014/main" id="{352E45D8-FA2E-6D83-8DFE-41B6E81E4315}"/>
              </a:ext>
            </a:extLst>
          </p:cNvPr>
          <p:cNvPicPr>
            <a:picLocks noMove="1" noResize="1"/>
          </p:cNvPicPr>
          <p:nvPr/>
        </p:nvPicPr>
        <p:blipFill>
          <a:blip r:embed="rId12">
            <a:extLst>
              <a:ext uri="{96DAC541-7B7A-43D3-8B79-37D633B846F1}">
                <asvg:svgBlip xmlns:asvg="http://schemas.microsoft.com/office/drawing/2016/SVG/main" r:embed="rId13"/>
              </a:ext>
            </a:extLst>
          </a:blip>
          <a:stretch>
            <a:fillRect/>
          </a:stretch>
        </p:blipFill>
        <p:spPr>
          <a:xfrm>
            <a:off x="5969020" y="611349"/>
            <a:ext cx="5131978" cy="917444"/>
          </a:xfrm>
          <a:prstGeom prst="rect">
            <a:avLst/>
          </a:prstGeom>
          <a:noFill/>
          <a:ln cap="flat">
            <a:noFill/>
          </a:ln>
        </p:spPr>
      </p:pic>
      <p:pic>
        <p:nvPicPr>
          <p:cNvPr id="10" name="Logo_MNTF_neg." hidden="1">
            <a:extLst>
              <a:ext uri="{FF2B5EF4-FFF2-40B4-BE49-F238E27FC236}">
                <a16:creationId xmlns:a16="http://schemas.microsoft.com/office/drawing/2014/main" id="{326C06C6-A91C-3466-C846-584B9FF94490}"/>
              </a:ext>
            </a:extLst>
          </p:cNvPr>
          <p:cNvPicPr>
            <a:picLocks noMove="1" noResize="1"/>
          </p:cNvPicPr>
          <p:nvPr/>
        </p:nvPicPr>
        <p:blipFill>
          <a:blip r:embed="rId14">
            <a:extLst>
              <a:ext uri="{96DAC541-7B7A-43D3-8B79-37D633B846F1}">
                <asvg:svgBlip xmlns:asvg="http://schemas.microsoft.com/office/drawing/2016/SVG/main" r:embed="rId15"/>
              </a:ext>
            </a:extLst>
          </a:blip>
          <a:stretch>
            <a:fillRect/>
          </a:stretch>
        </p:blipFill>
        <p:spPr>
          <a:xfrm>
            <a:off x="5969020" y="611349"/>
            <a:ext cx="5131978" cy="917444"/>
          </a:xfrm>
          <a:prstGeom prst="rect">
            <a:avLst/>
          </a:prstGeom>
          <a:noFill/>
          <a:ln cap="flat">
            <a:noFill/>
          </a:ln>
        </p:spPr>
      </p:pic>
      <p:pic>
        <p:nvPicPr>
          <p:cNvPr id="11" name="Logo_PHF_neg." hidden="1">
            <a:extLst>
              <a:ext uri="{FF2B5EF4-FFF2-40B4-BE49-F238E27FC236}">
                <a16:creationId xmlns:a16="http://schemas.microsoft.com/office/drawing/2014/main" id="{987EB2E3-DE91-98FC-5DEF-7C01D515ABF1}"/>
              </a:ext>
            </a:extLst>
          </p:cNvPr>
          <p:cNvPicPr>
            <a:picLocks noMove="1" noResize="1"/>
          </p:cNvPicPr>
          <p:nvPr/>
        </p:nvPicPr>
        <p:blipFill>
          <a:blip r:embed="rId16">
            <a:extLst>
              <a:ext uri="{96DAC541-7B7A-43D3-8B79-37D633B846F1}">
                <asvg:svgBlip xmlns:asvg="http://schemas.microsoft.com/office/drawing/2016/SVG/main" r:embed="rId17"/>
              </a:ext>
            </a:extLst>
          </a:blip>
          <a:stretch>
            <a:fillRect/>
          </a:stretch>
        </p:blipFill>
        <p:spPr>
          <a:xfrm>
            <a:off x="5969020" y="611349"/>
            <a:ext cx="5131978" cy="917444"/>
          </a:xfrm>
          <a:prstGeom prst="rect">
            <a:avLst/>
          </a:prstGeom>
          <a:noFill/>
          <a:ln cap="flat">
            <a:noFill/>
          </a:ln>
        </p:spPr>
      </p:pic>
      <p:pic>
        <p:nvPicPr>
          <p:cNvPr id="12" name="Logo_PSF_neg." hidden="1">
            <a:extLst>
              <a:ext uri="{FF2B5EF4-FFF2-40B4-BE49-F238E27FC236}">
                <a16:creationId xmlns:a16="http://schemas.microsoft.com/office/drawing/2014/main" id="{316C9612-E042-CCF1-6231-8A07BAF39076}"/>
              </a:ext>
            </a:extLst>
          </p:cNvPr>
          <p:cNvPicPr>
            <a:picLocks noMove="1" noResize="1"/>
          </p:cNvPicPr>
          <p:nvPr/>
        </p:nvPicPr>
        <p:blipFill>
          <a:blip r:embed="rId18">
            <a:extLst>
              <a:ext uri="{96DAC541-7B7A-43D3-8B79-37D633B846F1}">
                <asvg:svgBlip xmlns:asvg="http://schemas.microsoft.com/office/drawing/2016/SVG/main" r:embed="rId19"/>
              </a:ext>
            </a:extLst>
          </a:blip>
          <a:stretch>
            <a:fillRect/>
          </a:stretch>
        </p:blipFill>
        <p:spPr>
          <a:xfrm>
            <a:off x="5969020" y="611349"/>
            <a:ext cx="5131978" cy="917444"/>
          </a:xfrm>
          <a:prstGeom prst="rect">
            <a:avLst/>
          </a:prstGeom>
          <a:noFill/>
          <a:ln cap="flat">
            <a:noFill/>
          </a:ln>
        </p:spPr>
      </p:pic>
      <p:pic>
        <p:nvPicPr>
          <p:cNvPr id="13" name="Logo_WWF_neg." hidden="1">
            <a:extLst>
              <a:ext uri="{FF2B5EF4-FFF2-40B4-BE49-F238E27FC236}">
                <a16:creationId xmlns:a16="http://schemas.microsoft.com/office/drawing/2014/main" id="{2596F587-8356-D5C9-7F25-16384B711D69}"/>
              </a:ext>
            </a:extLst>
          </p:cNvPr>
          <p:cNvPicPr>
            <a:picLocks noMove="1" noResize="1"/>
          </p:cNvPicPr>
          <p:nvPr/>
        </p:nvPicPr>
        <p:blipFill>
          <a:blip r:embed="rId20">
            <a:extLst>
              <a:ext uri="{96DAC541-7B7A-43D3-8B79-37D633B846F1}">
                <asvg:svgBlip xmlns:asvg="http://schemas.microsoft.com/office/drawing/2016/SVG/main" r:embed="rId21"/>
              </a:ext>
            </a:extLst>
          </a:blip>
          <a:stretch>
            <a:fillRect/>
          </a:stretch>
        </p:blipFill>
        <p:spPr>
          <a:xfrm>
            <a:off x="5969020" y="611349"/>
            <a:ext cx="5131978" cy="917444"/>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04EF9-69CA-3F49-1111-69BBB092642E}"/>
            </a:ext>
          </a:extLst>
        </p:cNvPr>
        <p:cNvGrpSpPr/>
        <p:nvPr/>
      </p:nvGrpSpPr>
      <p:grpSpPr>
        <a:xfrm>
          <a:off x="0" y="0"/>
          <a:ext cx="0" cy="0"/>
          <a:chOff x="0" y="0"/>
          <a:chExt cx="0" cy="0"/>
        </a:xfrm>
      </p:grpSpPr>
      <p:sp>
        <p:nvSpPr>
          <p:cNvPr id="2" name="Titel 5">
            <a:extLst>
              <a:ext uri="{FF2B5EF4-FFF2-40B4-BE49-F238E27FC236}">
                <a16:creationId xmlns:a16="http://schemas.microsoft.com/office/drawing/2014/main" id="{603ED964-CA88-F239-86E4-1F00EF1C9053}"/>
              </a:ext>
            </a:extLst>
          </p:cNvPr>
          <p:cNvSpPr txBox="1">
            <a:spLocks noGrp="1"/>
          </p:cNvSpPr>
          <p:nvPr>
            <p:ph type="title"/>
          </p:nvPr>
        </p:nvSpPr>
        <p:spPr/>
        <p:txBody>
          <a:bodyPr/>
          <a:lstStyle/>
          <a:p>
            <a:pPr lvl="0"/>
            <a:r>
              <a:rPr lang="de-DE" dirty="0"/>
              <a:t>2. Rechtsgrundlagen und fachliche Normen</a:t>
            </a:r>
          </a:p>
        </p:txBody>
      </p:sp>
      <p:sp>
        <p:nvSpPr>
          <p:cNvPr id="3" name="Untertitel 6">
            <a:extLst>
              <a:ext uri="{FF2B5EF4-FFF2-40B4-BE49-F238E27FC236}">
                <a16:creationId xmlns:a16="http://schemas.microsoft.com/office/drawing/2014/main" id="{558756A9-A9E3-8A30-2D5A-74D8F2C77781}"/>
              </a:ext>
            </a:extLst>
          </p:cNvPr>
          <p:cNvSpPr txBox="1">
            <a:spLocks noGrp="1"/>
          </p:cNvSpPr>
          <p:nvPr>
            <p:ph type="subTitle" idx="4294967295"/>
          </p:nvPr>
        </p:nvSpPr>
        <p:spPr>
          <a:xfrm>
            <a:off x="719404" y="1181816"/>
            <a:ext cx="10753197" cy="5190408"/>
          </a:xfrm>
        </p:spPr>
        <p:txBody>
          <a:bodyPr/>
          <a:lstStyle/>
          <a:p>
            <a:pPr marL="342900" lvl="0" indent="-342900">
              <a:spcBef>
                <a:spcPts val="0"/>
              </a:spcBef>
              <a:buSzPct val="100000"/>
              <a:buChar char="-"/>
            </a:pPr>
            <a:endParaRPr lang="de-DE" sz="2000" dirty="0"/>
          </a:p>
          <a:p>
            <a:pPr marL="0" lvl="0">
              <a:spcBef>
                <a:spcPts val="0"/>
              </a:spcBef>
              <a:buSzPct val="100000"/>
            </a:pPr>
            <a:r>
              <a:rPr lang="de-DE" sz="2000" dirty="0">
                <a:solidFill>
                  <a:schemeClr val="tx1"/>
                </a:solidFill>
              </a:rPr>
              <a:t>Wichtigste Rechtsnormen:</a:t>
            </a:r>
          </a:p>
          <a:p>
            <a:pPr marL="0" lvl="0">
              <a:spcBef>
                <a:spcPts val="0"/>
              </a:spcBef>
              <a:buSzPct val="100000"/>
            </a:pPr>
            <a:endParaRPr lang="de-DE" sz="2000" dirty="0">
              <a:solidFill>
                <a:schemeClr val="tx1"/>
              </a:solidFill>
            </a:endParaRPr>
          </a:p>
          <a:p>
            <a:pPr marL="0" lvl="0">
              <a:spcBef>
                <a:spcPts val="0"/>
              </a:spcBef>
              <a:buSzPct val="100000"/>
            </a:pPr>
            <a:r>
              <a:rPr lang="de-DE" sz="2000" dirty="0">
                <a:solidFill>
                  <a:schemeClr val="tx1"/>
                </a:solidFill>
              </a:rPr>
              <a:t>Allgemeine Geschäftsordnung für die Behörden des Freistaats Bayern (AGO) vom 12. Dezember 2000</a:t>
            </a:r>
          </a:p>
          <a:p>
            <a:pPr marL="0" lvl="0">
              <a:spcBef>
                <a:spcPts val="0"/>
              </a:spcBef>
              <a:buSzPct val="100000"/>
            </a:pPr>
            <a:endParaRPr lang="de-DE" sz="2000" dirty="0">
              <a:solidFill>
                <a:schemeClr val="tx1"/>
              </a:solidFill>
            </a:endParaRPr>
          </a:p>
          <a:p>
            <a:pPr marL="0" lvl="0">
              <a:spcBef>
                <a:spcPts val="0"/>
              </a:spcBef>
              <a:buSzPct val="100000"/>
            </a:pPr>
            <a:r>
              <a:rPr lang="de-DE" sz="2000" dirty="0">
                <a:solidFill>
                  <a:schemeClr val="tx1"/>
                </a:solidFill>
              </a:rPr>
              <a:t>§ 27 (Schriftgutverwaltung):</a:t>
            </a:r>
          </a:p>
          <a:p>
            <a:r>
              <a:rPr lang="de-DE" sz="1600" dirty="0"/>
              <a:t>(1) </a:t>
            </a:r>
            <a:r>
              <a:rPr lang="de-DE" sz="1600" baseline="30000" dirty="0"/>
              <a:t>1</a:t>
            </a:r>
            <a:r>
              <a:rPr lang="de-DE" sz="1600" dirty="0"/>
              <a:t>Sachlich zusammengehörige Dokumente sollen innerhalb der Akten vorgangsweise und innerhalb eines Vorgangs in zeitlicher Reihenfolge abgelegt werden. </a:t>
            </a:r>
            <a:r>
              <a:rPr lang="de-DE" sz="1600" baseline="30000" dirty="0"/>
              <a:t>2</a:t>
            </a:r>
            <a:r>
              <a:rPr lang="de-DE" sz="1600" dirty="0"/>
              <a:t>Die Vorgänge werden nach einem Aktenplan verwaltet und aufbewahrt. </a:t>
            </a:r>
            <a:r>
              <a:rPr lang="de-DE" sz="1600" baseline="30000" dirty="0"/>
              <a:t>3</a:t>
            </a:r>
            <a:r>
              <a:rPr lang="de-DE" sz="1600" dirty="0"/>
              <a:t>Für zusammenhängende Verwaltungsbereiche sollen einheitliche Aktenpläne eingeführt werden.</a:t>
            </a:r>
          </a:p>
          <a:p>
            <a:r>
              <a:rPr lang="de-DE" sz="1600" dirty="0"/>
              <a:t>(2) Vorgänge sind nach Abschluss der Bearbeitung bis zu ihrer Aussonderung so aufzubewahren, dass die datenschutzrechtlichen Anforderungen gewahrt werden, sie nicht verändert werden können, sie jederzeit wiederherstellbar sind und Berechtigte stets darauf zugreifen können.</a:t>
            </a:r>
          </a:p>
          <a:p>
            <a:pPr marL="0" lvl="0">
              <a:spcBef>
                <a:spcPts val="0"/>
              </a:spcBef>
              <a:buSzPct val="100000"/>
            </a:pPr>
            <a:endParaRPr lang="de-DE" sz="1600" dirty="0"/>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a:p>
            <a:pPr marL="0" lvl="0">
              <a:spcBef>
                <a:spcPts val="0"/>
              </a:spcBef>
              <a:buSzPct val="100000"/>
            </a:pPr>
            <a:endParaRPr lang="de-DE" sz="2000" dirty="0"/>
          </a:p>
          <a:p>
            <a:pPr marL="0" lvl="0">
              <a:spcBef>
                <a:spcPts val="0"/>
              </a:spcBef>
              <a:buSzPct val="100000"/>
            </a:pPr>
            <a:endParaRPr lang="de-DE" sz="2000" dirty="0"/>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p:txBody>
      </p:sp>
      <p:sp>
        <p:nvSpPr>
          <p:cNvPr id="4" name="Datumsplatzhalter 2">
            <a:extLst>
              <a:ext uri="{FF2B5EF4-FFF2-40B4-BE49-F238E27FC236}">
                <a16:creationId xmlns:a16="http://schemas.microsoft.com/office/drawing/2014/main" id="{8E5EF980-8729-9BFE-5421-6BE6BF2BBFB4}"/>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5" name="Fußzeilenplatzhalter 3">
            <a:extLst>
              <a:ext uri="{FF2B5EF4-FFF2-40B4-BE49-F238E27FC236}">
                <a16:creationId xmlns:a16="http://schemas.microsoft.com/office/drawing/2014/main" id="{63C70DAD-27A9-158E-F53E-C8B695381360}"/>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6" name="Foliennummernplatzhalter 4">
            <a:extLst>
              <a:ext uri="{FF2B5EF4-FFF2-40B4-BE49-F238E27FC236}">
                <a16:creationId xmlns:a16="http://schemas.microsoft.com/office/drawing/2014/main" id="{1F2F4BDB-EB6B-9F88-19C3-C9446E153C8E}"/>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4E27D-A0C6-4B18-B41F-9724C007DFBC}" type="slidenum">
              <a:rPr/>
              <a:t>10</a:t>
            </a:fld>
            <a:endParaRPr lang="de-DE" sz="800" b="1"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2602713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E999A-20D3-8626-200B-27D19451C0E8}"/>
            </a:ext>
          </a:extLst>
        </p:cNvPr>
        <p:cNvGrpSpPr/>
        <p:nvPr/>
      </p:nvGrpSpPr>
      <p:grpSpPr>
        <a:xfrm>
          <a:off x="0" y="0"/>
          <a:ext cx="0" cy="0"/>
          <a:chOff x="0" y="0"/>
          <a:chExt cx="0" cy="0"/>
        </a:xfrm>
      </p:grpSpPr>
      <p:sp>
        <p:nvSpPr>
          <p:cNvPr id="2" name="Titel 5">
            <a:extLst>
              <a:ext uri="{FF2B5EF4-FFF2-40B4-BE49-F238E27FC236}">
                <a16:creationId xmlns:a16="http://schemas.microsoft.com/office/drawing/2014/main" id="{372BB54F-8DEA-B5BA-1C61-F419B05F3BB9}"/>
              </a:ext>
            </a:extLst>
          </p:cNvPr>
          <p:cNvSpPr txBox="1">
            <a:spLocks noGrp="1"/>
          </p:cNvSpPr>
          <p:nvPr>
            <p:ph type="title"/>
          </p:nvPr>
        </p:nvSpPr>
        <p:spPr/>
        <p:txBody>
          <a:bodyPr/>
          <a:lstStyle/>
          <a:p>
            <a:pPr lvl="0"/>
            <a:r>
              <a:rPr lang="de-DE" dirty="0"/>
              <a:t>2. Rechtsgrundlagen und fachliche Normen</a:t>
            </a:r>
          </a:p>
        </p:txBody>
      </p:sp>
      <p:sp>
        <p:nvSpPr>
          <p:cNvPr id="3" name="Untertitel 6">
            <a:extLst>
              <a:ext uri="{FF2B5EF4-FFF2-40B4-BE49-F238E27FC236}">
                <a16:creationId xmlns:a16="http://schemas.microsoft.com/office/drawing/2014/main" id="{25E4CB2B-4530-B916-A775-A48ABEE6FC96}"/>
              </a:ext>
            </a:extLst>
          </p:cNvPr>
          <p:cNvSpPr txBox="1">
            <a:spLocks noGrp="1"/>
          </p:cNvSpPr>
          <p:nvPr>
            <p:ph type="subTitle" idx="4294967295"/>
          </p:nvPr>
        </p:nvSpPr>
        <p:spPr>
          <a:xfrm>
            <a:off x="719404" y="1181816"/>
            <a:ext cx="10753197" cy="5190408"/>
          </a:xfrm>
        </p:spPr>
        <p:txBody>
          <a:bodyPr/>
          <a:lstStyle/>
          <a:p>
            <a:pPr marL="342900" lvl="0" indent="-342900">
              <a:spcBef>
                <a:spcPts val="0"/>
              </a:spcBef>
              <a:buSzPct val="100000"/>
              <a:buChar char="-"/>
            </a:pPr>
            <a:endParaRPr lang="de-DE" sz="2000" dirty="0"/>
          </a:p>
          <a:p>
            <a:pPr marL="0" lvl="0">
              <a:spcBef>
                <a:spcPts val="0"/>
              </a:spcBef>
              <a:buSzPct val="100000"/>
            </a:pPr>
            <a:r>
              <a:rPr lang="de-DE" sz="2000" dirty="0">
                <a:solidFill>
                  <a:schemeClr val="tx1"/>
                </a:solidFill>
              </a:rPr>
              <a:t>Aktuelle Rechtsprechung:</a:t>
            </a:r>
          </a:p>
          <a:p>
            <a:pPr marL="0" lvl="0">
              <a:spcBef>
                <a:spcPts val="0"/>
              </a:spcBef>
              <a:buSzPct val="100000"/>
            </a:pPr>
            <a:endParaRPr lang="de-DE" sz="1600" dirty="0"/>
          </a:p>
          <a:p>
            <a:pPr marL="0" lvl="0">
              <a:spcBef>
                <a:spcPts val="0"/>
              </a:spcBef>
              <a:buSzPct val="100000"/>
            </a:pPr>
            <a:r>
              <a:rPr lang="de-DE" sz="2000" dirty="0">
                <a:solidFill>
                  <a:schemeClr val="tx1"/>
                </a:solidFill>
              </a:rPr>
              <a:t>Beschluss des VG Freiburg vom 13.11.2023 (3 K 1381/23) bezüglich der Anforderungen an eine ordnungsgemäße Aktenführung</a:t>
            </a:r>
          </a:p>
          <a:p>
            <a:pPr marL="0" lvl="0">
              <a:spcBef>
                <a:spcPts val="0"/>
              </a:spcBef>
              <a:buSzPct val="100000"/>
            </a:pPr>
            <a:endParaRPr lang="de-DE" sz="2000" dirty="0">
              <a:solidFill>
                <a:schemeClr val="tx1"/>
              </a:solidFill>
            </a:endParaRPr>
          </a:p>
          <a:p>
            <a:r>
              <a:rPr lang="de-DE" sz="2000" dirty="0">
                <a:effectLst/>
                <a:latin typeface="Arial" panose="020B0604020202020204" pitchFamily="34" charset="0"/>
                <a:ea typeface="Times New Roman" panose="02020603050405020304" pitchFamily="18" charset="0"/>
                <a:cs typeface="Arial" panose="020B0604020202020204" pitchFamily="34" charset="0"/>
              </a:rPr>
              <a:t>Leitsätze:</a:t>
            </a:r>
          </a:p>
          <a:p>
            <a:r>
              <a:rPr lang="de-DE" sz="2000" dirty="0">
                <a:effectLst/>
                <a:latin typeface="Arial" panose="020B0604020202020204" pitchFamily="34" charset="0"/>
                <a:ea typeface="Times New Roman" panose="02020603050405020304" pitchFamily="18" charset="0"/>
                <a:cs typeface="Arial" panose="020B0604020202020204" pitchFamily="34" charset="0"/>
              </a:rPr>
              <a:t>„Die rechtsstaatlich gebotenen Anforderungen an eine ordnungsgemäße Aktenführung gehen über die Ablage elektronischer Dokumente in einer Datei hinaus.</a:t>
            </a:r>
            <a:br>
              <a:rPr lang="de-DE" sz="2000" dirty="0">
                <a:effectLst/>
                <a:latin typeface="Arial" panose="020B0604020202020204" pitchFamily="34" charset="0"/>
                <a:ea typeface="Times New Roman" panose="02020603050405020304" pitchFamily="18" charset="0"/>
                <a:cs typeface="Arial" panose="020B0604020202020204" pitchFamily="34" charset="0"/>
              </a:rPr>
            </a:br>
            <a:r>
              <a:rPr lang="de-DE" sz="2000" dirty="0">
                <a:effectLst/>
                <a:latin typeface="Arial" panose="020B0604020202020204" pitchFamily="34" charset="0"/>
                <a:ea typeface="Times New Roman" panose="02020603050405020304" pitchFamily="18" charset="0"/>
                <a:cs typeface="Arial" panose="020B0604020202020204" pitchFamily="34" charset="0"/>
              </a:rPr>
              <a:t>Die bloße Ablage von Dokumenten in einem Dateiordner beim zuständigen Sachbearbeiter trägt den Erfordernissen ordnungsgemäßer, rechtssicherer Aktenführung schon deshalb nicht ausreichend Rechnung, weil eine - im Verfahrensgang jederzeit zu gewährleistende - Vollständigkeit der Akten und nicht zuletzt eine damit einhergehende personenunabhängige Sachbearbeitung ebenso wenig sichergestellt ist wie eine jederzeitige Akteneinsicht gewährleistet ist.“</a:t>
            </a:r>
          </a:p>
          <a:p>
            <a:pPr marL="0" lvl="0">
              <a:spcBef>
                <a:spcPts val="0"/>
              </a:spcBef>
              <a:buSzPct val="100000"/>
            </a:pPr>
            <a:endParaRPr lang="de-DE" sz="2000" dirty="0"/>
          </a:p>
          <a:p>
            <a:pPr marL="0" lvl="0">
              <a:spcBef>
                <a:spcPts val="0"/>
              </a:spcBef>
              <a:buSzPct val="100000"/>
            </a:pPr>
            <a:endParaRPr lang="de-DE" sz="2000" dirty="0"/>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p:txBody>
      </p:sp>
      <p:sp>
        <p:nvSpPr>
          <p:cNvPr id="4" name="Datumsplatzhalter 2">
            <a:extLst>
              <a:ext uri="{FF2B5EF4-FFF2-40B4-BE49-F238E27FC236}">
                <a16:creationId xmlns:a16="http://schemas.microsoft.com/office/drawing/2014/main" id="{4AED10BD-8906-9018-1EA2-2B45F95333B5}"/>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5" name="Fußzeilenplatzhalter 3">
            <a:extLst>
              <a:ext uri="{FF2B5EF4-FFF2-40B4-BE49-F238E27FC236}">
                <a16:creationId xmlns:a16="http://schemas.microsoft.com/office/drawing/2014/main" id="{9D1E1544-C06E-4138-AF04-36B6A82A8B12}"/>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6" name="Foliennummernplatzhalter 4">
            <a:extLst>
              <a:ext uri="{FF2B5EF4-FFF2-40B4-BE49-F238E27FC236}">
                <a16:creationId xmlns:a16="http://schemas.microsoft.com/office/drawing/2014/main" id="{725E4BC0-E2C3-0E1C-23F0-9E83B9A46254}"/>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4E27D-A0C6-4B18-B41F-9724C007DFBC}" type="slidenum">
              <a:rPr/>
              <a:t>11</a:t>
            </a:fld>
            <a:endParaRPr lang="de-DE" sz="800" b="1"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2530967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A4B19-931A-6143-4CF1-26B96871D60E}"/>
            </a:ext>
          </a:extLst>
        </p:cNvPr>
        <p:cNvGrpSpPr/>
        <p:nvPr/>
      </p:nvGrpSpPr>
      <p:grpSpPr>
        <a:xfrm>
          <a:off x="0" y="0"/>
          <a:ext cx="0" cy="0"/>
          <a:chOff x="0" y="0"/>
          <a:chExt cx="0" cy="0"/>
        </a:xfrm>
      </p:grpSpPr>
      <p:sp>
        <p:nvSpPr>
          <p:cNvPr id="2" name="Titel 5">
            <a:extLst>
              <a:ext uri="{FF2B5EF4-FFF2-40B4-BE49-F238E27FC236}">
                <a16:creationId xmlns:a16="http://schemas.microsoft.com/office/drawing/2014/main" id="{1E62F01C-ABE6-C681-3AFC-F445078CBB89}"/>
              </a:ext>
            </a:extLst>
          </p:cNvPr>
          <p:cNvSpPr txBox="1">
            <a:spLocks noGrp="1"/>
          </p:cNvSpPr>
          <p:nvPr>
            <p:ph type="title"/>
          </p:nvPr>
        </p:nvSpPr>
        <p:spPr/>
        <p:txBody>
          <a:bodyPr/>
          <a:lstStyle/>
          <a:p>
            <a:pPr lvl="0"/>
            <a:r>
              <a:rPr lang="de-DE" dirty="0"/>
              <a:t>2. Rechtsgrundlagen und fachliche Normen</a:t>
            </a:r>
          </a:p>
        </p:txBody>
      </p:sp>
      <p:sp>
        <p:nvSpPr>
          <p:cNvPr id="3" name="Untertitel 6">
            <a:extLst>
              <a:ext uri="{FF2B5EF4-FFF2-40B4-BE49-F238E27FC236}">
                <a16:creationId xmlns:a16="http://schemas.microsoft.com/office/drawing/2014/main" id="{A1B8664B-47AA-B4C8-05B1-31A851A0FA72}"/>
              </a:ext>
            </a:extLst>
          </p:cNvPr>
          <p:cNvSpPr txBox="1">
            <a:spLocks noGrp="1"/>
          </p:cNvSpPr>
          <p:nvPr>
            <p:ph type="subTitle" idx="4294967295"/>
          </p:nvPr>
        </p:nvSpPr>
        <p:spPr>
          <a:xfrm>
            <a:off x="719404" y="1181816"/>
            <a:ext cx="10753197" cy="5190408"/>
          </a:xfrm>
        </p:spPr>
        <p:txBody>
          <a:bodyPr/>
          <a:lstStyle/>
          <a:p>
            <a:pPr marL="342900" lvl="0" indent="-342900">
              <a:spcBef>
                <a:spcPts val="0"/>
              </a:spcBef>
              <a:buSzPct val="100000"/>
              <a:buChar char="-"/>
            </a:pPr>
            <a:endParaRPr lang="de-DE" sz="2000" dirty="0"/>
          </a:p>
          <a:p>
            <a:pPr marL="0" lvl="0">
              <a:spcBef>
                <a:spcPts val="0"/>
              </a:spcBef>
              <a:buSzPct val="100000"/>
            </a:pPr>
            <a:r>
              <a:rPr lang="de-DE" sz="2000" dirty="0">
                <a:solidFill>
                  <a:schemeClr val="tx1"/>
                </a:solidFill>
              </a:rPr>
              <a:t>Fachliche Norm:</a:t>
            </a:r>
          </a:p>
          <a:p>
            <a:pPr marL="0" lvl="0">
              <a:spcBef>
                <a:spcPts val="0"/>
              </a:spcBef>
              <a:buSzPct val="100000"/>
            </a:pPr>
            <a:endParaRPr lang="de-DE" sz="2000" dirty="0">
              <a:solidFill>
                <a:schemeClr val="tx1"/>
              </a:solidFill>
            </a:endParaRPr>
          </a:p>
          <a:p>
            <a:pPr marL="0" lvl="0">
              <a:spcBef>
                <a:spcPts val="0"/>
              </a:spcBef>
              <a:buSzPct val="100000"/>
            </a:pPr>
            <a:r>
              <a:rPr lang="de-DE" sz="2000" dirty="0">
                <a:solidFill>
                  <a:schemeClr val="tx1"/>
                </a:solidFill>
              </a:rPr>
              <a:t>ISO-Norm 15489-1:2016 „Information and </a:t>
            </a:r>
            <a:r>
              <a:rPr lang="de-DE" sz="2000" dirty="0" err="1">
                <a:solidFill>
                  <a:schemeClr val="tx1"/>
                </a:solidFill>
              </a:rPr>
              <a:t>documentation</a:t>
            </a:r>
            <a:r>
              <a:rPr lang="de-DE" sz="2000" dirty="0">
                <a:solidFill>
                  <a:schemeClr val="tx1"/>
                </a:solidFill>
              </a:rPr>
              <a:t> – Records Management“</a:t>
            </a:r>
          </a:p>
          <a:p>
            <a:pPr marL="0" lvl="0">
              <a:spcBef>
                <a:spcPts val="0"/>
              </a:spcBef>
              <a:buSzPct val="100000"/>
            </a:pPr>
            <a:endParaRPr lang="de-DE" sz="2000" dirty="0">
              <a:solidFill>
                <a:schemeClr val="tx1"/>
              </a:solidFill>
            </a:endParaRPr>
          </a:p>
          <a:p>
            <a:pPr marL="0" lvl="0">
              <a:spcBef>
                <a:spcPts val="0"/>
              </a:spcBef>
              <a:buSzPct val="100000"/>
            </a:pPr>
            <a:r>
              <a:rPr lang="de-DE" sz="2000" dirty="0">
                <a:solidFill>
                  <a:schemeClr val="tx1"/>
                </a:solidFill>
              </a:rPr>
              <a:t>Definiert </a:t>
            </a:r>
            <a:r>
              <a:rPr lang="de-DE" sz="2000" dirty="0"/>
              <a:t>die Anforderungen an die Verwaltung von Schriftgut von öffentlichen und privaten Organisationen</a:t>
            </a:r>
          </a:p>
          <a:p>
            <a:pPr marL="0" lvl="0">
              <a:spcBef>
                <a:spcPts val="0"/>
              </a:spcBef>
              <a:buSzPct val="100000"/>
            </a:pPr>
            <a:endParaRPr lang="de-DE" sz="2000" dirty="0"/>
          </a:p>
          <a:p>
            <a:pPr marL="0" lvl="0">
              <a:spcBef>
                <a:spcPts val="0"/>
              </a:spcBef>
              <a:buSzPct val="100000"/>
            </a:pPr>
            <a:r>
              <a:rPr lang="de-DE" sz="2000" kern="100" dirty="0">
                <a:latin typeface="Aptos" panose="020B0004020202020204" pitchFamily="34" charset="0"/>
                <a:ea typeface="Aptos" panose="020B0004020202020204" pitchFamily="34" charset="0"/>
                <a:cs typeface="Arial" panose="020B0604020202020204" pitchFamily="34" charset="0"/>
              </a:rPr>
              <a:t> </a:t>
            </a:r>
            <a:r>
              <a:rPr lang="de-DE" sz="2000" kern="100" dirty="0">
                <a:latin typeface="Arial" panose="020B0604020202020204" pitchFamily="34" charset="0"/>
                <a:ea typeface="Aptos" panose="020B0004020202020204" pitchFamily="34" charset="0"/>
                <a:cs typeface="Arial" panose="020B0604020202020204" pitchFamily="34" charset="0"/>
              </a:rPr>
              <a:t>„Schriftgut soll zutreffend wiedergeben, was mitgeteilt oder entschieden wurde oder welche Maßnahmen getroffen wurden. Es soll geeignet sein, dem Stand der Sache entsprechend die Geschäftsprozesse, die es behandelt, zu unterstützen und Rechenschaft abzulegen.“ (7.2. Merkmale von Schriftgut)</a:t>
            </a: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a:p>
            <a:pPr marL="0" lvl="0">
              <a:spcBef>
                <a:spcPts val="0"/>
              </a:spcBef>
              <a:buSzPct val="100000"/>
            </a:pPr>
            <a:endParaRPr lang="de-DE" sz="2000" dirty="0"/>
          </a:p>
          <a:p>
            <a:pPr marL="0" lvl="0">
              <a:spcBef>
                <a:spcPts val="0"/>
              </a:spcBef>
              <a:buSzPct val="100000"/>
            </a:pPr>
            <a:endParaRPr lang="de-DE" sz="2000" dirty="0"/>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p:txBody>
      </p:sp>
      <p:sp>
        <p:nvSpPr>
          <p:cNvPr id="4" name="Datumsplatzhalter 2">
            <a:extLst>
              <a:ext uri="{FF2B5EF4-FFF2-40B4-BE49-F238E27FC236}">
                <a16:creationId xmlns:a16="http://schemas.microsoft.com/office/drawing/2014/main" id="{96F6C78B-A358-7D8D-5B88-33F86517A245}"/>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5" name="Fußzeilenplatzhalter 3">
            <a:extLst>
              <a:ext uri="{FF2B5EF4-FFF2-40B4-BE49-F238E27FC236}">
                <a16:creationId xmlns:a16="http://schemas.microsoft.com/office/drawing/2014/main" id="{7AA3EB65-A88D-803F-57C6-1E49A8E851F7}"/>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6" name="Foliennummernplatzhalter 4">
            <a:extLst>
              <a:ext uri="{FF2B5EF4-FFF2-40B4-BE49-F238E27FC236}">
                <a16:creationId xmlns:a16="http://schemas.microsoft.com/office/drawing/2014/main" id="{438CC962-FB85-DCEF-656F-067465175E45}"/>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4E27D-A0C6-4B18-B41F-9724C007DFBC}" type="slidenum">
              <a:rPr/>
              <a:t>12</a:t>
            </a:fld>
            <a:endParaRPr lang="de-DE" sz="800" b="1"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2893758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06EA6-65C8-5CF7-EC02-81A46CB61CE4}"/>
            </a:ext>
          </a:extLst>
        </p:cNvPr>
        <p:cNvGrpSpPr/>
        <p:nvPr/>
      </p:nvGrpSpPr>
      <p:grpSpPr>
        <a:xfrm>
          <a:off x="0" y="0"/>
          <a:ext cx="0" cy="0"/>
          <a:chOff x="0" y="0"/>
          <a:chExt cx="0" cy="0"/>
        </a:xfrm>
      </p:grpSpPr>
      <p:sp>
        <p:nvSpPr>
          <p:cNvPr id="2" name="Titel 3">
            <a:extLst>
              <a:ext uri="{FF2B5EF4-FFF2-40B4-BE49-F238E27FC236}">
                <a16:creationId xmlns:a16="http://schemas.microsoft.com/office/drawing/2014/main" id="{080074FB-628B-6061-B5E0-3CE1F2FD4C82}"/>
              </a:ext>
            </a:extLst>
          </p:cNvPr>
          <p:cNvSpPr txBox="1">
            <a:spLocks noGrp="1"/>
          </p:cNvSpPr>
          <p:nvPr>
            <p:ph type="title"/>
          </p:nvPr>
        </p:nvSpPr>
        <p:spPr/>
        <p:txBody>
          <a:bodyPr/>
          <a:lstStyle/>
          <a:p>
            <a:pPr lvl="0"/>
            <a:r>
              <a:rPr lang="de-DE"/>
              <a:t>Agenda</a:t>
            </a:r>
          </a:p>
        </p:txBody>
      </p:sp>
      <p:sp>
        <p:nvSpPr>
          <p:cNvPr id="3" name="Textplatzhalter 4">
            <a:extLst>
              <a:ext uri="{FF2B5EF4-FFF2-40B4-BE49-F238E27FC236}">
                <a16:creationId xmlns:a16="http://schemas.microsoft.com/office/drawing/2014/main" id="{486FA624-6C0A-5EB1-1778-654CABDBD306}"/>
              </a:ext>
            </a:extLst>
          </p:cNvPr>
          <p:cNvSpPr txBox="1">
            <a:spLocks noGrp="1"/>
          </p:cNvSpPr>
          <p:nvPr>
            <p:ph type="body" idx="4294967295"/>
          </p:nvPr>
        </p:nvSpPr>
        <p:spPr>
          <a:xfrm>
            <a:off x="718800" y="1674001"/>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1</a:t>
            </a:r>
          </a:p>
        </p:txBody>
      </p:sp>
      <p:sp>
        <p:nvSpPr>
          <p:cNvPr id="4" name="Textplatzhalter 5">
            <a:extLst>
              <a:ext uri="{FF2B5EF4-FFF2-40B4-BE49-F238E27FC236}">
                <a16:creationId xmlns:a16="http://schemas.microsoft.com/office/drawing/2014/main" id="{69020BDD-D44E-206F-745B-02120EC15644}"/>
              </a:ext>
            </a:extLst>
          </p:cNvPr>
          <p:cNvSpPr txBox="1">
            <a:spLocks noGrp="1"/>
          </p:cNvSpPr>
          <p:nvPr>
            <p:ph type="body" idx="4294967295"/>
          </p:nvPr>
        </p:nvSpPr>
        <p:spPr>
          <a:xfrm>
            <a:off x="1388854" y="1674001"/>
            <a:ext cx="10083143" cy="454456"/>
          </a:xfrm>
        </p:spPr>
        <p:txBody>
          <a:bodyPr anchor="ctr"/>
          <a:lstStyle/>
          <a:p>
            <a:pPr lvl="0">
              <a:spcBef>
                <a:spcPts val="0"/>
              </a:spcBef>
            </a:pPr>
            <a:r>
              <a:rPr lang="de-DE" dirty="0"/>
              <a:t>Vorbemerkungen</a:t>
            </a:r>
          </a:p>
        </p:txBody>
      </p:sp>
      <p:sp>
        <p:nvSpPr>
          <p:cNvPr id="5" name="Textplatzhalter 6">
            <a:extLst>
              <a:ext uri="{FF2B5EF4-FFF2-40B4-BE49-F238E27FC236}">
                <a16:creationId xmlns:a16="http://schemas.microsoft.com/office/drawing/2014/main" id="{000998F5-8E42-B053-912A-0B5D65568A27}"/>
              </a:ext>
            </a:extLst>
          </p:cNvPr>
          <p:cNvSpPr txBox="1">
            <a:spLocks noGrp="1"/>
          </p:cNvSpPr>
          <p:nvPr>
            <p:ph type="body" idx="4294967295"/>
          </p:nvPr>
        </p:nvSpPr>
        <p:spPr>
          <a:xfrm>
            <a:off x="718800" y="2272503"/>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2</a:t>
            </a:r>
          </a:p>
        </p:txBody>
      </p:sp>
      <p:sp>
        <p:nvSpPr>
          <p:cNvPr id="6" name="Textplatzhalter 7">
            <a:extLst>
              <a:ext uri="{FF2B5EF4-FFF2-40B4-BE49-F238E27FC236}">
                <a16:creationId xmlns:a16="http://schemas.microsoft.com/office/drawing/2014/main" id="{30E55155-C6D0-5B68-E8F3-26B49C470756}"/>
              </a:ext>
            </a:extLst>
          </p:cNvPr>
          <p:cNvSpPr txBox="1">
            <a:spLocks noGrp="1"/>
          </p:cNvSpPr>
          <p:nvPr>
            <p:ph type="body" idx="4294967295"/>
          </p:nvPr>
        </p:nvSpPr>
        <p:spPr>
          <a:xfrm>
            <a:off x="1388854" y="2272503"/>
            <a:ext cx="10083143" cy="454456"/>
          </a:xfrm>
        </p:spPr>
        <p:txBody>
          <a:bodyPr anchor="ctr"/>
          <a:lstStyle/>
          <a:p>
            <a:pPr lvl="0">
              <a:spcBef>
                <a:spcPts val="0"/>
              </a:spcBef>
            </a:pPr>
            <a:r>
              <a:rPr lang="de-DE" dirty="0"/>
              <a:t>Rechtsgrundlagen und fachliche Normen</a:t>
            </a:r>
          </a:p>
        </p:txBody>
      </p:sp>
      <p:sp>
        <p:nvSpPr>
          <p:cNvPr id="7" name="Textplatzhalter 8">
            <a:extLst>
              <a:ext uri="{FF2B5EF4-FFF2-40B4-BE49-F238E27FC236}">
                <a16:creationId xmlns:a16="http://schemas.microsoft.com/office/drawing/2014/main" id="{9DAF0CA5-B799-5A16-6374-5AAFBD22E86C}"/>
              </a:ext>
            </a:extLst>
          </p:cNvPr>
          <p:cNvSpPr txBox="1">
            <a:spLocks noGrp="1"/>
          </p:cNvSpPr>
          <p:nvPr>
            <p:ph type="body" idx="4294967295"/>
          </p:nvPr>
        </p:nvSpPr>
        <p:spPr>
          <a:xfrm>
            <a:off x="718800" y="2871014"/>
            <a:ext cx="452079" cy="454456"/>
          </a:xfrm>
          <a:ln w="6345">
            <a:solidFill>
              <a:srgbClr val="AD007C"/>
            </a:solidFill>
            <a:prstDash val="solid"/>
          </a:ln>
        </p:spPr>
        <p:txBody>
          <a:bodyPr anchor="ctr" anchorCtr="1"/>
          <a:lstStyle/>
          <a:p>
            <a:pPr lvl="0" algn="ctr">
              <a:spcBef>
                <a:spcPts val="0"/>
              </a:spcBef>
            </a:pPr>
            <a:r>
              <a:rPr lang="de-DE" sz="2800" b="1" dirty="0">
                <a:solidFill>
                  <a:srgbClr val="AD007C"/>
                </a:solidFill>
                <a:latin typeface="Arial Black"/>
              </a:rPr>
              <a:t>3</a:t>
            </a:r>
          </a:p>
        </p:txBody>
      </p:sp>
      <p:sp>
        <p:nvSpPr>
          <p:cNvPr id="8" name="Textplatzhalter 9">
            <a:extLst>
              <a:ext uri="{FF2B5EF4-FFF2-40B4-BE49-F238E27FC236}">
                <a16:creationId xmlns:a16="http://schemas.microsoft.com/office/drawing/2014/main" id="{E0AC7157-FCC6-2313-DEE6-E3074768092F}"/>
              </a:ext>
            </a:extLst>
          </p:cNvPr>
          <p:cNvSpPr txBox="1">
            <a:spLocks noGrp="1"/>
          </p:cNvSpPr>
          <p:nvPr>
            <p:ph type="body" idx="4294967295"/>
          </p:nvPr>
        </p:nvSpPr>
        <p:spPr>
          <a:xfrm>
            <a:off x="1388854" y="2871014"/>
            <a:ext cx="10083143" cy="454456"/>
          </a:xfrm>
        </p:spPr>
        <p:txBody>
          <a:bodyPr anchor="ctr"/>
          <a:lstStyle/>
          <a:p>
            <a:pPr lvl="0">
              <a:spcBef>
                <a:spcPts val="0"/>
              </a:spcBef>
            </a:pPr>
            <a:r>
              <a:rPr lang="de-DE" sz="2800" b="1" dirty="0"/>
              <a:t>Geltungsbereich der Anweisung</a:t>
            </a:r>
          </a:p>
        </p:txBody>
      </p:sp>
      <p:sp>
        <p:nvSpPr>
          <p:cNvPr id="9" name="Textplatzhalter 10">
            <a:extLst>
              <a:ext uri="{FF2B5EF4-FFF2-40B4-BE49-F238E27FC236}">
                <a16:creationId xmlns:a16="http://schemas.microsoft.com/office/drawing/2014/main" id="{55A87069-D297-F135-1EC8-A5052A0903B3}"/>
              </a:ext>
            </a:extLst>
          </p:cNvPr>
          <p:cNvSpPr txBox="1">
            <a:spLocks noGrp="1"/>
          </p:cNvSpPr>
          <p:nvPr>
            <p:ph type="body" idx="4294967295"/>
          </p:nvPr>
        </p:nvSpPr>
        <p:spPr>
          <a:xfrm>
            <a:off x="718800" y="3469517"/>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4</a:t>
            </a:r>
          </a:p>
        </p:txBody>
      </p:sp>
      <p:sp>
        <p:nvSpPr>
          <p:cNvPr id="10" name="Textplatzhalter 11">
            <a:extLst>
              <a:ext uri="{FF2B5EF4-FFF2-40B4-BE49-F238E27FC236}">
                <a16:creationId xmlns:a16="http://schemas.microsoft.com/office/drawing/2014/main" id="{9858F334-968E-8470-E0A2-4DAD7E36CDE8}"/>
              </a:ext>
            </a:extLst>
          </p:cNvPr>
          <p:cNvSpPr txBox="1">
            <a:spLocks noGrp="1"/>
          </p:cNvSpPr>
          <p:nvPr>
            <p:ph type="body" idx="4294967295"/>
          </p:nvPr>
        </p:nvSpPr>
        <p:spPr>
          <a:xfrm>
            <a:off x="1388852" y="4087195"/>
            <a:ext cx="10083143" cy="454456"/>
          </a:xfrm>
        </p:spPr>
        <p:txBody>
          <a:bodyPr anchor="ctr"/>
          <a:lstStyle/>
          <a:p>
            <a:pPr>
              <a:spcBef>
                <a:spcPts val="0"/>
              </a:spcBef>
            </a:pPr>
            <a:r>
              <a:rPr lang="de-DE" dirty="0"/>
              <a:t>Dokument, Vorgang, Akt</a:t>
            </a:r>
          </a:p>
        </p:txBody>
      </p:sp>
      <p:sp>
        <p:nvSpPr>
          <p:cNvPr id="11" name="Textplatzhalter 12">
            <a:extLst>
              <a:ext uri="{FF2B5EF4-FFF2-40B4-BE49-F238E27FC236}">
                <a16:creationId xmlns:a16="http://schemas.microsoft.com/office/drawing/2014/main" id="{D4AB6BF4-2BA0-F921-9E6B-7AD05CDAAE91}"/>
              </a:ext>
            </a:extLst>
          </p:cNvPr>
          <p:cNvSpPr txBox="1">
            <a:spLocks noGrp="1"/>
          </p:cNvSpPr>
          <p:nvPr>
            <p:ph type="body" idx="4294967295"/>
          </p:nvPr>
        </p:nvSpPr>
        <p:spPr>
          <a:xfrm>
            <a:off x="718800" y="4068020"/>
            <a:ext cx="452079" cy="454456"/>
          </a:xfrm>
          <a:ln w="6345">
            <a:solidFill>
              <a:srgbClr val="AD007C"/>
            </a:solidFill>
            <a:prstDash val="solid"/>
          </a:ln>
        </p:spPr>
        <p:txBody>
          <a:bodyPr anchor="ctr" anchorCtr="1"/>
          <a:lstStyle/>
          <a:p>
            <a:pPr lvl="0" algn="ctr">
              <a:spcBef>
                <a:spcPts val="0"/>
              </a:spcBef>
            </a:pPr>
            <a:r>
              <a:rPr lang="de-DE" dirty="0">
                <a:solidFill>
                  <a:srgbClr val="AD007C"/>
                </a:solidFill>
                <a:latin typeface="Arial Black"/>
              </a:rPr>
              <a:t>5</a:t>
            </a:r>
          </a:p>
        </p:txBody>
      </p:sp>
      <p:sp>
        <p:nvSpPr>
          <p:cNvPr id="12" name="Textplatzhalter 13">
            <a:extLst>
              <a:ext uri="{FF2B5EF4-FFF2-40B4-BE49-F238E27FC236}">
                <a16:creationId xmlns:a16="http://schemas.microsoft.com/office/drawing/2014/main" id="{5CBB8EB6-97D5-C0D4-BAD0-082B68586E64}"/>
              </a:ext>
            </a:extLst>
          </p:cNvPr>
          <p:cNvSpPr txBox="1">
            <a:spLocks noGrp="1"/>
          </p:cNvSpPr>
          <p:nvPr>
            <p:ph type="body" idx="4294967295"/>
          </p:nvPr>
        </p:nvSpPr>
        <p:spPr>
          <a:xfrm>
            <a:off x="1388852" y="4666523"/>
            <a:ext cx="10083143" cy="454456"/>
          </a:xfrm>
        </p:spPr>
        <p:txBody>
          <a:bodyPr anchor="ctr"/>
          <a:lstStyle/>
          <a:p>
            <a:pPr lvl="0">
              <a:spcBef>
                <a:spcPts val="0"/>
              </a:spcBef>
            </a:pPr>
            <a:r>
              <a:rPr lang="de-DE" dirty="0"/>
              <a:t>Grundsätze der Sachbearbeitung und der Aktenbildung</a:t>
            </a:r>
          </a:p>
        </p:txBody>
      </p:sp>
      <p:sp>
        <p:nvSpPr>
          <p:cNvPr id="13" name="Datumsplatzhalter 20">
            <a:extLst>
              <a:ext uri="{FF2B5EF4-FFF2-40B4-BE49-F238E27FC236}">
                <a16:creationId xmlns:a16="http://schemas.microsoft.com/office/drawing/2014/main" id="{076211C3-8C13-6913-3F64-3BFE6ADDDBA4}"/>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dirty="0">
                <a:solidFill>
                  <a:srgbClr val="000000"/>
                </a:solidFill>
                <a:latin typeface="Arial" pitchFamily="34"/>
                <a:cs typeface="Arial" pitchFamily="34"/>
              </a:rPr>
              <a:t>| 04.02.2026</a:t>
            </a:r>
            <a:endParaRPr lang="de-DE" sz="800" b="0" i="0" u="none" strike="noStrike" kern="1200" cap="none" spc="0" baseline="0" dirty="0">
              <a:solidFill>
                <a:srgbClr val="000000"/>
              </a:solidFill>
              <a:uFillTx/>
              <a:latin typeface="Arial" pitchFamily="34"/>
              <a:cs typeface="Arial" pitchFamily="34"/>
            </a:endParaRPr>
          </a:p>
        </p:txBody>
      </p:sp>
      <p:sp>
        <p:nvSpPr>
          <p:cNvPr id="14" name="Fußzeilenplatzhalter 21">
            <a:extLst>
              <a:ext uri="{FF2B5EF4-FFF2-40B4-BE49-F238E27FC236}">
                <a16:creationId xmlns:a16="http://schemas.microsoft.com/office/drawing/2014/main" id="{A6FAB57C-2369-9AEE-B088-C818BE1CEB1F}"/>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15" name="Foliennummernplatzhalter 22">
            <a:extLst>
              <a:ext uri="{FF2B5EF4-FFF2-40B4-BE49-F238E27FC236}">
                <a16:creationId xmlns:a16="http://schemas.microsoft.com/office/drawing/2014/main" id="{AA908865-2702-CF2F-03BA-526CE1A2486B}"/>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144454-4016-45E2-A9F8-A8AC413565E2}" type="slidenum">
              <a:rPr/>
              <a:t>13</a:t>
            </a:fld>
            <a:endParaRPr lang="de-DE" sz="800" b="1" i="0" u="none" strike="noStrike" kern="1200" cap="none" spc="0" baseline="0">
              <a:solidFill>
                <a:srgbClr val="000000"/>
              </a:solidFill>
              <a:uFillTx/>
              <a:latin typeface="Arial" pitchFamily="34"/>
              <a:cs typeface="Arial" pitchFamily="34"/>
            </a:endParaRPr>
          </a:p>
        </p:txBody>
      </p:sp>
      <p:sp>
        <p:nvSpPr>
          <p:cNvPr id="16" name="Textplatzhalter 12">
            <a:extLst>
              <a:ext uri="{FF2B5EF4-FFF2-40B4-BE49-F238E27FC236}">
                <a16:creationId xmlns:a16="http://schemas.microsoft.com/office/drawing/2014/main" id="{6767883C-81E2-EE11-37C3-58C5D3DFB08A}"/>
              </a:ext>
            </a:extLst>
          </p:cNvPr>
          <p:cNvSpPr txBox="1">
            <a:spLocks noGrp="1"/>
          </p:cNvSpPr>
          <p:nvPr>
            <p:ph type="body" idx="4294967295"/>
          </p:nvPr>
        </p:nvSpPr>
        <p:spPr>
          <a:xfrm>
            <a:off x="718800" y="4666523"/>
            <a:ext cx="452079" cy="454456"/>
          </a:xfrm>
          <a:ln w="6345">
            <a:solidFill>
              <a:srgbClr val="AD007C"/>
            </a:solidFill>
            <a:prstDash val="solid"/>
          </a:ln>
        </p:spPr>
        <p:txBody>
          <a:bodyPr anchor="ctr" anchorCtr="1"/>
          <a:lstStyle/>
          <a:p>
            <a:pPr lvl="0" algn="ctr">
              <a:spcBef>
                <a:spcPts val="0"/>
              </a:spcBef>
            </a:pPr>
            <a:r>
              <a:rPr lang="de-DE" dirty="0">
                <a:solidFill>
                  <a:srgbClr val="AD007C"/>
                </a:solidFill>
                <a:latin typeface="Arial Black"/>
              </a:rPr>
              <a:t>6</a:t>
            </a:r>
          </a:p>
        </p:txBody>
      </p:sp>
      <p:sp>
        <p:nvSpPr>
          <p:cNvPr id="17" name="Textplatzhalter 13">
            <a:extLst>
              <a:ext uri="{FF2B5EF4-FFF2-40B4-BE49-F238E27FC236}">
                <a16:creationId xmlns:a16="http://schemas.microsoft.com/office/drawing/2014/main" id="{59BAFC1E-B554-720A-1E67-514D893837CA}"/>
              </a:ext>
            </a:extLst>
          </p:cNvPr>
          <p:cNvSpPr txBox="1">
            <a:spLocks noGrp="1"/>
          </p:cNvSpPr>
          <p:nvPr>
            <p:ph type="body" idx="4294967295"/>
          </p:nvPr>
        </p:nvSpPr>
        <p:spPr>
          <a:xfrm>
            <a:off x="1388853" y="5284208"/>
            <a:ext cx="10083143" cy="454456"/>
          </a:xfrm>
        </p:spPr>
        <p:txBody>
          <a:bodyPr anchor="ct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Ablage, Aufbewahrung, Aussonderung, Archivierung</a:t>
            </a:r>
          </a:p>
        </p:txBody>
      </p:sp>
      <p:sp>
        <p:nvSpPr>
          <p:cNvPr id="19" name="Textplatzhalter 12">
            <a:extLst>
              <a:ext uri="{FF2B5EF4-FFF2-40B4-BE49-F238E27FC236}">
                <a16:creationId xmlns:a16="http://schemas.microsoft.com/office/drawing/2014/main" id="{B6BC664A-A644-4758-51DC-FA41584F8A1A}"/>
              </a:ext>
            </a:extLst>
          </p:cNvPr>
          <p:cNvSpPr txBox="1">
            <a:spLocks noGrp="1"/>
          </p:cNvSpPr>
          <p:nvPr>
            <p:ph type="body" idx="4294967295"/>
          </p:nvPr>
        </p:nvSpPr>
        <p:spPr>
          <a:xfrm>
            <a:off x="718799" y="5284208"/>
            <a:ext cx="452079" cy="454456"/>
          </a:xfrm>
          <a:ln w="6345">
            <a:solidFill>
              <a:srgbClr val="AD007C"/>
            </a:solidFill>
            <a:prstDash val="solid"/>
          </a:ln>
        </p:spPr>
        <p:txBody>
          <a:bodyPr anchor="ctr" anchorCtr="1"/>
          <a:lstStyle/>
          <a:p>
            <a:pPr lvl="0" algn="ctr">
              <a:spcBef>
                <a:spcPts val="0"/>
              </a:spcBef>
            </a:pPr>
            <a:r>
              <a:rPr lang="de-DE" dirty="0">
                <a:solidFill>
                  <a:srgbClr val="AD007C"/>
                </a:solidFill>
                <a:latin typeface="Arial Black"/>
              </a:rPr>
              <a:t>7</a:t>
            </a:r>
          </a:p>
        </p:txBody>
      </p:sp>
      <p:sp>
        <p:nvSpPr>
          <p:cNvPr id="20" name="Textplatzhalter 9">
            <a:extLst>
              <a:ext uri="{FF2B5EF4-FFF2-40B4-BE49-F238E27FC236}">
                <a16:creationId xmlns:a16="http://schemas.microsoft.com/office/drawing/2014/main" id="{09AFA09C-E67F-8398-5001-11F5CF39D993}"/>
              </a:ext>
            </a:extLst>
          </p:cNvPr>
          <p:cNvSpPr txBox="1">
            <a:spLocks noGrp="1"/>
          </p:cNvSpPr>
          <p:nvPr>
            <p:ph type="body" idx="4294967295"/>
          </p:nvPr>
        </p:nvSpPr>
        <p:spPr>
          <a:xfrm>
            <a:off x="1408646" y="3488684"/>
            <a:ext cx="10083143" cy="454456"/>
          </a:xfrm>
        </p:spPr>
        <p:txBody>
          <a:bodyPr anchor="ctr"/>
          <a:lstStyle/>
          <a:p>
            <a:pPr lvl="0">
              <a:spcBef>
                <a:spcPts val="0"/>
              </a:spcBef>
            </a:pPr>
            <a:r>
              <a:rPr lang="de-DE" dirty="0"/>
              <a:t>Zuständigkeiten</a:t>
            </a:r>
          </a:p>
        </p:txBody>
      </p:sp>
    </p:spTree>
    <p:extLst>
      <p:ext uri="{BB962C8B-B14F-4D97-AF65-F5344CB8AC3E}">
        <p14:creationId xmlns:p14="http://schemas.microsoft.com/office/powerpoint/2010/main" val="1959273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B6FC6-EE55-C970-D4B5-08DC4AA4B3CD}"/>
            </a:ext>
          </a:extLst>
        </p:cNvPr>
        <p:cNvGrpSpPr/>
        <p:nvPr/>
      </p:nvGrpSpPr>
      <p:grpSpPr>
        <a:xfrm>
          <a:off x="0" y="0"/>
          <a:ext cx="0" cy="0"/>
          <a:chOff x="0" y="0"/>
          <a:chExt cx="0" cy="0"/>
        </a:xfrm>
      </p:grpSpPr>
      <p:sp>
        <p:nvSpPr>
          <p:cNvPr id="2" name="Titel 5">
            <a:extLst>
              <a:ext uri="{FF2B5EF4-FFF2-40B4-BE49-F238E27FC236}">
                <a16:creationId xmlns:a16="http://schemas.microsoft.com/office/drawing/2014/main" id="{9CA2755B-730C-19DB-3EEE-5BACBF166F4F}"/>
              </a:ext>
            </a:extLst>
          </p:cNvPr>
          <p:cNvSpPr txBox="1">
            <a:spLocks noGrp="1"/>
          </p:cNvSpPr>
          <p:nvPr>
            <p:ph type="title"/>
          </p:nvPr>
        </p:nvSpPr>
        <p:spPr/>
        <p:txBody>
          <a:bodyPr/>
          <a:lstStyle/>
          <a:p>
            <a:pPr lvl="0"/>
            <a:r>
              <a:rPr lang="de-DE" dirty="0"/>
              <a:t>3. Geltungsbereich der Anweisung</a:t>
            </a:r>
          </a:p>
        </p:txBody>
      </p:sp>
      <p:sp>
        <p:nvSpPr>
          <p:cNvPr id="3" name="Untertitel 6">
            <a:extLst>
              <a:ext uri="{FF2B5EF4-FFF2-40B4-BE49-F238E27FC236}">
                <a16:creationId xmlns:a16="http://schemas.microsoft.com/office/drawing/2014/main" id="{81FB3F4E-E616-C80D-5E81-F17E147ECCA4}"/>
              </a:ext>
            </a:extLst>
          </p:cNvPr>
          <p:cNvSpPr txBox="1">
            <a:spLocks noGrp="1"/>
          </p:cNvSpPr>
          <p:nvPr>
            <p:ph type="subTitle" idx="4294967295"/>
          </p:nvPr>
        </p:nvSpPr>
        <p:spPr>
          <a:xfrm>
            <a:off x="719404" y="1181816"/>
            <a:ext cx="10753197" cy="5190408"/>
          </a:xfrm>
        </p:spPr>
        <p:txBody>
          <a:bodyPr/>
          <a:lstStyle/>
          <a:p>
            <a:pPr marL="342900" lvl="0" indent="-342900">
              <a:spcBef>
                <a:spcPts val="0"/>
              </a:spcBef>
              <a:buSzPct val="100000"/>
              <a:buChar char="-"/>
            </a:pPr>
            <a:endParaRPr lang="de-DE" sz="2000" dirty="0"/>
          </a:p>
          <a:p>
            <a:pPr marL="342900" lvl="0" indent="-342900">
              <a:spcBef>
                <a:spcPts val="0"/>
              </a:spcBef>
              <a:buSzPct val="100000"/>
              <a:buFont typeface="Wingdings" panose="05000000000000000000" pitchFamily="2" charset="2"/>
              <a:buChar char="§"/>
            </a:pPr>
            <a:r>
              <a:rPr lang="de-DE" sz="2000" b="0" i="0" u="none" strike="noStrike" baseline="0" dirty="0">
                <a:solidFill>
                  <a:srgbClr val="000000"/>
                </a:solidFill>
                <a:latin typeface="Arial" panose="020B0604020202020204" pitchFamily="34" charset="0"/>
                <a:cs typeface="Arial" panose="020B0604020202020204" pitchFamily="34" charset="0"/>
              </a:rPr>
              <a:t>Präsidium,</a:t>
            </a:r>
          </a:p>
          <a:p>
            <a:pPr marL="342900" lvl="0" indent="-342900">
              <a:spcBef>
                <a:spcPts val="0"/>
              </a:spcBef>
              <a:buSzPct val="100000"/>
              <a:buFont typeface="Wingdings" panose="05000000000000000000" pitchFamily="2" charset="2"/>
              <a:buChar char="§"/>
            </a:pPr>
            <a:r>
              <a:rPr lang="de-DE" sz="2000" b="0" i="0" u="none" strike="noStrike" baseline="0" dirty="0">
                <a:solidFill>
                  <a:srgbClr val="000000"/>
                </a:solidFill>
                <a:latin typeface="Arial" panose="020B0604020202020204" pitchFamily="34" charset="0"/>
                <a:cs typeface="Arial" panose="020B0604020202020204" pitchFamily="34" charset="0"/>
              </a:rPr>
              <a:t>Zentrale Universitätsverwaltung,</a:t>
            </a:r>
          </a:p>
          <a:p>
            <a:pPr marL="342900" lvl="0" indent="-342900">
              <a:spcBef>
                <a:spcPts val="0"/>
              </a:spcBef>
              <a:buSzPct val="100000"/>
              <a:buFont typeface="Wingdings" panose="05000000000000000000" pitchFamily="2" charset="2"/>
              <a:buChar char="§"/>
            </a:pPr>
            <a:r>
              <a:rPr lang="de-DE" sz="2000" b="0" i="0" u="none" strike="noStrike" baseline="0" dirty="0">
                <a:solidFill>
                  <a:srgbClr val="000000"/>
                </a:solidFill>
                <a:latin typeface="Arial" panose="020B0604020202020204" pitchFamily="34" charset="0"/>
                <a:cs typeface="Arial" panose="020B0604020202020204" pitchFamily="34" charset="0"/>
              </a:rPr>
              <a:t>Fakultätsverwaltungen,</a:t>
            </a:r>
          </a:p>
          <a:p>
            <a:pPr marL="342900" lvl="0" indent="-342900">
              <a:spcBef>
                <a:spcPts val="0"/>
              </a:spcBef>
              <a:buSzPct val="100000"/>
              <a:buFont typeface="Wingdings" panose="05000000000000000000" pitchFamily="2" charset="2"/>
              <a:buChar char="§"/>
            </a:pPr>
            <a:r>
              <a:rPr lang="de-DE" sz="2000" b="0" i="0" u="none" strike="noStrike" baseline="0" dirty="0">
                <a:solidFill>
                  <a:srgbClr val="000000"/>
                </a:solidFill>
                <a:latin typeface="Arial" panose="020B0604020202020204" pitchFamily="34" charset="0"/>
                <a:cs typeface="Arial" panose="020B0604020202020204" pitchFamily="34" charset="0"/>
              </a:rPr>
              <a:t>sonstige wissenschaftsstützende Einrichtungen (z.B. Universitätsarchiv, Universitätsbibliothek, Rechenzentrum)</a:t>
            </a: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r>
              <a:rPr lang="de-DE" sz="2000" b="0" i="0" u="none" strike="noStrike" baseline="0" dirty="0">
                <a:solidFill>
                  <a:srgbClr val="000000"/>
                </a:solidFill>
                <a:latin typeface="Arial" panose="020B0604020202020204" pitchFamily="34" charset="0"/>
                <a:cs typeface="Arial" panose="020B0604020202020204" pitchFamily="34" charset="0"/>
              </a:rPr>
              <a:t>Aber: Der verantwortungsvolle Umgang mit dem im Zuge von administrativer Tätigkeit anfallenden papiergebundenen oder elektronischen Schriftgut betrifft grundsätzlich sämtliche Bereiche der Universität! </a:t>
            </a:r>
            <a:endParaRPr lang="de-DE" sz="2000" dirty="0">
              <a:solidFill>
                <a:schemeClr val="tx1"/>
              </a:solidFill>
              <a:latin typeface="Arial" panose="020B0604020202020204" pitchFamily="34" charset="0"/>
              <a:cs typeface="Arial" panose="020B0604020202020204" pitchFamily="34" charset="0"/>
            </a:endParaRPr>
          </a:p>
          <a:p>
            <a:pPr marL="0" lvl="0">
              <a:spcBef>
                <a:spcPts val="0"/>
              </a:spcBef>
              <a:buSzPct val="100000"/>
            </a:pPr>
            <a:endParaRPr lang="de-DE" sz="2000" dirty="0">
              <a:solidFill>
                <a:schemeClr val="tx1"/>
              </a:solidFill>
              <a:latin typeface="Arial" panose="020B0604020202020204" pitchFamily="34" charset="0"/>
              <a:cs typeface="Arial" panose="020B0604020202020204" pitchFamily="34" charset="0"/>
            </a:endParaRPr>
          </a:p>
          <a:p>
            <a:pPr marL="0" lvl="0">
              <a:spcBef>
                <a:spcPts val="0"/>
              </a:spcBef>
              <a:buSzPct val="100000"/>
            </a:pPr>
            <a:endParaRPr lang="de-DE" sz="2000" dirty="0">
              <a:solidFill>
                <a:schemeClr val="tx1"/>
              </a:solidFill>
            </a:endParaRPr>
          </a:p>
          <a:p>
            <a:pPr marL="0" lvl="0">
              <a:spcBef>
                <a:spcPts val="0"/>
              </a:spcBef>
              <a:buSzPct val="100000"/>
            </a:pPr>
            <a:endParaRPr lang="de-DE" sz="2000" dirty="0"/>
          </a:p>
          <a:p>
            <a:pPr marL="0" lvl="0">
              <a:spcBef>
                <a:spcPts val="0"/>
              </a:spcBef>
              <a:buSzPct val="100000"/>
            </a:pPr>
            <a:endParaRPr lang="de-DE" sz="2000" dirty="0"/>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p:txBody>
      </p:sp>
      <p:sp>
        <p:nvSpPr>
          <p:cNvPr id="4" name="Datumsplatzhalter 2">
            <a:extLst>
              <a:ext uri="{FF2B5EF4-FFF2-40B4-BE49-F238E27FC236}">
                <a16:creationId xmlns:a16="http://schemas.microsoft.com/office/drawing/2014/main" id="{114D8193-7143-7E07-6238-0C008225873B}"/>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5" name="Fußzeilenplatzhalter 3">
            <a:extLst>
              <a:ext uri="{FF2B5EF4-FFF2-40B4-BE49-F238E27FC236}">
                <a16:creationId xmlns:a16="http://schemas.microsoft.com/office/drawing/2014/main" id="{08EB6893-3594-6F58-DC3E-1CF681F8E716}"/>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6" name="Foliennummernplatzhalter 4">
            <a:extLst>
              <a:ext uri="{FF2B5EF4-FFF2-40B4-BE49-F238E27FC236}">
                <a16:creationId xmlns:a16="http://schemas.microsoft.com/office/drawing/2014/main" id="{11E6A0C7-9B7D-3A48-3747-B6B13DA227CF}"/>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4E27D-A0C6-4B18-B41F-9724C007DFBC}" type="slidenum">
              <a:rPr/>
              <a:t>14</a:t>
            </a:fld>
            <a:endParaRPr lang="de-DE" sz="800" b="1"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455718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29E46-D09C-33F5-FB7E-CDCE138613E2}"/>
            </a:ext>
          </a:extLst>
        </p:cNvPr>
        <p:cNvGrpSpPr/>
        <p:nvPr/>
      </p:nvGrpSpPr>
      <p:grpSpPr>
        <a:xfrm>
          <a:off x="0" y="0"/>
          <a:ext cx="0" cy="0"/>
          <a:chOff x="0" y="0"/>
          <a:chExt cx="0" cy="0"/>
        </a:xfrm>
      </p:grpSpPr>
      <p:sp>
        <p:nvSpPr>
          <p:cNvPr id="2" name="Titel 3">
            <a:extLst>
              <a:ext uri="{FF2B5EF4-FFF2-40B4-BE49-F238E27FC236}">
                <a16:creationId xmlns:a16="http://schemas.microsoft.com/office/drawing/2014/main" id="{E1EDF0BA-31CA-96C1-0A11-D26D927E249D}"/>
              </a:ext>
            </a:extLst>
          </p:cNvPr>
          <p:cNvSpPr txBox="1">
            <a:spLocks noGrp="1"/>
          </p:cNvSpPr>
          <p:nvPr>
            <p:ph type="title"/>
          </p:nvPr>
        </p:nvSpPr>
        <p:spPr/>
        <p:txBody>
          <a:bodyPr/>
          <a:lstStyle/>
          <a:p>
            <a:pPr lvl="0"/>
            <a:r>
              <a:rPr lang="de-DE"/>
              <a:t>Agenda</a:t>
            </a:r>
          </a:p>
        </p:txBody>
      </p:sp>
      <p:sp>
        <p:nvSpPr>
          <p:cNvPr id="3" name="Textplatzhalter 4">
            <a:extLst>
              <a:ext uri="{FF2B5EF4-FFF2-40B4-BE49-F238E27FC236}">
                <a16:creationId xmlns:a16="http://schemas.microsoft.com/office/drawing/2014/main" id="{81A9BA03-3469-F0AF-B4A5-3D0F3CC39518}"/>
              </a:ext>
            </a:extLst>
          </p:cNvPr>
          <p:cNvSpPr txBox="1">
            <a:spLocks noGrp="1"/>
          </p:cNvSpPr>
          <p:nvPr>
            <p:ph type="body" idx="4294967295"/>
          </p:nvPr>
        </p:nvSpPr>
        <p:spPr>
          <a:xfrm>
            <a:off x="718800" y="1674001"/>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1</a:t>
            </a:r>
          </a:p>
        </p:txBody>
      </p:sp>
      <p:sp>
        <p:nvSpPr>
          <p:cNvPr id="4" name="Textplatzhalter 5">
            <a:extLst>
              <a:ext uri="{FF2B5EF4-FFF2-40B4-BE49-F238E27FC236}">
                <a16:creationId xmlns:a16="http://schemas.microsoft.com/office/drawing/2014/main" id="{9BC2B014-2302-3D2E-3941-516710E54FBC}"/>
              </a:ext>
            </a:extLst>
          </p:cNvPr>
          <p:cNvSpPr txBox="1">
            <a:spLocks noGrp="1"/>
          </p:cNvSpPr>
          <p:nvPr>
            <p:ph type="body" idx="4294967295"/>
          </p:nvPr>
        </p:nvSpPr>
        <p:spPr>
          <a:xfrm>
            <a:off x="1388854" y="1674001"/>
            <a:ext cx="10083143" cy="454456"/>
          </a:xfrm>
        </p:spPr>
        <p:txBody>
          <a:bodyPr anchor="ctr"/>
          <a:lstStyle/>
          <a:p>
            <a:pPr lvl="0">
              <a:spcBef>
                <a:spcPts val="0"/>
              </a:spcBef>
            </a:pPr>
            <a:r>
              <a:rPr lang="de-DE" dirty="0"/>
              <a:t>Vorbemerkungen</a:t>
            </a:r>
          </a:p>
        </p:txBody>
      </p:sp>
      <p:sp>
        <p:nvSpPr>
          <p:cNvPr id="5" name="Textplatzhalter 6">
            <a:extLst>
              <a:ext uri="{FF2B5EF4-FFF2-40B4-BE49-F238E27FC236}">
                <a16:creationId xmlns:a16="http://schemas.microsoft.com/office/drawing/2014/main" id="{F0E2831E-802A-D64A-58DD-6DFD96A70F77}"/>
              </a:ext>
            </a:extLst>
          </p:cNvPr>
          <p:cNvSpPr txBox="1">
            <a:spLocks noGrp="1"/>
          </p:cNvSpPr>
          <p:nvPr>
            <p:ph type="body" idx="4294967295"/>
          </p:nvPr>
        </p:nvSpPr>
        <p:spPr>
          <a:xfrm>
            <a:off x="718800" y="2272503"/>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2</a:t>
            </a:r>
          </a:p>
        </p:txBody>
      </p:sp>
      <p:sp>
        <p:nvSpPr>
          <p:cNvPr id="6" name="Textplatzhalter 7">
            <a:extLst>
              <a:ext uri="{FF2B5EF4-FFF2-40B4-BE49-F238E27FC236}">
                <a16:creationId xmlns:a16="http://schemas.microsoft.com/office/drawing/2014/main" id="{7A35CB7E-27E9-8DC4-6A0B-312E54584460}"/>
              </a:ext>
            </a:extLst>
          </p:cNvPr>
          <p:cNvSpPr txBox="1">
            <a:spLocks noGrp="1"/>
          </p:cNvSpPr>
          <p:nvPr>
            <p:ph type="body" idx="4294967295"/>
          </p:nvPr>
        </p:nvSpPr>
        <p:spPr>
          <a:xfrm>
            <a:off x="1388854" y="2272503"/>
            <a:ext cx="10083143" cy="454456"/>
          </a:xfrm>
        </p:spPr>
        <p:txBody>
          <a:bodyPr anchor="ctr"/>
          <a:lstStyle/>
          <a:p>
            <a:pPr lvl="0">
              <a:spcBef>
                <a:spcPts val="0"/>
              </a:spcBef>
            </a:pPr>
            <a:r>
              <a:rPr lang="de-DE" dirty="0"/>
              <a:t>Rechtsgrundlagen und fachliche Normen</a:t>
            </a:r>
          </a:p>
        </p:txBody>
      </p:sp>
      <p:sp>
        <p:nvSpPr>
          <p:cNvPr id="7" name="Textplatzhalter 8">
            <a:extLst>
              <a:ext uri="{FF2B5EF4-FFF2-40B4-BE49-F238E27FC236}">
                <a16:creationId xmlns:a16="http://schemas.microsoft.com/office/drawing/2014/main" id="{50E4FF3F-D095-03EF-946C-6ED6EC0A3945}"/>
              </a:ext>
            </a:extLst>
          </p:cNvPr>
          <p:cNvSpPr txBox="1">
            <a:spLocks noGrp="1"/>
          </p:cNvSpPr>
          <p:nvPr>
            <p:ph type="body" idx="4294967295"/>
          </p:nvPr>
        </p:nvSpPr>
        <p:spPr>
          <a:xfrm>
            <a:off x="718800" y="2871014"/>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3</a:t>
            </a:r>
          </a:p>
        </p:txBody>
      </p:sp>
      <p:sp>
        <p:nvSpPr>
          <p:cNvPr id="8" name="Textplatzhalter 9">
            <a:extLst>
              <a:ext uri="{FF2B5EF4-FFF2-40B4-BE49-F238E27FC236}">
                <a16:creationId xmlns:a16="http://schemas.microsoft.com/office/drawing/2014/main" id="{B5F02155-5402-083C-130C-15890C8CFD2B}"/>
              </a:ext>
            </a:extLst>
          </p:cNvPr>
          <p:cNvSpPr txBox="1">
            <a:spLocks noGrp="1"/>
          </p:cNvSpPr>
          <p:nvPr>
            <p:ph type="body" idx="4294967295"/>
          </p:nvPr>
        </p:nvSpPr>
        <p:spPr>
          <a:xfrm>
            <a:off x="1388854" y="2871014"/>
            <a:ext cx="10083143" cy="454456"/>
          </a:xfrm>
        </p:spPr>
        <p:txBody>
          <a:bodyPr anchor="ctr"/>
          <a:lstStyle/>
          <a:p>
            <a:pPr lvl="0">
              <a:spcBef>
                <a:spcPts val="0"/>
              </a:spcBef>
            </a:pPr>
            <a:r>
              <a:rPr lang="de-DE" dirty="0"/>
              <a:t>Geltungsbereich</a:t>
            </a:r>
          </a:p>
        </p:txBody>
      </p:sp>
      <p:sp>
        <p:nvSpPr>
          <p:cNvPr id="9" name="Textplatzhalter 10">
            <a:extLst>
              <a:ext uri="{FF2B5EF4-FFF2-40B4-BE49-F238E27FC236}">
                <a16:creationId xmlns:a16="http://schemas.microsoft.com/office/drawing/2014/main" id="{A0F250BC-173A-C107-6ED6-E40744088B6A}"/>
              </a:ext>
            </a:extLst>
          </p:cNvPr>
          <p:cNvSpPr txBox="1">
            <a:spLocks noGrp="1"/>
          </p:cNvSpPr>
          <p:nvPr>
            <p:ph type="body" idx="4294967295"/>
          </p:nvPr>
        </p:nvSpPr>
        <p:spPr>
          <a:xfrm>
            <a:off x="718800" y="3469517"/>
            <a:ext cx="452079" cy="454456"/>
          </a:xfrm>
          <a:ln w="6345">
            <a:solidFill>
              <a:srgbClr val="AD007C"/>
            </a:solidFill>
            <a:prstDash val="solid"/>
          </a:ln>
        </p:spPr>
        <p:txBody>
          <a:bodyPr anchor="ctr" anchorCtr="1"/>
          <a:lstStyle/>
          <a:p>
            <a:pPr lvl="0" algn="ctr">
              <a:spcBef>
                <a:spcPts val="0"/>
              </a:spcBef>
            </a:pPr>
            <a:r>
              <a:rPr lang="de-DE" sz="2800" b="1" dirty="0">
                <a:solidFill>
                  <a:srgbClr val="AD007C"/>
                </a:solidFill>
                <a:latin typeface="Arial Black"/>
              </a:rPr>
              <a:t>4</a:t>
            </a:r>
          </a:p>
        </p:txBody>
      </p:sp>
      <p:sp>
        <p:nvSpPr>
          <p:cNvPr id="10" name="Textplatzhalter 11">
            <a:extLst>
              <a:ext uri="{FF2B5EF4-FFF2-40B4-BE49-F238E27FC236}">
                <a16:creationId xmlns:a16="http://schemas.microsoft.com/office/drawing/2014/main" id="{0C0CF6AC-6F91-7760-A213-EC3B71C131F5}"/>
              </a:ext>
            </a:extLst>
          </p:cNvPr>
          <p:cNvSpPr txBox="1">
            <a:spLocks noGrp="1"/>
          </p:cNvSpPr>
          <p:nvPr>
            <p:ph type="body" idx="4294967295"/>
          </p:nvPr>
        </p:nvSpPr>
        <p:spPr>
          <a:xfrm>
            <a:off x="1388852" y="4087195"/>
            <a:ext cx="10083143" cy="454456"/>
          </a:xfrm>
        </p:spPr>
        <p:txBody>
          <a:bodyPr anchor="ctr"/>
          <a:lstStyle/>
          <a:p>
            <a:pPr>
              <a:spcBef>
                <a:spcPts val="0"/>
              </a:spcBef>
            </a:pPr>
            <a:r>
              <a:rPr lang="de-DE" dirty="0"/>
              <a:t>Dokument, Vorgang, Akt</a:t>
            </a:r>
          </a:p>
        </p:txBody>
      </p:sp>
      <p:sp>
        <p:nvSpPr>
          <p:cNvPr id="11" name="Textplatzhalter 12">
            <a:extLst>
              <a:ext uri="{FF2B5EF4-FFF2-40B4-BE49-F238E27FC236}">
                <a16:creationId xmlns:a16="http://schemas.microsoft.com/office/drawing/2014/main" id="{60495098-BEDB-86D3-ADD5-F7A770379750}"/>
              </a:ext>
            </a:extLst>
          </p:cNvPr>
          <p:cNvSpPr txBox="1">
            <a:spLocks noGrp="1"/>
          </p:cNvSpPr>
          <p:nvPr>
            <p:ph type="body" idx="4294967295"/>
          </p:nvPr>
        </p:nvSpPr>
        <p:spPr>
          <a:xfrm>
            <a:off x="718800" y="4068020"/>
            <a:ext cx="452079" cy="454456"/>
          </a:xfrm>
          <a:ln w="6345">
            <a:solidFill>
              <a:srgbClr val="AD007C"/>
            </a:solidFill>
            <a:prstDash val="solid"/>
          </a:ln>
        </p:spPr>
        <p:txBody>
          <a:bodyPr anchor="ctr" anchorCtr="1"/>
          <a:lstStyle/>
          <a:p>
            <a:pPr lvl="0" algn="ctr">
              <a:spcBef>
                <a:spcPts val="0"/>
              </a:spcBef>
            </a:pPr>
            <a:r>
              <a:rPr lang="de-DE" dirty="0">
                <a:solidFill>
                  <a:srgbClr val="AD007C"/>
                </a:solidFill>
                <a:latin typeface="Arial Black"/>
              </a:rPr>
              <a:t>5</a:t>
            </a:r>
          </a:p>
        </p:txBody>
      </p:sp>
      <p:sp>
        <p:nvSpPr>
          <p:cNvPr id="12" name="Textplatzhalter 13">
            <a:extLst>
              <a:ext uri="{FF2B5EF4-FFF2-40B4-BE49-F238E27FC236}">
                <a16:creationId xmlns:a16="http://schemas.microsoft.com/office/drawing/2014/main" id="{F1EB09E5-A5F8-94D8-63E5-87C24792F253}"/>
              </a:ext>
            </a:extLst>
          </p:cNvPr>
          <p:cNvSpPr txBox="1">
            <a:spLocks noGrp="1"/>
          </p:cNvSpPr>
          <p:nvPr>
            <p:ph type="body" idx="4294967295"/>
          </p:nvPr>
        </p:nvSpPr>
        <p:spPr>
          <a:xfrm>
            <a:off x="1388852" y="4666523"/>
            <a:ext cx="10083143" cy="454456"/>
          </a:xfrm>
        </p:spPr>
        <p:txBody>
          <a:bodyPr anchor="ctr"/>
          <a:lstStyle/>
          <a:p>
            <a:pPr lvl="0">
              <a:spcBef>
                <a:spcPts val="0"/>
              </a:spcBef>
            </a:pPr>
            <a:r>
              <a:rPr lang="de-DE" dirty="0"/>
              <a:t>Grundsätze der Sachbearbeitung und der Aktenbildung</a:t>
            </a:r>
          </a:p>
        </p:txBody>
      </p:sp>
      <p:sp>
        <p:nvSpPr>
          <p:cNvPr id="13" name="Datumsplatzhalter 20">
            <a:extLst>
              <a:ext uri="{FF2B5EF4-FFF2-40B4-BE49-F238E27FC236}">
                <a16:creationId xmlns:a16="http://schemas.microsoft.com/office/drawing/2014/main" id="{870F2F77-9846-21F8-FC9D-5B9D33A3A19E}"/>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14" name="Fußzeilenplatzhalter 21">
            <a:extLst>
              <a:ext uri="{FF2B5EF4-FFF2-40B4-BE49-F238E27FC236}">
                <a16:creationId xmlns:a16="http://schemas.microsoft.com/office/drawing/2014/main" id="{27350D93-4A0F-5322-A4EB-445C544ABDD7}"/>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15" name="Foliennummernplatzhalter 22">
            <a:extLst>
              <a:ext uri="{FF2B5EF4-FFF2-40B4-BE49-F238E27FC236}">
                <a16:creationId xmlns:a16="http://schemas.microsoft.com/office/drawing/2014/main" id="{B1C81319-3C1F-E6BD-AB30-BB58E70AA9A6}"/>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144454-4016-45E2-A9F8-A8AC413565E2}" type="slidenum">
              <a:rPr/>
              <a:t>15</a:t>
            </a:fld>
            <a:endParaRPr lang="de-DE" sz="800" b="1" i="0" u="none" strike="noStrike" kern="1200" cap="none" spc="0" baseline="0">
              <a:solidFill>
                <a:srgbClr val="000000"/>
              </a:solidFill>
              <a:uFillTx/>
              <a:latin typeface="Arial" pitchFamily="34"/>
              <a:cs typeface="Arial" pitchFamily="34"/>
            </a:endParaRPr>
          </a:p>
        </p:txBody>
      </p:sp>
      <p:sp>
        <p:nvSpPr>
          <p:cNvPr id="16" name="Textplatzhalter 12">
            <a:extLst>
              <a:ext uri="{FF2B5EF4-FFF2-40B4-BE49-F238E27FC236}">
                <a16:creationId xmlns:a16="http://schemas.microsoft.com/office/drawing/2014/main" id="{EA565C74-2D31-4CE5-121A-C87838E2D87D}"/>
              </a:ext>
            </a:extLst>
          </p:cNvPr>
          <p:cNvSpPr txBox="1">
            <a:spLocks noGrp="1"/>
          </p:cNvSpPr>
          <p:nvPr>
            <p:ph type="body" idx="4294967295"/>
          </p:nvPr>
        </p:nvSpPr>
        <p:spPr>
          <a:xfrm>
            <a:off x="718800" y="4666523"/>
            <a:ext cx="452079" cy="454456"/>
          </a:xfrm>
          <a:ln w="6345">
            <a:solidFill>
              <a:srgbClr val="AD007C"/>
            </a:solidFill>
            <a:prstDash val="solid"/>
          </a:ln>
        </p:spPr>
        <p:txBody>
          <a:bodyPr anchor="ctr" anchorCtr="1"/>
          <a:lstStyle/>
          <a:p>
            <a:pPr lvl="0" algn="ctr">
              <a:spcBef>
                <a:spcPts val="0"/>
              </a:spcBef>
            </a:pPr>
            <a:r>
              <a:rPr lang="de-DE" dirty="0">
                <a:solidFill>
                  <a:srgbClr val="AD007C"/>
                </a:solidFill>
                <a:latin typeface="Arial Black"/>
              </a:rPr>
              <a:t>6</a:t>
            </a:r>
          </a:p>
        </p:txBody>
      </p:sp>
      <p:sp>
        <p:nvSpPr>
          <p:cNvPr id="17" name="Textplatzhalter 13">
            <a:extLst>
              <a:ext uri="{FF2B5EF4-FFF2-40B4-BE49-F238E27FC236}">
                <a16:creationId xmlns:a16="http://schemas.microsoft.com/office/drawing/2014/main" id="{084418FE-A85A-C975-E857-32B034605DDB}"/>
              </a:ext>
            </a:extLst>
          </p:cNvPr>
          <p:cNvSpPr txBox="1">
            <a:spLocks noGrp="1"/>
          </p:cNvSpPr>
          <p:nvPr>
            <p:ph type="body" idx="4294967295"/>
          </p:nvPr>
        </p:nvSpPr>
        <p:spPr>
          <a:xfrm>
            <a:off x="1388853" y="5284208"/>
            <a:ext cx="10083143" cy="454456"/>
          </a:xfrm>
        </p:spPr>
        <p:txBody>
          <a:bodyPr anchor="ct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Ablage, Aufbewahrung, Aussonderung, Archivierung</a:t>
            </a:r>
          </a:p>
        </p:txBody>
      </p:sp>
      <p:sp>
        <p:nvSpPr>
          <p:cNvPr id="19" name="Textplatzhalter 12">
            <a:extLst>
              <a:ext uri="{FF2B5EF4-FFF2-40B4-BE49-F238E27FC236}">
                <a16:creationId xmlns:a16="http://schemas.microsoft.com/office/drawing/2014/main" id="{DEAC48BC-91A1-A7AF-C4CE-92DAAD3D08AB}"/>
              </a:ext>
            </a:extLst>
          </p:cNvPr>
          <p:cNvSpPr txBox="1">
            <a:spLocks noGrp="1"/>
          </p:cNvSpPr>
          <p:nvPr>
            <p:ph type="body" idx="4294967295"/>
          </p:nvPr>
        </p:nvSpPr>
        <p:spPr>
          <a:xfrm>
            <a:off x="718799" y="5284208"/>
            <a:ext cx="452079" cy="454456"/>
          </a:xfrm>
          <a:ln w="6345">
            <a:solidFill>
              <a:srgbClr val="AD007C"/>
            </a:solidFill>
            <a:prstDash val="solid"/>
          </a:ln>
        </p:spPr>
        <p:txBody>
          <a:bodyPr anchor="ctr" anchorCtr="1"/>
          <a:lstStyle/>
          <a:p>
            <a:pPr lvl="0" algn="ctr">
              <a:spcBef>
                <a:spcPts val="0"/>
              </a:spcBef>
            </a:pPr>
            <a:r>
              <a:rPr lang="de-DE" dirty="0">
                <a:solidFill>
                  <a:srgbClr val="AD007C"/>
                </a:solidFill>
                <a:latin typeface="Arial Black"/>
              </a:rPr>
              <a:t>7</a:t>
            </a:r>
          </a:p>
        </p:txBody>
      </p:sp>
      <p:sp>
        <p:nvSpPr>
          <p:cNvPr id="20" name="Textplatzhalter 9">
            <a:extLst>
              <a:ext uri="{FF2B5EF4-FFF2-40B4-BE49-F238E27FC236}">
                <a16:creationId xmlns:a16="http://schemas.microsoft.com/office/drawing/2014/main" id="{D165B96E-49B7-927D-0DE2-9300EEE40F00}"/>
              </a:ext>
            </a:extLst>
          </p:cNvPr>
          <p:cNvSpPr txBox="1">
            <a:spLocks noGrp="1"/>
          </p:cNvSpPr>
          <p:nvPr>
            <p:ph type="body" idx="4294967295"/>
          </p:nvPr>
        </p:nvSpPr>
        <p:spPr>
          <a:xfrm>
            <a:off x="1408646" y="3488684"/>
            <a:ext cx="10083143" cy="454456"/>
          </a:xfrm>
        </p:spPr>
        <p:txBody>
          <a:bodyPr anchor="ctr"/>
          <a:lstStyle/>
          <a:p>
            <a:pPr lvl="0">
              <a:spcBef>
                <a:spcPts val="0"/>
              </a:spcBef>
            </a:pPr>
            <a:r>
              <a:rPr lang="de-DE" sz="2800" b="1" dirty="0"/>
              <a:t>Zuständigkeiten</a:t>
            </a:r>
          </a:p>
        </p:txBody>
      </p:sp>
    </p:spTree>
    <p:extLst>
      <p:ext uri="{BB962C8B-B14F-4D97-AF65-F5344CB8AC3E}">
        <p14:creationId xmlns:p14="http://schemas.microsoft.com/office/powerpoint/2010/main" val="3907101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E222E-4D98-1ED1-149A-1EB6CE9B1BCC}"/>
            </a:ext>
          </a:extLst>
        </p:cNvPr>
        <p:cNvGrpSpPr/>
        <p:nvPr/>
      </p:nvGrpSpPr>
      <p:grpSpPr>
        <a:xfrm>
          <a:off x="0" y="0"/>
          <a:ext cx="0" cy="0"/>
          <a:chOff x="0" y="0"/>
          <a:chExt cx="0" cy="0"/>
        </a:xfrm>
      </p:grpSpPr>
      <p:sp>
        <p:nvSpPr>
          <p:cNvPr id="2" name="Titel 5">
            <a:extLst>
              <a:ext uri="{FF2B5EF4-FFF2-40B4-BE49-F238E27FC236}">
                <a16:creationId xmlns:a16="http://schemas.microsoft.com/office/drawing/2014/main" id="{4950E86C-8339-403C-75D4-3FCF2FFE54C8}"/>
              </a:ext>
            </a:extLst>
          </p:cNvPr>
          <p:cNvSpPr txBox="1">
            <a:spLocks noGrp="1"/>
          </p:cNvSpPr>
          <p:nvPr>
            <p:ph type="title"/>
          </p:nvPr>
        </p:nvSpPr>
        <p:spPr/>
        <p:txBody>
          <a:bodyPr/>
          <a:lstStyle/>
          <a:p>
            <a:pPr lvl="0"/>
            <a:r>
              <a:rPr lang="de-DE" dirty="0"/>
              <a:t>4. Zuständigkeiten</a:t>
            </a:r>
          </a:p>
        </p:txBody>
      </p:sp>
      <p:sp>
        <p:nvSpPr>
          <p:cNvPr id="3" name="Untertitel 6">
            <a:extLst>
              <a:ext uri="{FF2B5EF4-FFF2-40B4-BE49-F238E27FC236}">
                <a16:creationId xmlns:a16="http://schemas.microsoft.com/office/drawing/2014/main" id="{26B26F66-B4C0-8C78-5E33-CD3E27B4C79F}"/>
              </a:ext>
            </a:extLst>
          </p:cNvPr>
          <p:cNvSpPr txBox="1">
            <a:spLocks noGrp="1"/>
          </p:cNvSpPr>
          <p:nvPr>
            <p:ph type="subTitle" idx="4294967295"/>
          </p:nvPr>
        </p:nvSpPr>
        <p:spPr>
          <a:xfrm>
            <a:off x="719404" y="1181816"/>
            <a:ext cx="10753197" cy="5190408"/>
          </a:xfrm>
        </p:spPr>
        <p:txBody>
          <a:bodyPr/>
          <a:lstStyle/>
          <a:p>
            <a:pPr marL="298350" indent="-285750">
              <a:buFont typeface="Wingdings" panose="05000000000000000000" pitchFamily="2" charset="2"/>
              <a:buChar char="§"/>
            </a:pPr>
            <a:r>
              <a:rPr lang="de-DE" sz="1800" b="0" i="0" u="none" strike="noStrike" baseline="0" dirty="0">
                <a:solidFill>
                  <a:srgbClr val="000000"/>
                </a:solidFill>
                <a:latin typeface="Calibri" panose="020F0502020204030204" pitchFamily="34" charset="0"/>
              </a:rPr>
              <a:t>Monitoring:  Zentralregistratur, mit Unterstützung durch das Universitätsarchiv</a:t>
            </a:r>
          </a:p>
          <a:p>
            <a:pPr marL="298350" indent="-285750">
              <a:buFont typeface="Wingdings" panose="05000000000000000000" pitchFamily="2" charset="2"/>
              <a:buChar char="§"/>
            </a:pPr>
            <a:r>
              <a:rPr lang="de-DE" sz="1800" b="0" i="0" u="none" strike="noStrike" baseline="0" dirty="0">
                <a:solidFill>
                  <a:srgbClr val="000000"/>
                </a:solidFill>
                <a:latin typeface="Calibri" panose="020F0502020204030204" pitchFamily="34" charset="0"/>
              </a:rPr>
              <a:t>Zuständigkeit: v.a. Erstellung und Fortschreibung von Regularien und Hilfsmitteln zum Records Management (Anweisung für das Records Management, Aktenplan etc.), Prüfung der Umsetzung dieser Regularien sowie die Schulung und Beratung zu einschlägigen Themenbereichen</a:t>
            </a:r>
          </a:p>
          <a:p>
            <a:pPr marL="298350" indent="-285750">
              <a:buFont typeface="Wingdings" panose="05000000000000000000" pitchFamily="2" charset="2"/>
              <a:buChar char="§"/>
            </a:pPr>
            <a:r>
              <a:rPr lang="de-DE" sz="1800" b="0" i="0" u="none" strike="noStrike" baseline="0" dirty="0">
                <a:solidFill>
                  <a:srgbClr val="000000"/>
                </a:solidFill>
                <a:latin typeface="Calibri" panose="020F0502020204030204" pitchFamily="34" charset="0"/>
              </a:rPr>
              <a:t>Verantwortlich für die Beachtung der Vorgaben: jeweilige Leitungen, denen als Führungskräften gemäß DIN ISO 15489-1 eine besondere Verantwortung für ein funktionierendes Records Management zukommt. Die Leitungen tragen außerdem Sorge dafür, dass alle ihnen unterstellten Beschäftigen Zugang zu den Regularien und Hilfsmitteln zum Records Management haben. </a:t>
            </a:r>
          </a:p>
          <a:p>
            <a:pPr marL="298350" indent="-285750">
              <a:buFont typeface="Wingdings" panose="05000000000000000000" pitchFamily="2" charset="2"/>
              <a:buChar char="§"/>
            </a:pPr>
            <a:r>
              <a:rPr lang="de-DE" sz="1800" b="0" i="0" u="none" strike="noStrike" baseline="0" dirty="0">
                <a:solidFill>
                  <a:srgbClr val="000000"/>
                </a:solidFill>
                <a:latin typeface="Calibri" panose="020F0502020204030204" pitchFamily="34" charset="0"/>
              </a:rPr>
              <a:t>Alle mit Verwaltungsaufgaben betrauten Beschäftigten des Präsidiums, der Zentralen Universitätsverwaltung, der Fakultätsverwaltungen und der wissenschaftsstützenden Einrichtungen sind dafür verantwortlich, dass sie die zur Umsetzung der Anweisung erforderlichen Kenntnisse und Instrumente besitzen und anwenden. </a:t>
            </a:r>
          </a:p>
          <a:p>
            <a:pPr marL="298350" indent="-285750">
              <a:buFont typeface="Wingdings" panose="05000000000000000000" pitchFamily="2" charset="2"/>
              <a:buChar char="§"/>
            </a:pPr>
            <a:r>
              <a:rPr lang="de-DE" sz="1800" b="0" i="0" u="none" strike="noStrike" baseline="0" dirty="0">
                <a:solidFill>
                  <a:srgbClr val="000000"/>
                </a:solidFill>
                <a:latin typeface="Calibri" panose="020F0502020204030204" pitchFamily="34" charset="0"/>
              </a:rPr>
              <a:t>Für die Archivierung ist ausschließlich das Universitätsarchiv zuständig. </a:t>
            </a:r>
            <a:endParaRPr lang="de-DE" sz="2000" dirty="0">
              <a:solidFill>
                <a:schemeClr val="tx1"/>
              </a:solidFill>
            </a:endParaRPr>
          </a:p>
          <a:p>
            <a:pPr marL="0" lvl="0">
              <a:spcBef>
                <a:spcPts val="0"/>
              </a:spcBef>
              <a:buSzPct val="100000"/>
            </a:pPr>
            <a:endParaRPr lang="de-DE" sz="2000" dirty="0"/>
          </a:p>
          <a:p>
            <a:pPr marL="0" lvl="0">
              <a:spcBef>
                <a:spcPts val="0"/>
              </a:spcBef>
              <a:buSzPct val="100000"/>
            </a:pPr>
            <a:endParaRPr lang="de-DE" sz="2000" dirty="0"/>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p:txBody>
      </p:sp>
      <p:sp>
        <p:nvSpPr>
          <p:cNvPr id="4" name="Datumsplatzhalter 2">
            <a:extLst>
              <a:ext uri="{FF2B5EF4-FFF2-40B4-BE49-F238E27FC236}">
                <a16:creationId xmlns:a16="http://schemas.microsoft.com/office/drawing/2014/main" id="{62713974-106E-5E3B-D375-D8F78DA0E81E}"/>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5" name="Fußzeilenplatzhalter 3">
            <a:extLst>
              <a:ext uri="{FF2B5EF4-FFF2-40B4-BE49-F238E27FC236}">
                <a16:creationId xmlns:a16="http://schemas.microsoft.com/office/drawing/2014/main" id="{5C4FF74D-E3C1-9553-AFD8-A68E636EF780}"/>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6" name="Foliennummernplatzhalter 4">
            <a:extLst>
              <a:ext uri="{FF2B5EF4-FFF2-40B4-BE49-F238E27FC236}">
                <a16:creationId xmlns:a16="http://schemas.microsoft.com/office/drawing/2014/main" id="{B551BD37-EC1D-2E78-5281-EB3D2A74E95D}"/>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4E27D-A0C6-4B18-B41F-9724C007DFBC}" type="slidenum">
              <a:rPr/>
              <a:t>16</a:t>
            </a:fld>
            <a:endParaRPr lang="de-DE" sz="800" b="1"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1195998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91713-81CA-C4EE-0687-D9DC9E8A10F3}"/>
            </a:ext>
          </a:extLst>
        </p:cNvPr>
        <p:cNvGrpSpPr/>
        <p:nvPr/>
      </p:nvGrpSpPr>
      <p:grpSpPr>
        <a:xfrm>
          <a:off x="0" y="0"/>
          <a:ext cx="0" cy="0"/>
          <a:chOff x="0" y="0"/>
          <a:chExt cx="0" cy="0"/>
        </a:xfrm>
      </p:grpSpPr>
      <p:sp>
        <p:nvSpPr>
          <p:cNvPr id="2" name="Titel 3">
            <a:extLst>
              <a:ext uri="{FF2B5EF4-FFF2-40B4-BE49-F238E27FC236}">
                <a16:creationId xmlns:a16="http://schemas.microsoft.com/office/drawing/2014/main" id="{F53590E5-F1CA-ACEA-0743-65554459E2ED}"/>
              </a:ext>
            </a:extLst>
          </p:cNvPr>
          <p:cNvSpPr txBox="1">
            <a:spLocks noGrp="1"/>
          </p:cNvSpPr>
          <p:nvPr>
            <p:ph type="title"/>
          </p:nvPr>
        </p:nvSpPr>
        <p:spPr/>
        <p:txBody>
          <a:bodyPr/>
          <a:lstStyle/>
          <a:p>
            <a:pPr lvl="0"/>
            <a:r>
              <a:rPr lang="de-DE"/>
              <a:t>Agenda</a:t>
            </a:r>
          </a:p>
        </p:txBody>
      </p:sp>
      <p:sp>
        <p:nvSpPr>
          <p:cNvPr id="3" name="Textplatzhalter 4">
            <a:extLst>
              <a:ext uri="{FF2B5EF4-FFF2-40B4-BE49-F238E27FC236}">
                <a16:creationId xmlns:a16="http://schemas.microsoft.com/office/drawing/2014/main" id="{268A19F9-3F7F-7BB9-9F5C-F45F24077499}"/>
              </a:ext>
            </a:extLst>
          </p:cNvPr>
          <p:cNvSpPr txBox="1">
            <a:spLocks noGrp="1"/>
          </p:cNvSpPr>
          <p:nvPr>
            <p:ph type="body" idx="4294967295"/>
          </p:nvPr>
        </p:nvSpPr>
        <p:spPr>
          <a:xfrm>
            <a:off x="718800" y="1674001"/>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1</a:t>
            </a:r>
          </a:p>
        </p:txBody>
      </p:sp>
      <p:sp>
        <p:nvSpPr>
          <p:cNvPr id="4" name="Textplatzhalter 5">
            <a:extLst>
              <a:ext uri="{FF2B5EF4-FFF2-40B4-BE49-F238E27FC236}">
                <a16:creationId xmlns:a16="http://schemas.microsoft.com/office/drawing/2014/main" id="{915C240F-C3A1-8C05-7ACE-9FFDC53E7CE9}"/>
              </a:ext>
            </a:extLst>
          </p:cNvPr>
          <p:cNvSpPr txBox="1">
            <a:spLocks noGrp="1"/>
          </p:cNvSpPr>
          <p:nvPr>
            <p:ph type="body" idx="4294967295"/>
          </p:nvPr>
        </p:nvSpPr>
        <p:spPr>
          <a:xfrm>
            <a:off x="1388854" y="1674001"/>
            <a:ext cx="10083143" cy="454456"/>
          </a:xfrm>
        </p:spPr>
        <p:txBody>
          <a:bodyPr anchor="ctr"/>
          <a:lstStyle/>
          <a:p>
            <a:pPr lvl="0">
              <a:spcBef>
                <a:spcPts val="0"/>
              </a:spcBef>
            </a:pPr>
            <a:r>
              <a:rPr lang="de-DE" dirty="0"/>
              <a:t>Vorbemerkungen</a:t>
            </a:r>
          </a:p>
        </p:txBody>
      </p:sp>
      <p:sp>
        <p:nvSpPr>
          <p:cNvPr id="5" name="Textplatzhalter 6">
            <a:extLst>
              <a:ext uri="{FF2B5EF4-FFF2-40B4-BE49-F238E27FC236}">
                <a16:creationId xmlns:a16="http://schemas.microsoft.com/office/drawing/2014/main" id="{36B8218A-D56C-4923-5F27-EA516B901B7F}"/>
              </a:ext>
            </a:extLst>
          </p:cNvPr>
          <p:cNvSpPr txBox="1">
            <a:spLocks noGrp="1"/>
          </p:cNvSpPr>
          <p:nvPr>
            <p:ph type="body" idx="4294967295"/>
          </p:nvPr>
        </p:nvSpPr>
        <p:spPr>
          <a:xfrm>
            <a:off x="718800" y="2272503"/>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2</a:t>
            </a:r>
          </a:p>
        </p:txBody>
      </p:sp>
      <p:sp>
        <p:nvSpPr>
          <p:cNvPr id="6" name="Textplatzhalter 7">
            <a:extLst>
              <a:ext uri="{FF2B5EF4-FFF2-40B4-BE49-F238E27FC236}">
                <a16:creationId xmlns:a16="http://schemas.microsoft.com/office/drawing/2014/main" id="{E4C4CBFC-03BC-AE0E-DB59-2C3E6998B481}"/>
              </a:ext>
            </a:extLst>
          </p:cNvPr>
          <p:cNvSpPr txBox="1">
            <a:spLocks noGrp="1"/>
          </p:cNvSpPr>
          <p:nvPr>
            <p:ph type="body" idx="4294967295"/>
          </p:nvPr>
        </p:nvSpPr>
        <p:spPr>
          <a:xfrm>
            <a:off x="1388854" y="2272503"/>
            <a:ext cx="10083143" cy="454456"/>
          </a:xfrm>
        </p:spPr>
        <p:txBody>
          <a:bodyPr anchor="ctr"/>
          <a:lstStyle/>
          <a:p>
            <a:pPr lvl="0">
              <a:spcBef>
                <a:spcPts val="0"/>
              </a:spcBef>
            </a:pPr>
            <a:r>
              <a:rPr lang="de-DE" dirty="0"/>
              <a:t>Rechtsgrundlagen und fachliche Normen</a:t>
            </a:r>
          </a:p>
        </p:txBody>
      </p:sp>
      <p:sp>
        <p:nvSpPr>
          <p:cNvPr id="7" name="Textplatzhalter 8">
            <a:extLst>
              <a:ext uri="{FF2B5EF4-FFF2-40B4-BE49-F238E27FC236}">
                <a16:creationId xmlns:a16="http://schemas.microsoft.com/office/drawing/2014/main" id="{0E4D119B-362E-EBA6-F47F-DE1A7DF51D4B}"/>
              </a:ext>
            </a:extLst>
          </p:cNvPr>
          <p:cNvSpPr txBox="1">
            <a:spLocks noGrp="1"/>
          </p:cNvSpPr>
          <p:nvPr>
            <p:ph type="body" idx="4294967295"/>
          </p:nvPr>
        </p:nvSpPr>
        <p:spPr>
          <a:xfrm>
            <a:off x="718800" y="2871014"/>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3</a:t>
            </a:r>
          </a:p>
        </p:txBody>
      </p:sp>
      <p:sp>
        <p:nvSpPr>
          <p:cNvPr id="8" name="Textplatzhalter 9">
            <a:extLst>
              <a:ext uri="{FF2B5EF4-FFF2-40B4-BE49-F238E27FC236}">
                <a16:creationId xmlns:a16="http://schemas.microsoft.com/office/drawing/2014/main" id="{F52CE531-D72C-919B-D1D2-16E37E64691C}"/>
              </a:ext>
            </a:extLst>
          </p:cNvPr>
          <p:cNvSpPr txBox="1">
            <a:spLocks noGrp="1"/>
          </p:cNvSpPr>
          <p:nvPr>
            <p:ph type="body" idx="4294967295"/>
          </p:nvPr>
        </p:nvSpPr>
        <p:spPr>
          <a:xfrm>
            <a:off x="1388854" y="2871014"/>
            <a:ext cx="10083143" cy="454456"/>
          </a:xfrm>
        </p:spPr>
        <p:txBody>
          <a:bodyPr anchor="ctr"/>
          <a:lstStyle/>
          <a:p>
            <a:pPr lvl="0">
              <a:spcBef>
                <a:spcPts val="0"/>
              </a:spcBef>
            </a:pPr>
            <a:r>
              <a:rPr lang="de-DE" dirty="0"/>
              <a:t>Geltungsbereich</a:t>
            </a:r>
          </a:p>
        </p:txBody>
      </p:sp>
      <p:sp>
        <p:nvSpPr>
          <p:cNvPr id="9" name="Textplatzhalter 10">
            <a:extLst>
              <a:ext uri="{FF2B5EF4-FFF2-40B4-BE49-F238E27FC236}">
                <a16:creationId xmlns:a16="http://schemas.microsoft.com/office/drawing/2014/main" id="{83D214E3-D0DB-8407-7722-8D774A5190B7}"/>
              </a:ext>
            </a:extLst>
          </p:cNvPr>
          <p:cNvSpPr txBox="1">
            <a:spLocks noGrp="1"/>
          </p:cNvSpPr>
          <p:nvPr>
            <p:ph type="body" idx="4294967295"/>
          </p:nvPr>
        </p:nvSpPr>
        <p:spPr>
          <a:xfrm>
            <a:off x="718800" y="3469517"/>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4</a:t>
            </a:r>
          </a:p>
        </p:txBody>
      </p:sp>
      <p:sp>
        <p:nvSpPr>
          <p:cNvPr id="10" name="Textplatzhalter 11">
            <a:extLst>
              <a:ext uri="{FF2B5EF4-FFF2-40B4-BE49-F238E27FC236}">
                <a16:creationId xmlns:a16="http://schemas.microsoft.com/office/drawing/2014/main" id="{8167186A-E908-0562-F2B3-AE368EC42BD7}"/>
              </a:ext>
            </a:extLst>
          </p:cNvPr>
          <p:cNvSpPr txBox="1">
            <a:spLocks noGrp="1"/>
          </p:cNvSpPr>
          <p:nvPr>
            <p:ph type="body" idx="4294967295"/>
          </p:nvPr>
        </p:nvSpPr>
        <p:spPr>
          <a:xfrm>
            <a:off x="1388852" y="4087195"/>
            <a:ext cx="10083143" cy="454456"/>
          </a:xfrm>
        </p:spPr>
        <p:txBody>
          <a:bodyPr anchor="ctr"/>
          <a:lstStyle/>
          <a:p>
            <a:pPr>
              <a:spcBef>
                <a:spcPts val="0"/>
              </a:spcBef>
            </a:pPr>
            <a:r>
              <a:rPr lang="de-DE" sz="2800" b="1" dirty="0"/>
              <a:t>Dokument, Vorgang, Akt</a:t>
            </a:r>
          </a:p>
        </p:txBody>
      </p:sp>
      <p:sp>
        <p:nvSpPr>
          <p:cNvPr id="11" name="Textplatzhalter 12">
            <a:extLst>
              <a:ext uri="{FF2B5EF4-FFF2-40B4-BE49-F238E27FC236}">
                <a16:creationId xmlns:a16="http://schemas.microsoft.com/office/drawing/2014/main" id="{9FC0CFF7-60A2-81B5-8C30-3BDBADB7260D}"/>
              </a:ext>
            </a:extLst>
          </p:cNvPr>
          <p:cNvSpPr txBox="1">
            <a:spLocks noGrp="1"/>
          </p:cNvSpPr>
          <p:nvPr>
            <p:ph type="body" idx="4294967295"/>
          </p:nvPr>
        </p:nvSpPr>
        <p:spPr>
          <a:xfrm>
            <a:off x="718800" y="4068020"/>
            <a:ext cx="452079" cy="454456"/>
          </a:xfrm>
          <a:ln w="6345">
            <a:solidFill>
              <a:srgbClr val="AD007C"/>
            </a:solidFill>
            <a:prstDash val="solid"/>
          </a:ln>
        </p:spPr>
        <p:txBody>
          <a:bodyPr anchor="ctr" anchorCtr="1"/>
          <a:lstStyle/>
          <a:p>
            <a:pPr lvl="0" algn="ctr">
              <a:spcBef>
                <a:spcPts val="0"/>
              </a:spcBef>
            </a:pPr>
            <a:r>
              <a:rPr lang="de-DE" sz="2800" b="1" dirty="0">
                <a:solidFill>
                  <a:srgbClr val="AD007C"/>
                </a:solidFill>
                <a:latin typeface="Arial Black"/>
              </a:rPr>
              <a:t>5</a:t>
            </a:r>
          </a:p>
        </p:txBody>
      </p:sp>
      <p:sp>
        <p:nvSpPr>
          <p:cNvPr id="12" name="Textplatzhalter 13">
            <a:extLst>
              <a:ext uri="{FF2B5EF4-FFF2-40B4-BE49-F238E27FC236}">
                <a16:creationId xmlns:a16="http://schemas.microsoft.com/office/drawing/2014/main" id="{8A95A6A2-981B-398D-CCF2-B4AE99F1BA2F}"/>
              </a:ext>
            </a:extLst>
          </p:cNvPr>
          <p:cNvSpPr txBox="1">
            <a:spLocks noGrp="1"/>
          </p:cNvSpPr>
          <p:nvPr>
            <p:ph type="body" idx="4294967295"/>
          </p:nvPr>
        </p:nvSpPr>
        <p:spPr>
          <a:xfrm>
            <a:off x="1388852" y="4666523"/>
            <a:ext cx="10083143" cy="454456"/>
          </a:xfrm>
        </p:spPr>
        <p:txBody>
          <a:bodyPr anchor="ctr"/>
          <a:lstStyle/>
          <a:p>
            <a:pPr lvl="0">
              <a:spcBef>
                <a:spcPts val="0"/>
              </a:spcBef>
            </a:pPr>
            <a:r>
              <a:rPr lang="de-DE" dirty="0"/>
              <a:t>Grundsätze der Sachbearbeitung und der Aktenbildung</a:t>
            </a:r>
          </a:p>
        </p:txBody>
      </p:sp>
      <p:sp>
        <p:nvSpPr>
          <p:cNvPr id="13" name="Datumsplatzhalter 20">
            <a:extLst>
              <a:ext uri="{FF2B5EF4-FFF2-40B4-BE49-F238E27FC236}">
                <a16:creationId xmlns:a16="http://schemas.microsoft.com/office/drawing/2014/main" id="{E307CE1D-106B-F3E1-FD25-3789A38246CC}"/>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14" name="Fußzeilenplatzhalter 21">
            <a:extLst>
              <a:ext uri="{FF2B5EF4-FFF2-40B4-BE49-F238E27FC236}">
                <a16:creationId xmlns:a16="http://schemas.microsoft.com/office/drawing/2014/main" id="{3459DEA1-6B15-AA89-DCD5-7317723F7F33}"/>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15" name="Foliennummernplatzhalter 22">
            <a:extLst>
              <a:ext uri="{FF2B5EF4-FFF2-40B4-BE49-F238E27FC236}">
                <a16:creationId xmlns:a16="http://schemas.microsoft.com/office/drawing/2014/main" id="{4B578E1A-35C7-9F2E-45EA-6BC8F7B32176}"/>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144454-4016-45E2-A9F8-A8AC413565E2}" type="slidenum">
              <a:rPr/>
              <a:t>17</a:t>
            </a:fld>
            <a:endParaRPr lang="de-DE" sz="800" b="1" i="0" u="none" strike="noStrike" kern="1200" cap="none" spc="0" baseline="0">
              <a:solidFill>
                <a:srgbClr val="000000"/>
              </a:solidFill>
              <a:uFillTx/>
              <a:latin typeface="Arial" pitchFamily="34"/>
              <a:cs typeface="Arial" pitchFamily="34"/>
            </a:endParaRPr>
          </a:p>
        </p:txBody>
      </p:sp>
      <p:sp>
        <p:nvSpPr>
          <p:cNvPr id="16" name="Textplatzhalter 12">
            <a:extLst>
              <a:ext uri="{FF2B5EF4-FFF2-40B4-BE49-F238E27FC236}">
                <a16:creationId xmlns:a16="http://schemas.microsoft.com/office/drawing/2014/main" id="{EBA940FB-A25D-94B3-659B-9C2878A5B600}"/>
              </a:ext>
            </a:extLst>
          </p:cNvPr>
          <p:cNvSpPr txBox="1">
            <a:spLocks noGrp="1"/>
          </p:cNvSpPr>
          <p:nvPr>
            <p:ph type="body" idx="4294967295"/>
          </p:nvPr>
        </p:nvSpPr>
        <p:spPr>
          <a:xfrm>
            <a:off x="718800" y="4666523"/>
            <a:ext cx="452079" cy="454456"/>
          </a:xfrm>
          <a:ln w="6345">
            <a:solidFill>
              <a:srgbClr val="AD007C"/>
            </a:solidFill>
            <a:prstDash val="solid"/>
          </a:ln>
        </p:spPr>
        <p:txBody>
          <a:bodyPr anchor="ctr" anchorCtr="1"/>
          <a:lstStyle/>
          <a:p>
            <a:pPr lvl="0" algn="ctr">
              <a:spcBef>
                <a:spcPts val="0"/>
              </a:spcBef>
            </a:pPr>
            <a:r>
              <a:rPr lang="de-DE" dirty="0">
                <a:solidFill>
                  <a:srgbClr val="AD007C"/>
                </a:solidFill>
                <a:latin typeface="Arial Black"/>
              </a:rPr>
              <a:t>6</a:t>
            </a:r>
          </a:p>
        </p:txBody>
      </p:sp>
      <p:sp>
        <p:nvSpPr>
          <p:cNvPr id="17" name="Textplatzhalter 13">
            <a:extLst>
              <a:ext uri="{FF2B5EF4-FFF2-40B4-BE49-F238E27FC236}">
                <a16:creationId xmlns:a16="http://schemas.microsoft.com/office/drawing/2014/main" id="{DB90CE80-0EC0-AEE5-718C-BABA09823293}"/>
              </a:ext>
            </a:extLst>
          </p:cNvPr>
          <p:cNvSpPr txBox="1">
            <a:spLocks noGrp="1"/>
          </p:cNvSpPr>
          <p:nvPr>
            <p:ph type="body" idx="4294967295"/>
          </p:nvPr>
        </p:nvSpPr>
        <p:spPr>
          <a:xfrm>
            <a:off x="1388853" y="5284208"/>
            <a:ext cx="10083143" cy="454456"/>
          </a:xfrm>
        </p:spPr>
        <p:txBody>
          <a:bodyPr anchor="ct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Ablage, Aufbewahrung, Aussonderung, Archivierung</a:t>
            </a:r>
          </a:p>
        </p:txBody>
      </p:sp>
      <p:sp>
        <p:nvSpPr>
          <p:cNvPr id="19" name="Textplatzhalter 12">
            <a:extLst>
              <a:ext uri="{FF2B5EF4-FFF2-40B4-BE49-F238E27FC236}">
                <a16:creationId xmlns:a16="http://schemas.microsoft.com/office/drawing/2014/main" id="{6368F63F-7071-A474-2DF1-CE05757ED094}"/>
              </a:ext>
            </a:extLst>
          </p:cNvPr>
          <p:cNvSpPr txBox="1">
            <a:spLocks noGrp="1"/>
          </p:cNvSpPr>
          <p:nvPr>
            <p:ph type="body" idx="4294967295"/>
          </p:nvPr>
        </p:nvSpPr>
        <p:spPr>
          <a:xfrm>
            <a:off x="718799" y="5284208"/>
            <a:ext cx="452079" cy="454456"/>
          </a:xfrm>
          <a:ln w="6345">
            <a:solidFill>
              <a:srgbClr val="AD007C"/>
            </a:solidFill>
            <a:prstDash val="solid"/>
          </a:ln>
        </p:spPr>
        <p:txBody>
          <a:bodyPr anchor="ctr" anchorCtr="1"/>
          <a:lstStyle/>
          <a:p>
            <a:pPr lvl="0" algn="ctr">
              <a:spcBef>
                <a:spcPts val="0"/>
              </a:spcBef>
            </a:pPr>
            <a:r>
              <a:rPr lang="de-DE" dirty="0">
                <a:solidFill>
                  <a:srgbClr val="AD007C"/>
                </a:solidFill>
                <a:latin typeface="Arial Black"/>
              </a:rPr>
              <a:t>7</a:t>
            </a:r>
          </a:p>
        </p:txBody>
      </p:sp>
      <p:sp>
        <p:nvSpPr>
          <p:cNvPr id="20" name="Textplatzhalter 9">
            <a:extLst>
              <a:ext uri="{FF2B5EF4-FFF2-40B4-BE49-F238E27FC236}">
                <a16:creationId xmlns:a16="http://schemas.microsoft.com/office/drawing/2014/main" id="{8141DB81-FB46-9CAD-15DE-6812DB409A7B}"/>
              </a:ext>
            </a:extLst>
          </p:cNvPr>
          <p:cNvSpPr txBox="1">
            <a:spLocks noGrp="1"/>
          </p:cNvSpPr>
          <p:nvPr>
            <p:ph type="body" idx="4294967295"/>
          </p:nvPr>
        </p:nvSpPr>
        <p:spPr>
          <a:xfrm>
            <a:off x="1408646" y="3488684"/>
            <a:ext cx="10083143" cy="454456"/>
          </a:xfrm>
        </p:spPr>
        <p:txBody>
          <a:bodyPr anchor="ctr"/>
          <a:lstStyle/>
          <a:p>
            <a:pPr lvl="0">
              <a:spcBef>
                <a:spcPts val="0"/>
              </a:spcBef>
            </a:pPr>
            <a:r>
              <a:rPr lang="de-DE" dirty="0"/>
              <a:t>Zuständigkeiten</a:t>
            </a:r>
          </a:p>
        </p:txBody>
      </p:sp>
    </p:spTree>
    <p:extLst>
      <p:ext uri="{BB962C8B-B14F-4D97-AF65-F5344CB8AC3E}">
        <p14:creationId xmlns:p14="http://schemas.microsoft.com/office/powerpoint/2010/main" val="3011884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7894D-D431-B7BC-C167-2B9D050CCFF9}"/>
            </a:ext>
          </a:extLst>
        </p:cNvPr>
        <p:cNvGrpSpPr/>
        <p:nvPr/>
      </p:nvGrpSpPr>
      <p:grpSpPr>
        <a:xfrm>
          <a:off x="0" y="0"/>
          <a:ext cx="0" cy="0"/>
          <a:chOff x="0" y="0"/>
          <a:chExt cx="0" cy="0"/>
        </a:xfrm>
      </p:grpSpPr>
      <p:sp>
        <p:nvSpPr>
          <p:cNvPr id="2" name="Titel 5">
            <a:extLst>
              <a:ext uri="{FF2B5EF4-FFF2-40B4-BE49-F238E27FC236}">
                <a16:creationId xmlns:a16="http://schemas.microsoft.com/office/drawing/2014/main" id="{9CB67E0E-21CC-4F5F-BFD8-3DA6ACA39E9B}"/>
              </a:ext>
            </a:extLst>
          </p:cNvPr>
          <p:cNvSpPr txBox="1">
            <a:spLocks noGrp="1"/>
          </p:cNvSpPr>
          <p:nvPr>
            <p:ph type="title"/>
          </p:nvPr>
        </p:nvSpPr>
        <p:spPr/>
        <p:txBody>
          <a:bodyPr/>
          <a:lstStyle/>
          <a:p>
            <a:pPr lvl="0"/>
            <a:r>
              <a:rPr lang="de-DE" dirty="0"/>
              <a:t>5. Dokument, Vorgang, Akt</a:t>
            </a:r>
          </a:p>
        </p:txBody>
      </p:sp>
      <p:sp>
        <p:nvSpPr>
          <p:cNvPr id="3" name="Untertitel 6">
            <a:extLst>
              <a:ext uri="{FF2B5EF4-FFF2-40B4-BE49-F238E27FC236}">
                <a16:creationId xmlns:a16="http://schemas.microsoft.com/office/drawing/2014/main" id="{236226C2-0B54-FEB3-C8F8-E8D02EC0B627}"/>
              </a:ext>
            </a:extLst>
          </p:cNvPr>
          <p:cNvSpPr txBox="1">
            <a:spLocks noGrp="1"/>
          </p:cNvSpPr>
          <p:nvPr>
            <p:ph type="subTitle" idx="4294967295"/>
          </p:nvPr>
        </p:nvSpPr>
        <p:spPr>
          <a:xfrm>
            <a:off x="719404" y="1181816"/>
            <a:ext cx="10753197" cy="5190408"/>
          </a:xfrm>
        </p:spPr>
        <p:txBody>
          <a:bodyPr/>
          <a:lstStyle/>
          <a:p>
            <a:pPr marL="0" lvl="0">
              <a:spcBef>
                <a:spcPts val="0"/>
              </a:spcBef>
              <a:buSzPct val="100000"/>
            </a:pPr>
            <a:endParaRPr lang="de-DE" sz="2000" b="1" dirty="0"/>
          </a:p>
          <a:p>
            <a:pPr marL="342900" lvl="0" indent="-342900">
              <a:spcBef>
                <a:spcPts val="0"/>
              </a:spcBef>
              <a:buSzPct val="100000"/>
              <a:buFont typeface="Wingdings" panose="05000000000000000000" pitchFamily="2" charset="2"/>
              <a:buChar char="§"/>
            </a:pPr>
            <a:r>
              <a:rPr lang="de-DE" sz="2000" b="1" dirty="0"/>
              <a:t>Dokumente</a:t>
            </a:r>
            <a:r>
              <a:rPr lang="de-DE" sz="2000" dirty="0"/>
              <a:t> sind die Grundlage der Bearbeitung von Geschäftsvorfällen. Sie sind der wichtigste Träger des Inhalts (</a:t>
            </a:r>
            <a:r>
              <a:rPr lang="de-DE" sz="2000"/>
              <a:t>der Primärinformation</a:t>
            </a:r>
            <a:r>
              <a:rPr lang="de-DE" sz="2000" dirty="0"/>
              <a:t>).</a:t>
            </a:r>
          </a:p>
          <a:p>
            <a:pPr marL="342900" lvl="0" indent="-342900">
              <a:spcBef>
                <a:spcPts val="0"/>
              </a:spcBef>
              <a:buSzPct val="100000"/>
              <a:buFont typeface="Wingdings" panose="05000000000000000000" pitchFamily="2" charset="2"/>
              <a:buChar char="§"/>
            </a:pPr>
            <a:endParaRPr lang="de-DE" sz="2000" dirty="0"/>
          </a:p>
          <a:p>
            <a:pPr marL="342900" lvl="0" indent="-342900">
              <a:spcBef>
                <a:spcPts val="0"/>
              </a:spcBef>
              <a:buSzPct val="100000"/>
              <a:buFont typeface="Wingdings" panose="05000000000000000000" pitchFamily="2" charset="2"/>
              <a:buChar char="§"/>
            </a:pPr>
            <a:r>
              <a:rPr lang="de-DE" sz="2000" b="1" dirty="0">
                <a:effectLst/>
                <a:latin typeface="Arial" panose="020B0604020202020204" pitchFamily="34" charset="0"/>
                <a:ea typeface="Aptos" panose="020B0004020202020204" pitchFamily="34" charset="0"/>
                <a:cs typeface="Arial" panose="020B0604020202020204" pitchFamily="34" charset="0"/>
              </a:rPr>
              <a:t>Vorgänge</a:t>
            </a:r>
            <a:r>
              <a:rPr lang="de-DE" sz="2000" dirty="0">
                <a:effectLst/>
                <a:latin typeface="Arial" panose="020B0604020202020204" pitchFamily="34" charset="0"/>
                <a:ea typeface="Aptos" panose="020B0004020202020204" pitchFamily="34" charset="0"/>
                <a:cs typeface="Arial" panose="020B0604020202020204" pitchFamily="34" charset="0"/>
              </a:rPr>
              <a:t> fassen in chronologischer Reihung die Unterlagen zur einem Geschäftsvorfall zusammen, der aus Sicht der Aufgabenerledigung die elementare Handlungseinheit bildet. </a:t>
            </a:r>
          </a:p>
          <a:p>
            <a:pPr marL="342900" lvl="0" indent="-342900">
              <a:spcBef>
                <a:spcPts val="0"/>
              </a:spcBef>
              <a:buSzPct val="100000"/>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342900" indent="-342900">
              <a:spcBef>
                <a:spcPts val="0"/>
              </a:spcBef>
              <a:buSzPct val="100000"/>
              <a:buFont typeface="Wingdings" panose="05000000000000000000" pitchFamily="2" charset="2"/>
              <a:buChar char="§"/>
            </a:pPr>
            <a:r>
              <a:rPr lang="de-DE" sz="2000" b="1" kern="100" dirty="0">
                <a:effectLst/>
                <a:latin typeface="Arial" panose="020B0604020202020204" pitchFamily="34" charset="0"/>
                <a:ea typeface="Aptos" panose="020B0004020202020204" pitchFamily="34" charset="0"/>
                <a:cs typeface="Arial" panose="020B0604020202020204" pitchFamily="34" charset="0"/>
              </a:rPr>
              <a:t>Akten</a:t>
            </a:r>
            <a:r>
              <a:rPr lang="de-DE" sz="2000" kern="100" dirty="0">
                <a:effectLst/>
                <a:latin typeface="Arial" panose="020B0604020202020204" pitchFamily="34" charset="0"/>
                <a:ea typeface="Aptos" panose="020B0004020202020204" pitchFamily="34" charset="0"/>
                <a:cs typeface="Arial" panose="020B0604020202020204" pitchFamily="34" charset="0"/>
              </a:rPr>
              <a:t> bilden den übergeordneten sach- und organisationsbezogenen Rahmen für die Bearbeitung des Schriftguts. Sämtliche Dokumente und Vorgänge, die zum Nachweis des Verwaltungshandelns benötigt werden, werden im Verlauf der Bearbeitung Bestandteil des Akts. </a:t>
            </a: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p:txBody>
      </p:sp>
      <p:sp>
        <p:nvSpPr>
          <p:cNvPr id="4" name="Datumsplatzhalter 2">
            <a:extLst>
              <a:ext uri="{FF2B5EF4-FFF2-40B4-BE49-F238E27FC236}">
                <a16:creationId xmlns:a16="http://schemas.microsoft.com/office/drawing/2014/main" id="{5F4B38DD-0EB3-230A-1D97-1D7C51D8930E}"/>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5" name="Fußzeilenplatzhalter 3">
            <a:extLst>
              <a:ext uri="{FF2B5EF4-FFF2-40B4-BE49-F238E27FC236}">
                <a16:creationId xmlns:a16="http://schemas.microsoft.com/office/drawing/2014/main" id="{C29AE1B2-73AA-A0A0-59D4-5A64C799AF8A}"/>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6" name="Foliennummernplatzhalter 4">
            <a:extLst>
              <a:ext uri="{FF2B5EF4-FFF2-40B4-BE49-F238E27FC236}">
                <a16:creationId xmlns:a16="http://schemas.microsoft.com/office/drawing/2014/main" id="{3B62889C-CDB5-3894-763C-AE119BA6D525}"/>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4E27D-A0C6-4B18-B41F-9724C007DFBC}" type="slidenum">
              <a:rPr/>
              <a:t>18</a:t>
            </a:fld>
            <a:endParaRPr lang="de-DE" sz="800" b="1"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1782511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D8FED-D435-120E-C306-848E58E02800}"/>
            </a:ext>
          </a:extLst>
        </p:cNvPr>
        <p:cNvGrpSpPr/>
        <p:nvPr/>
      </p:nvGrpSpPr>
      <p:grpSpPr>
        <a:xfrm>
          <a:off x="0" y="0"/>
          <a:ext cx="0" cy="0"/>
          <a:chOff x="0" y="0"/>
          <a:chExt cx="0" cy="0"/>
        </a:xfrm>
      </p:grpSpPr>
      <p:sp>
        <p:nvSpPr>
          <p:cNvPr id="2" name="Titel 3">
            <a:extLst>
              <a:ext uri="{FF2B5EF4-FFF2-40B4-BE49-F238E27FC236}">
                <a16:creationId xmlns:a16="http://schemas.microsoft.com/office/drawing/2014/main" id="{DA58D6B5-0232-2387-0637-037AE31E772D}"/>
              </a:ext>
            </a:extLst>
          </p:cNvPr>
          <p:cNvSpPr txBox="1">
            <a:spLocks noGrp="1"/>
          </p:cNvSpPr>
          <p:nvPr>
            <p:ph type="title"/>
          </p:nvPr>
        </p:nvSpPr>
        <p:spPr/>
        <p:txBody>
          <a:bodyPr/>
          <a:lstStyle/>
          <a:p>
            <a:pPr lvl="0"/>
            <a:r>
              <a:rPr lang="de-DE"/>
              <a:t>Agenda</a:t>
            </a:r>
          </a:p>
        </p:txBody>
      </p:sp>
      <p:sp>
        <p:nvSpPr>
          <p:cNvPr id="3" name="Textplatzhalter 4">
            <a:extLst>
              <a:ext uri="{FF2B5EF4-FFF2-40B4-BE49-F238E27FC236}">
                <a16:creationId xmlns:a16="http://schemas.microsoft.com/office/drawing/2014/main" id="{EB5FE95B-FB98-1A26-9720-A5D92B946FEC}"/>
              </a:ext>
            </a:extLst>
          </p:cNvPr>
          <p:cNvSpPr txBox="1">
            <a:spLocks noGrp="1"/>
          </p:cNvSpPr>
          <p:nvPr>
            <p:ph type="body" idx="4294967295"/>
          </p:nvPr>
        </p:nvSpPr>
        <p:spPr>
          <a:xfrm>
            <a:off x="718800" y="1674001"/>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1</a:t>
            </a:r>
          </a:p>
        </p:txBody>
      </p:sp>
      <p:sp>
        <p:nvSpPr>
          <p:cNvPr id="4" name="Textplatzhalter 5">
            <a:extLst>
              <a:ext uri="{FF2B5EF4-FFF2-40B4-BE49-F238E27FC236}">
                <a16:creationId xmlns:a16="http://schemas.microsoft.com/office/drawing/2014/main" id="{3C62B6EC-8C42-D0D8-D8FB-E05B2438D07B}"/>
              </a:ext>
            </a:extLst>
          </p:cNvPr>
          <p:cNvSpPr txBox="1">
            <a:spLocks noGrp="1"/>
          </p:cNvSpPr>
          <p:nvPr>
            <p:ph type="body" idx="4294967295"/>
          </p:nvPr>
        </p:nvSpPr>
        <p:spPr>
          <a:xfrm>
            <a:off x="1388854" y="1674001"/>
            <a:ext cx="10083143" cy="454456"/>
          </a:xfrm>
        </p:spPr>
        <p:txBody>
          <a:bodyPr anchor="ctr"/>
          <a:lstStyle/>
          <a:p>
            <a:pPr lvl="0">
              <a:spcBef>
                <a:spcPts val="0"/>
              </a:spcBef>
            </a:pPr>
            <a:r>
              <a:rPr lang="de-DE" dirty="0"/>
              <a:t>Vorbemerkungen</a:t>
            </a:r>
          </a:p>
        </p:txBody>
      </p:sp>
      <p:sp>
        <p:nvSpPr>
          <p:cNvPr id="5" name="Textplatzhalter 6">
            <a:extLst>
              <a:ext uri="{FF2B5EF4-FFF2-40B4-BE49-F238E27FC236}">
                <a16:creationId xmlns:a16="http://schemas.microsoft.com/office/drawing/2014/main" id="{74E4DA02-078C-6DA6-FF37-C1BB6F08882D}"/>
              </a:ext>
            </a:extLst>
          </p:cNvPr>
          <p:cNvSpPr txBox="1">
            <a:spLocks noGrp="1"/>
          </p:cNvSpPr>
          <p:nvPr>
            <p:ph type="body" idx="4294967295"/>
          </p:nvPr>
        </p:nvSpPr>
        <p:spPr>
          <a:xfrm>
            <a:off x="718800" y="2272503"/>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2</a:t>
            </a:r>
          </a:p>
        </p:txBody>
      </p:sp>
      <p:sp>
        <p:nvSpPr>
          <p:cNvPr id="6" name="Textplatzhalter 7">
            <a:extLst>
              <a:ext uri="{FF2B5EF4-FFF2-40B4-BE49-F238E27FC236}">
                <a16:creationId xmlns:a16="http://schemas.microsoft.com/office/drawing/2014/main" id="{C5FBF3E6-42BE-A5FF-2AA9-A28BAFF3BBF8}"/>
              </a:ext>
            </a:extLst>
          </p:cNvPr>
          <p:cNvSpPr txBox="1">
            <a:spLocks noGrp="1"/>
          </p:cNvSpPr>
          <p:nvPr>
            <p:ph type="body" idx="4294967295"/>
          </p:nvPr>
        </p:nvSpPr>
        <p:spPr>
          <a:xfrm>
            <a:off x="1388854" y="2272503"/>
            <a:ext cx="10083143" cy="454456"/>
          </a:xfrm>
        </p:spPr>
        <p:txBody>
          <a:bodyPr anchor="ctr"/>
          <a:lstStyle/>
          <a:p>
            <a:pPr lvl="0">
              <a:spcBef>
                <a:spcPts val="0"/>
              </a:spcBef>
            </a:pPr>
            <a:r>
              <a:rPr lang="de-DE" dirty="0"/>
              <a:t>Rechtsgrundlagen und fachliche Normen</a:t>
            </a:r>
          </a:p>
        </p:txBody>
      </p:sp>
      <p:sp>
        <p:nvSpPr>
          <p:cNvPr id="7" name="Textplatzhalter 8">
            <a:extLst>
              <a:ext uri="{FF2B5EF4-FFF2-40B4-BE49-F238E27FC236}">
                <a16:creationId xmlns:a16="http://schemas.microsoft.com/office/drawing/2014/main" id="{958D4E99-FC71-A460-D087-3BBC1B9E48D3}"/>
              </a:ext>
            </a:extLst>
          </p:cNvPr>
          <p:cNvSpPr txBox="1">
            <a:spLocks noGrp="1"/>
          </p:cNvSpPr>
          <p:nvPr>
            <p:ph type="body" idx="4294967295"/>
          </p:nvPr>
        </p:nvSpPr>
        <p:spPr>
          <a:xfrm>
            <a:off x="718800" y="2871014"/>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3</a:t>
            </a:r>
          </a:p>
        </p:txBody>
      </p:sp>
      <p:sp>
        <p:nvSpPr>
          <p:cNvPr id="8" name="Textplatzhalter 9">
            <a:extLst>
              <a:ext uri="{FF2B5EF4-FFF2-40B4-BE49-F238E27FC236}">
                <a16:creationId xmlns:a16="http://schemas.microsoft.com/office/drawing/2014/main" id="{F2A88E01-9959-BBF1-32C9-76E11BE9FB91}"/>
              </a:ext>
            </a:extLst>
          </p:cNvPr>
          <p:cNvSpPr txBox="1">
            <a:spLocks noGrp="1"/>
          </p:cNvSpPr>
          <p:nvPr>
            <p:ph type="body" idx="4294967295"/>
          </p:nvPr>
        </p:nvSpPr>
        <p:spPr>
          <a:xfrm>
            <a:off x="1388854" y="2871014"/>
            <a:ext cx="10083143" cy="454456"/>
          </a:xfrm>
        </p:spPr>
        <p:txBody>
          <a:bodyPr anchor="ctr"/>
          <a:lstStyle/>
          <a:p>
            <a:pPr lvl="0">
              <a:spcBef>
                <a:spcPts val="0"/>
              </a:spcBef>
            </a:pPr>
            <a:r>
              <a:rPr lang="de-DE" dirty="0"/>
              <a:t>Geltungsbereich</a:t>
            </a:r>
          </a:p>
        </p:txBody>
      </p:sp>
      <p:sp>
        <p:nvSpPr>
          <p:cNvPr id="9" name="Textplatzhalter 10">
            <a:extLst>
              <a:ext uri="{FF2B5EF4-FFF2-40B4-BE49-F238E27FC236}">
                <a16:creationId xmlns:a16="http://schemas.microsoft.com/office/drawing/2014/main" id="{797D0466-3DD0-4C59-6F4D-A6D16D29A429}"/>
              </a:ext>
            </a:extLst>
          </p:cNvPr>
          <p:cNvSpPr txBox="1">
            <a:spLocks noGrp="1"/>
          </p:cNvSpPr>
          <p:nvPr>
            <p:ph type="body" idx="4294967295"/>
          </p:nvPr>
        </p:nvSpPr>
        <p:spPr>
          <a:xfrm>
            <a:off x="718800" y="3469517"/>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4</a:t>
            </a:r>
          </a:p>
        </p:txBody>
      </p:sp>
      <p:sp>
        <p:nvSpPr>
          <p:cNvPr id="10" name="Textplatzhalter 11">
            <a:extLst>
              <a:ext uri="{FF2B5EF4-FFF2-40B4-BE49-F238E27FC236}">
                <a16:creationId xmlns:a16="http://schemas.microsoft.com/office/drawing/2014/main" id="{A2F53232-72CA-207A-1A94-FC1DE06BA5DC}"/>
              </a:ext>
            </a:extLst>
          </p:cNvPr>
          <p:cNvSpPr txBox="1">
            <a:spLocks noGrp="1"/>
          </p:cNvSpPr>
          <p:nvPr>
            <p:ph type="body" idx="4294967295"/>
          </p:nvPr>
        </p:nvSpPr>
        <p:spPr>
          <a:xfrm>
            <a:off x="1388852" y="4087195"/>
            <a:ext cx="10083143" cy="454456"/>
          </a:xfrm>
        </p:spPr>
        <p:txBody>
          <a:bodyPr anchor="ctr"/>
          <a:lstStyle/>
          <a:p>
            <a:pPr>
              <a:spcBef>
                <a:spcPts val="0"/>
              </a:spcBef>
            </a:pPr>
            <a:r>
              <a:rPr lang="de-DE" dirty="0"/>
              <a:t>Dokument, Vorgang, Akt</a:t>
            </a:r>
          </a:p>
        </p:txBody>
      </p:sp>
      <p:sp>
        <p:nvSpPr>
          <p:cNvPr id="11" name="Textplatzhalter 12">
            <a:extLst>
              <a:ext uri="{FF2B5EF4-FFF2-40B4-BE49-F238E27FC236}">
                <a16:creationId xmlns:a16="http://schemas.microsoft.com/office/drawing/2014/main" id="{E17129E6-77A9-838F-2982-7A7CB3CFFC60}"/>
              </a:ext>
            </a:extLst>
          </p:cNvPr>
          <p:cNvSpPr txBox="1">
            <a:spLocks noGrp="1"/>
          </p:cNvSpPr>
          <p:nvPr>
            <p:ph type="body" idx="4294967295"/>
          </p:nvPr>
        </p:nvSpPr>
        <p:spPr>
          <a:xfrm>
            <a:off x="718800" y="4068020"/>
            <a:ext cx="452079" cy="454456"/>
          </a:xfrm>
          <a:ln w="6345">
            <a:solidFill>
              <a:srgbClr val="AD007C"/>
            </a:solidFill>
            <a:prstDash val="solid"/>
          </a:ln>
        </p:spPr>
        <p:txBody>
          <a:bodyPr anchor="ctr" anchorCtr="1"/>
          <a:lstStyle/>
          <a:p>
            <a:pPr lvl="0" algn="ctr">
              <a:spcBef>
                <a:spcPts val="0"/>
              </a:spcBef>
            </a:pPr>
            <a:r>
              <a:rPr lang="de-DE" dirty="0">
                <a:solidFill>
                  <a:srgbClr val="AD007C"/>
                </a:solidFill>
                <a:latin typeface="Arial Black"/>
              </a:rPr>
              <a:t>5</a:t>
            </a:r>
          </a:p>
        </p:txBody>
      </p:sp>
      <p:sp>
        <p:nvSpPr>
          <p:cNvPr id="12" name="Textplatzhalter 13">
            <a:extLst>
              <a:ext uri="{FF2B5EF4-FFF2-40B4-BE49-F238E27FC236}">
                <a16:creationId xmlns:a16="http://schemas.microsoft.com/office/drawing/2014/main" id="{8A787DED-46EE-8C5D-F24F-96299800026D}"/>
              </a:ext>
            </a:extLst>
          </p:cNvPr>
          <p:cNvSpPr txBox="1">
            <a:spLocks noGrp="1"/>
          </p:cNvSpPr>
          <p:nvPr>
            <p:ph type="body" idx="4294967295"/>
          </p:nvPr>
        </p:nvSpPr>
        <p:spPr>
          <a:xfrm>
            <a:off x="1388852" y="4666523"/>
            <a:ext cx="10083143" cy="454456"/>
          </a:xfrm>
        </p:spPr>
        <p:txBody>
          <a:bodyPr anchor="ctr"/>
          <a:lstStyle/>
          <a:p>
            <a:pPr lvl="0">
              <a:spcBef>
                <a:spcPts val="0"/>
              </a:spcBef>
            </a:pPr>
            <a:r>
              <a:rPr lang="de-DE" sz="2800" dirty="0"/>
              <a:t>Grundsätze der Sachbearbeitung und der Aktenbildung</a:t>
            </a:r>
          </a:p>
        </p:txBody>
      </p:sp>
      <p:sp>
        <p:nvSpPr>
          <p:cNvPr id="13" name="Datumsplatzhalter 20">
            <a:extLst>
              <a:ext uri="{FF2B5EF4-FFF2-40B4-BE49-F238E27FC236}">
                <a16:creationId xmlns:a16="http://schemas.microsoft.com/office/drawing/2014/main" id="{032D13A0-F4B1-EE3A-3EA0-42A18D0FA266}"/>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14" name="Fußzeilenplatzhalter 21">
            <a:extLst>
              <a:ext uri="{FF2B5EF4-FFF2-40B4-BE49-F238E27FC236}">
                <a16:creationId xmlns:a16="http://schemas.microsoft.com/office/drawing/2014/main" id="{1FDB8C7C-5AA0-97E1-CE32-14C28721F821}"/>
              </a:ext>
            </a:extLst>
          </p:cNvPr>
          <p:cNvSpPr txBox="1"/>
          <p:nvPr/>
        </p:nvSpPr>
        <p:spPr>
          <a:xfrm>
            <a:off x="1811846"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15" name="Foliennummernplatzhalter 22">
            <a:extLst>
              <a:ext uri="{FF2B5EF4-FFF2-40B4-BE49-F238E27FC236}">
                <a16:creationId xmlns:a16="http://schemas.microsoft.com/office/drawing/2014/main" id="{DBB7D4E7-54E2-B0B8-E5F4-94C6FE1CA73F}"/>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144454-4016-45E2-A9F8-A8AC413565E2}" type="slidenum">
              <a:rPr/>
              <a:t>19</a:t>
            </a:fld>
            <a:endParaRPr lang="de-DE" sz="800" b="1" i="0" u="none" strike="noStrike" kern="1200" cap="none" spc="0" baseline="0">
              <a:solidFill>
                <a:srgbClr val="000000"/>
              </a:solidFill>
              <a:uFillTx/>
              <a:latin typeface="Arial" pitchFamily="34"/>
              <a:cs typeface="Arial" pitchFamily="34"/>
            </a:endParaRPr>
          </a:p>
        </p:txBody>
      </p:sp>
      <p:sp>
        <p:nvSpPr>
          <p:cNvPr id="16" name="Textplatzhalter 12">
            <a:extLst>
              <a:ext uri="{FF2B5EF4-FFF2-40B4-BE49-F238E27FC236}">
                <a16:creationId xmlns:a16="http://schemas.microsoft.com/office/drawing/2014/main" id="{709591FC-23B1-34BD-F292-AAB881465149}"/>
              </a:ext>
            </a:extLst>
          </p:cNvPr>
          <p:cNvSpPr txBox="1">
            <a:spLocks noGrp="1"/>
          </p:cNvSpPr>
          <p:nvPr>
            <p:ph type="body" idx="4294967295"/>
          </p:nvPr>
        </p:nvSpPr>
        <p:spPr>
          <a:xfrm>
            <a:off x="718800" y="4666523"/>
            <a:ext cx="452079" cy="454456"/>
          </a:xfrm>
          <a:ln w="6345">
            <a:solidFill>
              <a:srgbClr val="AD007C"/>
            </a:solidFill>
            <a:prstDash val="solid"/>
          </a:ln>
        </p:spPr>
        <p:txBody>
          <a:bodyPr anchor="ctr" anchorCtr="1"/>
          <a:lstStyle/>
          <a:p>
            <a:pPr lvl="0" algn="ctr">
              <a:spcBef>
                <a:spcPts val="0"/>
              </a:spcBef>
            </a:pPr>
            <a:r>
              <a:rPr lang="de-DE" sz="2800" dirty="0">
                <a:solidFill>
                  <a:srgbClr val="AD007C"/>
                </a:solidFill>
                <a:latin typeface="Arial Black"/>
              </a:rPr>
              <a:t>6</a:t>
            </a:r>
          </a:p>
        </p:txBody>
      </p:sp>
      <p:sp>
        <p:nvSpPr>
          <p:cNvPr id="17" name="Textplatzhalter 13">
            <a:extLst>
              <a:ext uri="{FF2B5EF4-FFF2-40B4-BE49-F238E27FC236}">
                <a16:creationId xmlns:a16="http://schemas.microsoft.com/office/drawing/2014/main" id="{0E631F69-9496-67FA-F807-94111158EC4E}"/>
              </a:ext>
            </a:extLst>
          </p:cNvPr>
          <p:cNvSpPr txBox="1">
            <a:spLocks noGrp="1"/>
          </p:cNvSpPr>
          <p:nvPr>
            <p:ph type="body" idx="4294967295"/>
          </p:nvPr>
        </p:nvSpPr>
        <p:spPr>
          <a:xfrm>
            <a:off x="1388853" y="5284208"/>
            <a:ext cx="10083143" cy="454456"/>
          </a:xfrm>
        </p:spPr>
        <p:txBody>
          <a:bodyPr anchor="ct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Ablage, Aufbewahrung, Aussonderung, Archivierung</a:t>
            </a:r>
          </a:p>
        </p:txBody>
      </p:sp>
      <p:sp>
        <p:nvSpPr>
          <p:cNvPr id="19" name="Textplatzhalter 12">
            <a:extLst>
              <a:ext uri="{FF2B5EF4-FFF2-40B4-BE49-F238E27FC236}">
                <a16:creationId xmlns:a16="http://schemas.microsoft.com/office/drawing/2014/main" id="{2D9CC87B-A0DE-F032-D242-EA466B9E9BEB}"/>
              </a:ext>
            </a:extLst>
          </p:cNvPr>
          <p:cNvSpPr txBox="1">
            <a:spLocks noGrp="1"/>
          </p:cNvSpPr>
          <p:nvPr>
            <p:ph type="body" idx="4294967295"/>
          </p:nvPr>
        </p:nvSpPr>
        <p:spPr>
          <a:xfrm>
            <a:off x="718799" y="5284208"/>
            <a:ext cx="452079" cy="454456"/>
          </a:xfrm>
          <a:ln w="6345">
            <a:solidFill>
              <a:srgbClr val="AD007C"/>
            </a:solidFill>
            <a:prstDash val="solid"/>
          </a:ln>
        </p:spPr>
        <p:txBody>
          <a:bodyPr anchor="ctr" anchorCtr="1"/>
          <a:lstStyle/>
          <a:p>
            <a:pPr lvl="0" algn="ctr">
              <a:spcBef>
                <a:spcPts val="0"/>
              </a:spcBef>
            </a:pPr>
            <a:r>
              <a:rPr lang="de-DE" dirty="0">
                <a:solidFill>
                  <a:srgbClr val="AD007C"/>
                </a:solidFill>
                <a:latin typeface="Arial Black"/>
              </a:rPr>
              <a:t>7</a:t>
            </a:r>
          </a:p>
        </p:txBody>
      </p:sp>
      <p:sp>
        <p:nvSpPr>
          <p:cNvPr id="20" name="Textplatzhalter 9">
            <a:extLst>
              <a:ext uri="{FF2B5EF4-FFF2-40B4-BE49-F238E27FC236}">
                <a16:creationId xmlns:a16="http://schemas.microsoft.com/office/drawing/2014/main" id="{3919D77E-15A0-46ED-885C-79A859590B41}"/>
              </a:ext>
            </a:extLst>
          </p:cNvPr>
          <p:cNvSpPr txBox="1">
            <a:spLocks noGrp="1"/>
          </p:cNvSpPr>
          <p:nvPr>
            <p:ph type="body" idx="4294967295"/>
          </p:nvPr>
        </p:nvSpPr>
        <p:spPr>
          <a:xfrm>
            <a:off x="1408646" y="3488684"/>
            <a:ext cx="10083143" cy="454456"/>
          </a:xfrm>
        </p:spPr>
        <p:txBody>
          <a:bodyPr anchor="ctr"/>
          <a:lstStyle/>
          <a:p>
            <a:pPr lvl="0">
              <a:spcBef>
                <a:spcPts val="0"/>
              </a:spcBef>
            </a:pPr>
            <a:r>
              <a:rPr lang="de-DE" dirty="0"/>
              <a:t>Zuständigkeiten</a:t>
            </a:r>
          </a:p>
        </p:txBody>
      </p:sp>
    </p:spTree>
    <p:extLst>
      <p:ext uri="{BB962C8B-B14F-4D97-AF65-F5344CB8AC3E}">
        <p14:creationId xmlns:p14="http://schemas.microsoft.com/office/powerpoint/2010/main" val="2350170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352">
    <p:spTree>
      <p:nvGrpSpPr>
        <p:cNvPr id="1" name=""/>
        <p:cNvGrpSpPr/>
        <p:nvPr/>
      </p:nvGrpSpPr>
      <p:grpSpPr>
        <a:xfrm>
          <a:off x="0" y="0"/>
          <a:ext cx="0" cy="0"/>
          <a:chOff x="0" y="0"/>
          <a:chExt cx="0" cy="0"/>
        </a:xfrm>
      </p:grpSpPr>
      <p:sp>
        <p:nvSpPr>
          <p:cNvPr id="2" name="Titel 3">
            <a:extLst>
              <a:ext uri="{FF2B5EF4-FFF2-40B4-BE49-F238E27FC236}">
                <a16:creationId xmlns:a16="http://schemas.microsoft.com/office/drawing/2014/main" id="{B9999480-EF79-4FB7-D009-EA36CF2412EE}"/>
              </a:ext>
            </a:extLst>
          </p:cNvPr>
          <p:cNvSpPr txBox="1">
            <a:spLocks noGrp="1"/>
          </p:cNvSpPr>
          <p:nvPr>
            <p:ph type="title"/>
          </p:nvPr>
        </p:nvSpPr>
        <p:spPr/>
        <p:txBody>
          <a:bodyPr/>
          <a:lstStyle/>
          <a:p>
            <a:pPr lvl="0"/>
            <a:r>
              <a:rPr lang="de-DE"/>
              <a:t>Agenda</a:t>
            </a:r>
          </a:p>
        </p:txBody>
      </p:sp>
      <p:sp>
        <p:nvSpPr>
          <p:cNvPr id="3" name="Textplatzhalter 4">
            <a:extLst>
              <a:ext uri="{FF2B5EF4-FFF2-40B4-BE49-F238E27FC236}">
                <a16:creationId xmlns:a16="http://schemas.microsoft.com/office/drawing/2014/main" id="{880E4D4C-09E8-6614-7680-3E58BB7431FC}"/>
              </a:ext>
            </a:extLst>
          </p:cNvPr>
          <p:cNvSpPr txBox="1">
            <a:spLocks noGrp="1"/>
          </p:cNvSpPr>
          <p:nvPr>
            <p:ph type="body" idx="4294967295"/>
          </p:nvPr>
        </p:nvSpPr>
        <p:spPr>
          <a:xfrm>
            <a:off x="718800" y="1674001"/>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1</a:t>
            </a:r>
          </a:p>
        </p:txBody>
      </p:sp>
      <p:sp>
        <p:nvSpPr>
          <p:cNvPr id="4" name="Textplatzhalter 5">
            <a:extLst>
              <a:ext uri="{FF2B5EF4-FFF2-40B4-BE49-F238E27FC236}">
                <a16:creationId xmlns:a16="http://schemas.microsoft.com/office/drawing/2014/main" id="{CB70EC99-EEB0-1D02-6499-03FE533FAB28}"/>
              </a:ext>
            </a:extLst>
          </p:cNvPr>
          <p:cNvSpPr txBox="1">
            <a:spLocks noGrp="1"/>
          </p:cNvSpPr>
          <p:nvPr>
            <p:ph type="body" idx="4294967295"/>
          </p:nvPr>
        </p:nvSpPr>
        <p:spPr>
          <a:xfrm>
            <a:off x="1388854" y="1674001"/>
            <a:ext cx="10083143" cy="454456"/>
          </a:xfrm>
        </p:spPr>
        <p:txBody>
          <a:bodyPr anchor="ctr"/>
          <a:lstStyle/>
          <a:p>
            <a:pPr lvl="0">
              <a:spcBef>
                <a:spcPts val="0"/>
              </a:spcBef>
            </a:pPr>
            <a:r>
              <a:rPr lang="de-DE" dirty="0"/>
              <a:t>Vorbemerkungen</a:t>
            </a:r>
          </a:p>
        </p:txBody>
      </p:sp>
      <p:sp>
        <p:nvSpPr>
          <p:cNvPr id="5" name="Textplatzhalter 6">
            <a:extLst>
              <a:ext uri="{FF2B5EF4-FFF2-40B4-BE49-F238E27FC236}">
                <a16:creationId xmlns:a16="http://schemas.microsoft.com/office/drawing/2014/main" id="{884AB1CF-F296-7713-13D9-C6D6E6B77171}"/>
              </a:ext>
            </a:extLst>
          </p:cNvPr>
          <p:cNvSpPr txBox="1">
            <a:spLocks noGrp="1"/>
          </p:cNvSpPr>
          <p:nvPr>
            <p:ph type="body" idx="4294967295"/>
          </p:nvPr>
        </p:nvSpPr>
        <p:spPr>
          <a:xfrm>
            <a:off x="718800" y="2272503"/>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2</a:t>
            </a:r>
          </a:p>
        </p:txBody>
      </p:sp>
      <p:sp>
        <p:nvSpPr>
          <p:cNvPr id="6" name="Textplatzhalter 7">
            <a:extLst>
              <a:ext uri="{FF2B5EF4-FFF2-40B4-BE49-F238E27FC236}">
                <a16:creationId xmlns:a16="http://schemas.microsoft.com/office/drawing/2014/main" id="{D19FF5B8-908B-DEE1-2205-3789A7F4E814}"/>
              </a:ext>
            </a:extLst>
          </p:cNvPr>
          <p:cNvSpPr txBox="1">
            <a:spLocks noGrp="1"/>
          </p:cNvSpPr>
          <p:nvPr>
            <p:ph type="body" idx="4294967295"/>
          </p:nvPr>
        </p:nvSpPr>
        <p:spPr>
          <a:xfrm>
            <a:off x="1388854" y="2272503"/>
            <a:ext cx="10083143" cy="454456"/>
          </a:xfrm>
        </p:spPr>
        <p:txBody>
          <a:bodyPr anchor="ctr"/>
          <a:lstStyle/>
          <a:p>
            <a:pPr lvl="0">
              <a:spcBef>
                <a:spcPts val="0"/>
              </a:spcBef>
            </a:pPr>
            <a:r>
              <a:rPr lang="de-DE" dirty="0"/>
              <a:t>Rechtsgrundlagen und fachliche Normen</a:t>
            </a:r>
          </a:p>
        </p:txBody>
      </p:sp>
      <p:sp>
        <p:nvSpPr>
          <p:cNvPr id="7" name="Textplatzhalter 8">
            <a:extLst>
              <a:ext uri="{FF2B5EF4-FFF2-40B4-BE49-F238E27FC236}">
                <a16:creationId xmlns:a16="http://schemas.microsoft.com/office/drawing/2014/main" id="{85B65C66-576F-72E8-63D3-AAFA86093810}"/>
              </a:ext>
            </a:extLst>
          </p:cNvPr>
          <p:cNvSpPr txBox="1">
            <a:spLocks noGrp="1"/>
          </p:cNvSpPr>
          <p:nvPr>
            <p:ph type="body" idx="4294967295"/>
          </p:nvPr>
        </p:nvSpPr>
        <p:spPr>
          <a:xfrm>
            <a:off x="718800" y="2871014"/>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3</a:t>
            </a:r>
          </a:p>
        </p:txBody>
      </p:sp>
      <p:sp>
        <p:nvSpPr>
          <p:cNvPr id="8" name="Textplatzhalter 9">
            <a:extLst>
              <a:ext uri="{FF2B5EF4-FFF2-40B4-BE49-F238E27FC236}">
                <a16:creationId xmlns:a16="http://schemas.microsoft.com/office/drawing/2014/main" id="{450009E3-7C7D-F54A-63A4-99EFBD6FF124}"/>
              </a:ext>
            </a:extLst>
          </p:cNvPr>
          <p:cNvSpPr txBox="1">
            <a:spLocks noGrp="1"/>
          </p:cNvSpPr>
          <p:nvPr>
            <p:ph type="body" idx="4294967295"/>
          </p:nvPr>
        </p:nvSpPr>
        <p:spPr>
          <a:xfrm>
            <a:off x="1388854" y="2871014"/>
            <a:ext cx="10083143" cy="454456"/>
          </a:xfrm>
        </p:spPr>
        <p:txBody>
          <a:bodyPr anchor="ctr"/>
          <a:lstStyle/>
          <a:p>
            <a:pPr lvl="0">
              <a:spcBef>
                <a:spcPts val="0"/>
              </a:spcBef>
            </a:pPr>
            <a:r>
              <a:rPr lang="de-DE" dirty="0"/>
              <a:t>Geltungsbereich</a:t>
            </a:r>
          </a:p>
        </p:txBody>
      </p:sp>
      <p:sp>
        <p:nvSpPr>
          <p:cNvPr id="9" name="Textplatzhalter 10">
            <a:extLst>
              <a:ext uri="{FF2B5EF4-FFF2-40B4-BE49-F238E27FC236}">
                <a16:creationId xmlns:a16="http://schemas.microsoft.com/office/drawing/2014/main" id="{5CE996CE-B822-D47C-D867-150834FEA88D}"/>
              </a:ext>
            </a:extLst>
          </p:cNvPr>
          <p:cNvSpPr txBox="1">
            <a:spLocks noGrp="1"/>
          </p:cNvSpPr>
          <p:nvPr>
            <p:ph type="body" idx="4294967295"/>
          </p:nvPr>
        </p:nvSpPr>
        <p:spPr>
          <a:xfrm>
            <a:off x="718800" y="3469517"/>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4</a:t>
            </a:r>
          </a:p>
        </p:txBody>
      </p:sp>
      <p:sp>
        <p:nvSpPr>
          <p:cNvPr id="10" name="Textplatzhalter 11">
            <a:extLst>
              <a:ext uri="{FF2B5EF4-FFF2-40B4-BE49-F238E27FC236}">
                <a16:creationId xmlns:a16="http://schemas.microsoft.com/office/drawing/2014/main" id="{F087E2C5-D6C6-71B2-CB5D-28AE213829DE}"/>
              </a:ext>
            </a:extLst>
          </p:cNvPr>
          <p:cNvSpPr txBox="1">
            <a:spLocks noGrp="1"/>
          </p:cNvSpPr>
          <p:nvPr>
            <p:ph type="body" idx="4294967295"/>
          </p:nvPr>
        </p:nvSpPr>
        <p:spPr>
          <a:xfrm>
            <a:off x="1388852" y="4087195"/>
            <a:ext cx="10083143" cy="454456"/>
          </a:xfrm>
        </p:spPr>
        <p:txBody>
          <a:bodyPr anchor="ctr"/>
          <a:lstStyle/>
          <a:p>
            <a:pPr>
              <a:spcBef>
                <a:spcPts val="0"/>
              </a:spcBef>
            </a:pPr>
            <a:r>
              <a:rPr lang="de-DE" dirty="0"/>
              <a:t>Dokument, Vorgang, Akt</a:t>
            </a:r>
          </a:p>
        </p:txBody>
      </p:sp>
      <p:sp>
        <p:nvSpPr>
          <p:cNvPr id="11" name="Textplatzhalter 12">
            <a:extLst>
              <a:ext uri="{FF2B5EF4-FFF2-40B4-BE49-F238E27FC236}">
                <a16:creationId xmlns:a16="http://schemas.microsoft.com/office/drawing/2014/main" id="{A1A77B28-6542-FD72-8723-AA22B1E0AF26}"/>
              </a:ext>
            </a:extLst>
          </p:cNvPr>
          <p:cNvSpPr txBox="1">
            <a:spLocks noGrp="1"/>
          </p:cNvSpPr>
          <p:nvPr>
            <p:ph type="body" idx="4294967295"/>
          </p:nvPr>
        </p:nvSpPr>
        <p:spPr>
          <a:xfrm>
            <a:off x="718800" y="4068020"/>
            <a:ext cx="452079" cy="454456"/>
          </a:xfrm>
          <a:ln w="6345">
            <a:solidFill>
              <a:srgbClr val="AD007C"/>
            </a:solidFill>
            <a:prstDash val="solid"/>
          </a:ln>
        </p:spPr>
        <p:txBody>
          <a:bodyPr anchor="ctr" anchorCtr="1"/>
          <a:lstStyle/>
          <a:p>
            <a:pPr lvl="0" algn="ctr">
              <a:spcBef>
                <a:spcPts val="0"/>
              </a:spcBef>
            </a:pPr>
            <a:r>
              <a:rPr lang="de-DE" dirty="0">
                <a:solidFill>
                  <a:srgbClr val="AD007C"/>
                </a:solidFill>
                <a:latin typeface="Arial Black"/>
              </a:rPr>
              <a:t>5</a:t>
            </a:r>
          </a:p>
        </p:txBody>
      </p:sp>
      <p:sp>
        <p:nvSpPr>
          <p:cNvPr id="12" name="Textplatzhalter 13">
            <a:extLst>
              <a:ext uri="{FF2B5EF4-FFF2-40B4-BE49-F238E27FC236}">
                <a16:creationId xmlns:a16="http://schemas.microsoft.com/office/drawing/2014/main" id="{7BE3C3B4-E947-31B8-A176-67DBFEFA533D}"/>
              </a:ext>
            </a:extLst>
          </p:cNvPr>
          <p:cNvSpPr txBox="1">
            <a:spLocks noGrp="1"/>
          </p:cNvSpPr>
          <p:nvPr>
            <p:ph type="body" idx="4294967295"/>
          </p:nvPr>
        </p:nvSpPr>
        <p:spPr>
          <a:xfrm>
            <a:off x="1388852" y="4666523"/>
            <a:ext cx="10083143" cy="454456"/>
          </a:xfrm>
        </p:spPr>
        <p:txBody>
          <a:bodyPr anchor="ctr"/>
          <a:lstStyle/>
          <a:p>
            <a:pPr lvl="0">
              <a:spcBef>
                <a:spcPts val="0"/>
              </a:spcBef>
            </a:pPr>
            <a:r>
              <a:rPr lang="de-DE" dirty="0"/>
              <a:t>Grundsätze der Sachbearbeitung und der Aktenbildung</a:t>
            </a:r>
          </a:p>
        </p:txBody>
      </p:sp>
      <p:sp>
        <p:nvSpPr>
          <p:cNvPr id="13" name="Datumsplatzhalter 20">
            <a:extLst>
              <a:ext uri="{FF2B5EF4-FFF2-40B4-BE49-F238E27FC236}">
                <a16:creationId xmlns:a16="http://schemas.microsoft.com/office/drawing/2014/main" id="{401009C5-3809-735E-AE85-A1CCE34CE74F}"/>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04.02.2026</a:t>
            </a:r>
          </a:p>
        </p:txBody>
      </p:sp>
      <p:sp>
        <p:nvSpPr>
          <p:cNvPr id="14" name="Fußzeilenplatzhalter 21">
            <a:extLst>
              <a:ext uri="{FF2B5EF4-FFF2-40B4-BE49-F238E27FC236}">
                <a16:creationId xmlns:a16="http://schemas.microsoft.com/office/drawing/2014/main" id="{FD92E4A9-F844-C49F-75C1-5502E00E2F4E}"/>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15" name="Foliennummernplatzhalter 22">
            <a:extLst>
              <a:ext uri="{FF2B5EF4-FFF2-40B4-BE49-F238E27FC236}">
                <a16:creationId xmlns:a16="http://schemas.microsoft.com/office/drawing/2014/main" id="{D57C67A7-6E17-A07A-13F3-B0BFD6876DFA}"/>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144454-4016-45E2-A9F8-A8AC413565E2}" type="slidenum">
              <a:rPr/>
              <a:t>2</a:t>
            </a:fld>
            <a:endParaRPr lang="de-DE" sz="800" b="1" i="0" u="none" strike="noStrike" kern="1200" cap="none" spc="0" baseline="0">
              <a:solidFill>
                <a:srgbClr val="000000"/>
              </a:solidFill>
              <a:uFillTx/>
              <a:latin typeface="Arial" pitchFamily="34"/>
              <a:cs typeface="Arial" pitchFamily="34"/>
            </a:endParaRPr>
          </a:p>
        </p:txBody>
      </p:sp>
      <p:sp>
        <p:nvSpPr>
          <p:cNvPr id="16" name="Textplatzhalter 12">
            <a:extLst>
              <a:ext uri="{FF2B5EF4-FFF2-40B4-BE49-F238E27FC236}">
                <a16:creationId xmlns:a16="http://schemas.microsoft.com/office/drawing/2014/main" id="{087F9B00-7660-32FB-0BF5-481230D01175}"/>
              </a:ext>
            </a:extLst>
          </p:cNvPr>
          <p:cNvSpPr txBox="1">
            <a:spLocks noGrp="1"/>
          </p:cNvSpPr>
          <p:nvPr>
            <p:ph type="body" idx="4294967295"/>
          </p:nvPr>
        </p:nvSpPr>
        <p:spPr>
          <a:xfrm>
            <a:off x="718800" y="4666523"/>
            <a:ext cx="452079" cy="454456"/>
          </a:xfrm>
          <a:ln w="6345">
            <a:solidFill>
              <a:srgbClr val="AD007C"/>
            </a:solidFill>
            <a:prstDash val="solid"/>
          </a:ln>
        </p:spPr>
        <p:txBody>
          <a:bodyPr anchor="ctr" anchorCtr="1"/>
          <a:lstStyle/>
          <a:p>
            <a:pPr lvl="0" algn="ctr">
              <a:spcBef>
                <a:spcPts val="0"/>
              </a:spcBef>
            </a:pPr>
            <a:r>
              <a:rPr lang="de-DE" dirty="0">
                <a:solidFill>
                  <a:srgbClr val="AD007C"/>
                </a:solidFill>
                <a:latin typeface="Arial Black"/>
              </a:rPr>
              <a:t>6</a:t>
            </a:r>
          </a:p>
        </p:txBody>
      </p:sp>
      <p:sp>
        <p:nvSpPr>
          <p:cNvPr id="17" name="Textplatzhalter 13">
            <a:extLst>
              <a:ext uri="{FF2B5EF4-FFF2-40B4-BE49-F238E27FC236}">
                <a16:creationId xmlns:a16="http://schemas.microsoft.com/office/drawing/2014/main" id="{DF9B0DB1-7827-9C07-81DF-7D2F7A775976}"/>
              </a:ext>
            </a:extLst>
          </p:cNvPr>
          <p:cNvSpPr txBox="1">
            <a:spLocks noGrp="1"/>
          </p:cNvSpPr>
          <p:nvPr>
            <p:ph type="body" idx="4294967295"/>
          </p:nvPr>
        </p:nvSpPr>
        <p:spPr>
          <a:xfrm>
            <a:off x="1388853" y="5284208"/>
            <a:ext cx="10083143" cy="454456"/>
          </a:xfrm>
        </p:spPr>
        <p:txBody>
          <a:bodyPr anchor="ct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Ablage, Aufbewahrung, Aussonderung, Archivierung</a:t>
            </a:r>
          </a:p>
        </p:txBody>
      </p:sp>
      <p:sp>
        <p:nvSpPr>
          <p:cNvPr id="19" name="Textplatzhalter 12">
            <a:extLst>
              <a:ext uri="{FF2B5EF4-FFF2-40B4-BE49-F238E27FC236}">
                <a16:creationId xmlns:a16="http://schemas.microsoft.com/office/drawing/2014/main" id="{578171E4-631C-6BB6-7556-7D8A1D19F27C}"/>
              </a:ext>
            </a:extLst>
          </p:cNvPr>
          <p:cNvSpPr txBox="1">
            <a:spLocks noGrp="1"/>
          </p:cNvSpPr>
          <p:nvPr>
            <p:ph type="body" idx="4294967295"/>
          </p:nvPr>
        </p:nvSpPr>
        <p:spPr>
          <a:xfrm>
            <a:off x="718799" y="5284208"/>
            <a:ext cx="452079" cy="454456"/>
          </a:xfrm>
          <a:ln w="6345">
            <a:solidFill>
              <a:srgbClr val="AD007C"/>
            </a:solidFill>
            <a:prstDash val="solid"/>
          </a:ln>
        </p:spPr>
        <p:txBody>
          <a:bodyPr anchor="ctr" anchorCtr="1"/>
          <a:lstStyle/>
          <a:p>
            <a:pPr lvl="0" algn="ctr">
              <a:spcBef>
                <a:spcPts val="0"/>
              </a:spcBef>
            </a:pPr>
            <a:r>
              <a:rPr lang="de-DE" dirty="0">
                <a:solidFill>
                  <a:srgbClr val="AD007C"/>
                </a:solidFill>
                <a:latin typeface="Arial Black"/>
              </a:rPr>
              <a:t>7</a:t>
            </a:r>
          </a:p>
        </p:txBody>
      </p:sp>
      <p:sp>
        <p:nvSpPr>
          <p:cNvPr id="20" name="Textplatzhalter 9">
            <a:extLst>
              <a:ext uri="{FF2B5EF4-FFF2-40B4-BE49-F238E27FC236}">
                <a16:creationId xmlns:a16="http://schemas.microsoft.com/office/drawing/2014/main" id="{763F26D5-E7D4-B2A0-9CEE-9AD36F9D5E00}"/>
              </a:ext>
            </a:extLst>
          </p:cNvPr>
          <p:cNvSpPr txBox="1">
            <a:spLocks noGrp="1"/>
          </p:cNvSpPr>
          <p:nvPr>
            <p:ph type="body" idx="4294967295"/>
          </p:nvPr>
        </p:nvSpPr>
        <p:spPr>
          <a:xfrm>
            <a:off x="1408646" y="3488684"/>
            <a:ext cx="10083143" cy="454456"/>
          </a:xfrm>
        </p:spPr>
        <p:txBody>
          <a:bodyPr anchor="ctr"/>
          <a:lstStyle/>
          <a:p>
            <a:pPr lvl="0">
              <a:spcBef>
                <a:spcPts val="0"/>
              </a:spcBef>
            </a:pPr>
            <a:r>
              <a:rPr lang="de-DE" dirty="0"/>
              <a:t>Zuständigkeiten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F605A-0F00-6A98-05D5-0BA4E9A29E3D}"/>
            </a:ext>
          </a:extLst>
        </p:cNvPr>
        <p:cNvGrpSpPr/>
        <p:nvPr/>
      </p:nvGrpSpPr>
      <p:grpSpPr>
        <a:xfrm>
          <a:off x="0" y="0"/>
          <a:ext cx="0" cy="0"/>
          <a:chOff x="0" y="0"/>
          <a:chExt cx="0" cy="0"/>
        </a:xfrm>
      </p:grpSpPr>
      <p:sp>
        <p:nvSpPr>
          <p:cNvPr id="2" name="Titel 5">
            <a:extLst>
              <a:ext uri="{FF2B5EF4-FFF2-40B4-BE49-F238E27FC236}">
                <a16:creationId xmlns:a16="http://schemas.microsoft.com/office/drawing/2014/main" id="{F5F536BD-A9F7-114F-E23E-03F8FBBA2237}"/>
              </a:ext>
            </a:extLst>
          </p:cNvPr>
          <p:cNvSpPr txBox="1">
            <a:spLocks noGrp="1"/>
          </p:cNvSpPr>
          <p:nvPr>
            <p:ph type="title"/>
          </p:nvPr>
        </p:nvSpPr>
        <p:spPr/>
        <p:txBody>
          <a:bodyPr/>
          <a:lstStyle/>
          <a:p>
            <a:pPr lvl="0"/>
            <a:r>
              <a:rPr lang="de-DE" dirty="0"/>
              <a:t>6. Grundsätze der Sachbearbeitung und Aktenführung </a:t>
            </a:r>
          </a:p>
        </p:txBody>
      </p:sp>
      <p:sp>
        <p:nvSpPr>
          <p:cNvPr id="3" name="Untertitel 6">
            <a:extLst>
              <a:ext uri="{FF2B5EF4-FFF2-40B4-BE49-F238E27FC236}">
                <a16:creationId xmlns:a16="http://schemas.microsoft.com/office/drawing/2014/main" id="{B168D363-A349-4877-393E-6E2EF7F9440C}"/>
              </a:ext>
            </a:extLst>
          </p:cNvPr>
          <p:cNvSpPr txBox="1">
            <a:spLocks noGrp="1"/>
          </p:cNvSpPr>
          <p:nvPr>
            <p:ph type="subTitle" idx="4294967295"/>
          </p:nvPr>
        </p:nvSpPr>
        <p:spPr>
          <a:xfrm>
            <a:off x="719404" y="1181816"/>
            <a:ext cx="10753197" cy="5190408"/>
          </a:xfrm>
        </p:spPr>
        <p:txBody>
          <a:bodyPr/>
          <a:lstStyle/>
          <a:p>
            <a:pPr marL="0" lvl="0">
              <a:spcBef>
                <a:spcPts val="0"/>
              </a:spcBef>
              <a:buSzPct val="100000"/>
            </a:pPr>
            <a:r>
              <a:rPr lang="de-DE" sz="2000" b="1" dirty="0"/>
              <a:t>Wichtig:</a:t>
            </a:r>
          </a:p>
          <a:p>
            <a:pPr marL="342900" indent="-342900">
              <a:spcBef>
                <a:spcPts val="0"/>
              </a:spcBef>
              <a:buSzPct val="100000"/>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342900" indent="-342900">
              <a:spcBef>
                <a:spcPts val="0"/>
              </a:spcBef>
              <a:buSzPct val="100000"/>
              <a:buFont typeface="Wingdings" panose="05000000000000000000" pitchFamily="2" charset="2"/>
              <a:buChar char="§"/>
            </a:pPr>
            <a:r>
              <a:rPr lang="de-DE" sz="2000" dirty="0">
                <a:latin typeface="Arial" panose="020B0604020202020204" pitchFamily="34" charset="0"/>
                <a:cs typeface="Arial" panose="020B0604020202020204" pitchFamily="34" charset="0"/>
              </a:rPr>
              <a:t>Kernelement eines guten Records Managements</a:t>
            </a:r>
            <a:r>
              <a:rPr lang="de-DE" sz="2000" b="1" dirty="0">
                <a:latin typeface="Arial" panose="020B0604020202020204" pitchFamily="34" charset="0"/>
                <a:cs typeface="Arial" panose="020B0604020202020204" pitchFamily="34" charset="0"/>
              </a:rPr>
              <a:t> </a:t>
            </a:r>
            <a:r>
              <a:rPr lang="de-DE" sz="2000" kern="100" dirty="0">
                <a:effectLst/>
                <a:latin typeface="Arial" panose="020B0604020202020204" pitchFamily="34" charset="0"/>
                <a:ea typeface="Aptos" panose="020B0004020202020204" pitchFamily="34" charset="0"/>
                <a:cs typeface="Arial" panose="020B0604020202020204" pitchFamily="34" charset="0"/>
              </a:rPr>
              <a:t>ist eine organisierte Aktenführung. Sie ist nicht nur ein Weg zum schnellen und zuverlässigen Wiederauffinden von Informationen. Eine rechtskonforme und </a:t>
            </a:r>
            <a:r>
              <a:rPr lang="de-DE" sz="2000" kern="100" dirty="0">
                <a:latin typeface="Arial" panose="020B0604020202020204" pitchFamily="34" charset="0"/>
                <a:ea typeface="Aptos" panose="020B0004020202020204" pitchFamily="34" charset="0"/>
                <a:cs typeface="Arial" panose="020B0604020202020204" pitchFamily="34" charset="0"/>
              </a:rPr>
              <a:t>sachgerechte </a:t>
            </a:r>
            <a:r>
              <a:rPr lang="de-DE" sz="2000" kern="100" dirty="0">
                <a:effectLst/>
                <a:latin typeface="Arial" panose="020B0604020202020204" pitchFamily="34" charset="0"/>
                <a:ea typeface="Aptos" panose="020B0004020202020204" pitchFamily="34" charset="0"/>
                <a:cs typeface="Arial" panose="020B0604020202020204" pitchFamily="34" charset="0"/>
              </a:rPr>
              <a:t>Aktenführung ist im öffentlich-rechtlichen Bereich ein Gebot rechtsstaatlichen Handelns. </a:t>
            </a:r>
            <a:endParaRPr lang="de-DE" sz="2000" dirty="0"/>
          </a:p>
          <a:p>
            <a:pPr marL="342900" lvl="0" indent="-342900">
              <a:spcBef>
                <a:spcPts val="0"/>
              </a:spcBef>
              <a:buSzPct val="100000"/>
              <a:buFont typeface="Wingdings" panose="05000000000000000000" pitchFamily="2" charset="2"/>
              <a:buChar char="§"/>
            </a:pPr>
            <a:r>
              <a:rPr lang="de-DE" sz="2000" dirty="0">
                <a:effectLst/>
                <a:latin typeface="Arial" panose="020B0604020202020204" pitchFamily="34" charset="0"/>
                <a:ea typeface="Aptos" panose="020B0004020202020204" pitchFamily="34" charset="0"/>
                <a:cs typeface="Arial" panose="020B0604020202020204" pitchFamily="34" charset="0"/>
              </a:rPr>
              <a:t>Das Handeln der öffentlichen Verwaltung schlägt sich in Akten nieder (Prinzip der Aktenmäßigkeit der Verwaltung).</a:t>
            </a:r>
          </a:p>
          <a:p>
            <a:pPr marL="342900" lvl="0" indent="-342900">
              <a:spcBef>
                <a:spcPts val="0"/>
              </a:spcBef>
              <a:buSzPct val="100000"/>
              <a:buFont typeface="Wingdings" panose="05000000000000000000" pitchFamily="2" charset="2"/>
              <a:buChar char="§"/>
            </a:pPr>
            <a:r>
              <a:rPr lang="de-DE" sz="2000" b="0" i="0" u="none" strike="noStrike" baseline="0" dirty="0">
                <a:solidFill>
                  <a:srgbClr val="000000"/>
                </a:solidFill>
                <a:latin typeface="Arial" panose="020B0604020202020204" pitchFamily="34" charset="0"/>
                <a:cs typeface="Arial" panose="020B0604020202020204" pitchFamily="34" charset="0"/>
              </a:rPr>
              <a:t>Der Stand einer Sache muss jederzeit aus den Akten vollständig ersichtlich sein, um die Transparenz des Verwaltungshandelns zu gewährleisten und eine effiziente sowie </a:t>
            </a:r>
            <a:r>
              <a:rPr lang="de-DE" sz="2000" b="0" i="0" u="none" strike="noStrike" baseline="0" dirty="0" err="1">
                <a:solidFill>
                  <a:srgbClr val="000000"/>
                </a:solidFill>
                <a:latin typeface="Arial" panose="020B0604020202020204" pitchFamily="34" charset="0"/>
                <a:cs typeface="Arial" panose="020B0604020202020204" pitchFamily="34" charset="0"/>
              </a:rPr>
              <a:t>rechtssi-chere</a:t>
            </a:r>
            <a:r>
              <a:rPr lang="de-DE" sz="2000" b="0" i="0" u="none" strike="noStrike" baseline="0" dirty="0">
                <a:solidFill>
                  <a:srgbClr val="000000"/>
                </a:solidFill>
                <a:latin typeface="Arial" panose="020B0604020202020204" pitchFamily="34" charset="0"/>
                <a:cs typeface="Arial" panose="020B0604020202020204" pitchFamily="34" charset="0"/>
              </a:rPr>
              <a:t> Vorgangsbearbeitung sicherzustellen. </a:t>
            </a:r>
          </a:p>
          <a:p>
            <a:pPr marL="342900" lvl="0" indent="-342900">
              <a:spcBef>
                <a:spcPts val="0"/>
              </a:spcBef>
              <a:buSzPct val="100000"/>
              <a:buFont typeface="Wingdings" panose="05000000000000000000" pitchFamily="2" charset="2"/>
              <a:buChar char="§"/>
            </a:pPr>
            <a:r>
              <a:rPr lang="de-DE" sz="2000" b="0" i="0" u="none" strike="noStrike" baseline="0" dirty="0">
                <a:solidFill>
                  <a:srgbClr val="000000"/>
                </a:solidFill>
                <a:latin typeface="Arial" panose="020B0604020202020204" pitchFamily="34" charset="0"/>
                <a:cs typeface="Arial" panose="020B0604020202020204" pitchFamily="34" charset="0"/>
              </a:rPr>
              <a:t>Jeder Vorgang muss die zugehörigen Dokumente, die Art der Bearbeitung, die </a:t>
            </a:r>
            <a:r>
              <a:rPr lang="de-DE" sz="2000" b="0" i="0" u="none" strike="noStrike" baseline="0" dirty="0" err="1">
                <a:solidFill>
                  <a:srgbClr val="000000"/>
                </a:solidFill>
                <a:latin typeface="Arial" panose="020B0604020202020204" pitchFamily="34" charset="0"/>
                <a:cs typeface="Arial" panose="020B0604020202020204" pitchFamily="34" charset="0"/>
              </a:rPr>
              <a:t>wesentli-chen</a:t>
            </a:r>
            <a:r>
              <a:rPr lang="de-DE" sz="2000" b="0" i="0" u="none" strike="noStrike" baseline="0" dirty="0">
                <a:solidFill>
                  <a:srgbClr val="000000"/>
                </a:solidFill>
                <a:latin typeface="Arial" panose="020B0604020202020204" pitchFamily="34" charset="0"/>
                <a:cs typeface="Arial" panose="020B0604020202020204" pitchFamily="34" charset="0"/>
              </a:rPr>
              <a:t> Schritte des Geschäftsgangs und die Erledigung in ihrer zeitlichen Reihenfolge nachvollziehbar, vollständig und dauerhaft erkennen lassen. </a:t>
            </a:r>
          </a:p>
          <a:p>
            <a:pPr marL="342900" lvl="0" indent="-342900">
              <a:spcBef>
                <a:spcPts val="0"/>
              </a:spcBef>
              <a:buSzPct val="100000"/>
              <a:buFont typeface="Wingdings" panose="05000000000000000000" pitchFamily="2" charset="2"/>
              <a:buChar char="§"/>
            </a:pPr>
            <a:r>
              <a:rPr lang="de-DE" sz="2000" b="0" i="0" u="none" strike="noStrike" baseline="0" dirty="0">
                <a:solidFill>
                  <a:srgbClr val="000000"/>
                </a:solidFill>
                <a:latin typeface="Arial" panose="020B0604020202020204" pitchFamily="34" charset="0"/>
                <a:cs typeface="Arial" panose="020B0604020202020204" pitchFamily="34" charset="0"/>
              </a:rPr>
              <a:t>Über Besprechungen, Telefongespräche, Auskünfte und sonstige aus den Akten nicht unmittelbar ersichtliche Sachverhalte, die für die Bearbeitung bedeutsam sein können, sollen Gesprächsnotizen bzw. Aktenvermerke gefertigt werden. </a:t>
            </a:r>
          </a:p>
          <a:p>
            <a:pPr marL="342900" lvl="0" indent="-342900">
              <a:spcBef>
                <a:spcPts val="0"/>
              </a:spcBef>
              <a:buSzPct val="100000"/>
              <a:buFont typeface="Wingdings" panose="05000000000000000000" pitchFamily="2" charset="2"/>
              <a:buChar char="§"/>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p:txBody>
      </p:sp>
      <p:sp>
        <p:nvSpPr>
          <p:cNvPr id="4" name="Datumsplatzhalter 2">
            <a:extLst>
              <a:ext uri="{FF2B5EF4-FFF2-40B4-BE49-F238E27FC236}">
                <a16:creationId xmlns:a16="http://schemas.microsoft.com/office/drawing/2014/main" id="{C10186C2-8220-6D70-5263-324B2955A7AF}"/>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5" name="Fußzeilenplatzhalter 3">
            <a:extLst>
              <a:ext uri="{FF2B5EF4-FFF2-40B4-BE49-F238E27FC236}">
                <a16:creationId xmlns:a16="http://schemas.microsoft.com/office/drawing/2014/main" id="{64F66870-BB6C-5F15-7B43-EB5EB23FD5EA}"/>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6" name="Foliennummernplatzhalter 4">
            <a:extLst>
              <a:ext uri="{FF2B5EF4-FFF2-40B4-BE49-F238E27FC236}">
                <a16:creationId xmlns:a16="http://schemas.microsoft.com/office/drawing/2014/main" id="{9FC88B29-37CA-C20A-60AE-EE68CE057B19}"/>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4E27D-A0C6-4B18-B41F-9724C007DFBC}" type="slidenum">
              <a:rPr/>
              <a:t>20</a:t>
            </a:fld>
            <a:endParaRPr lang="de-DE" sz="800" b="1"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2430979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EB209-53FA-4277-64F5-6ECBE570F884}"/>
            </a:ext>
          </a:extLst>
        </p:cNvPr>
        <p:cNvGrpSpPr/>
        <p:nvPr/>
      </p:nvGrpSpPr>
      <p:grpSpPr>
        <a:xfrm>
          <a:off x="0" y="0"/>
          <a:ext cx="0" cy="0"/>
          <a:chOff x="0" y="0"/>
          <a:chExt cx="0" cy="0"/>
        </a:xfrm>
      </p:grpSpPr>
      <p:sp>
        <p:nvSpPr>
          <p:cNvPr id="2" name="Titel 5">
            <a:extLst>
              <a:ext uri="{FF2B5EF4-FFF2-40B4-BE49-F238E27FC236}">
                <a16:creationId xmlns:a16="http://schemas.microsoft.com/office/drawing/2014/main" id="{EC9E3EDA-51B4-6090-2183-0C7B656FA13D}"/>
              </a:ext>
            </a:extLst>
          </p:cNvPr>
          <p:cNvSpPr txBox="1">
            <a:spLocks noGrp="1"/>
          </p:cNvSpPr>
          <p:nvPr>
            <p:ph type="title"/>
          </p:nvPr>
        </p:nvSpPr>
        <p:spPr/>
        <p:txBody>
          <a:bodyPr/>
          <a:lstStyle/>
          <a:p>
            <a:pPr lvl="0"/>
            <a:r>
              <a:rPr lang="de-DE" dirty="0"/>
              <a:t>6. Grundsätze der Sachbearbeitung und Aktenführung </a:t>
            </a:r>
          </a:p>
        </p:txBody>
      </p:sp>
      <p:sp>
        <p:nvSpPr>
          <p:cNvPr id="3" name="Untertitel 6">
            <a:extLst>
              <a:ext uri="{FF2B5EF4-FFF2-40B4-BE49-F238E27FC236}">
                <a16:creationId xmlns:a16="http://schemas.microsoft.com/office/drawing/2014/main" id="{0FBBF6A8-C9CF-74AC-4EC9-30637081FBE3}"/>
              </a:ext>
            </a:extLst>
          </p:cNvPr>
          <p:cNvSpPr txBox="1">
            <a:spLocks noGrp="1"/>
          </p:cNvSpPr>
          <p:nvPr>
            <p:ph type="subTitle" idx="4294967295"/>
          </p:nvPr>
        </p:nvSpPr>
        <p:spPr>
          <a:xfrm>
            <a:off x="719404" y="1181816"/>
            <a:ext cx="10753197" cy="5190408"/>
          </a:xfrm>
        </p:spPr>
        <p:txBody>
          <a:bodyPr/>
          <a:lstStyle/>
          <a:p>
            <a:pPr marL="0" lvl="0">
              <a:spcBef>
                <a:spcPts val="0"/>
              </a:spcBef>
              <a:buSzPct val="100000"/>
            </a:pPr>
            <a:r>
              <a:rPr lang="de-DE" sz="2000" b="1" dirty="0"/>
              <a:t>Wichtig:</a:t>
            </a:r>
          </a:p>
          <a:p>
            <a:pPr marL="342900" indent="-342900">
              <a:spcBef>
                <a:spcPts val="0"/>
              </a:spcBef>
              <a:buSzPct val="100000"/>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r>
              <a:rPr lang="de-DE" sz="2000" dirty="0">
                <a:latin typeface="Arial" panose="020B0604020202020204" pitchFamily="34" charset="0"/>
                <a:ea typeface="Aptos" panose="020B0004020202020204" pitchFamily="34" charset="0"/>
                <a:cs typeface="Arial" panose="020B0604020202020204" pitchFamily="34" charset="0"/>
              </a:rPr>
              <a:t>Die Aktenführung erfolgt „klassisch“ papiergebunden oder im Rahmen eines DMS/VBS. Eine „hybride“ Aktenführung ist gemäß den rechtlichen Vorgaben nicht zulässig, da sie die Anforderungen an Vollständigkeit, Transparenz und personenunabhängiger Sachbearbeitung nicht erfüllt. </a:t>
            </a:r>
          </a:p>
          <a:p>
            <a:pPr marL="342900" lvl="0" indent="-342900">
              <a:spcBef>
                <a:spcPts val="0"/>
              </a:spcBef>
              <a:buSzPct val="100000"/>
              <a:buFont typeface="Wingdings" panose="05000000000000000000" pitchFamily="2" charset="2"/>
              <a:buChar char="§"/>
            </a:pPr>
            <a:r>
              <a:rPr lang="de-DE" sz="2000" dirty="0">
                <a:effectLst/>
                <a:latin typeface="Arial" panose="020B0604020202020204" pitchFamily="34" charset="0"/>
                <a:ea typeface="Aptos" panose="020B0004020202020204" pitchFamily="34" charset="0"/>
                <a:cs typeface="Arial" panose="020B0604020202020204" pitchFamily="34" charset="0"/>
              </a:rPr>
              <a:t>Da die Universität Augsburg noch nicht über ein DMS/VBS verfügt, ist die papiergebundene Aktenführung aktuell die allein zulässige Form! D.h. alle vorgangs- bzw. aktenrelevanten Dokumente, die unvermeidlich nur in elektronischer Form entstehen (z.B. E-Mails), sind auszudrucken und zum Vorgang bzw. Akt zu nehmen. </a:t>
            </a:r>
          </a:p>
          <a:p>
            <a:pPr marL="342900" lvl="0" indent="-342900">
              <a:spcBef>
                <a:spcPts val="0"/>
              </a:spcBef>
              <a:buSzPct val="100000"/>
              <a:buFont typeface="Wingdings" panose="05000000000000000000" pitchFamily="2" charset="2"/>
              <a:buChar char="§"/>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p:txBody>
      </p:sp>
      <p:sp>
        <p:nvSpPr>
          <p:cNvPr id="4" name="Datumsplatzhalter 2">
            <a:extLst>
              <a:ext uri="{FF2B5EF4-FFF2-40B4-BE49-F238E27FC236}">
                <a16:creationId xmlns:a16="http://schemas.microsoft.com/office/drawing/2014/main" id="{56ABD090-96B4-08F6-C18B-50301DFAB548}"/>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5" name="Fußzeilenplatzhalter 3">
            <a:extLst>
              <a:ext uri="{FF2B5EF4-FFF2-40B4-BE49-F238E27FC236}">
                <a16:creationId xmlns:a16="http://schemas.microsoft.com/office/drawing/2014/main" id="{5B05D378-2061-FAE9-65F5-4A8C54D46E66}"/>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6" name="Foliennummernplatzhalter 4">
            <a:extLst>
              <a:ext uri="{FF2B5EF4-FFF2-40B4-BE49-F238E27FC236}">
                <a16:creationId xmlns:a16="http://schemas.microsoft.com/office/drawing/2014/main" id="{E6AF7924-A368-085E-D210-F9F442DD3C53}"/>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4E27D-A0C6-4B18-B41F-9724C007DFBC}" type="slidenum">
              <a:rPr/>
              <a:t>21</a:t>
            </a:fld>
            <a:endParaRPr lang="de-DE" sz="800" b="1"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3267951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5D0D6-F481-0D0F-0F4D-8C328242FC46}"/>
            </a:ext>
          </a:extLst>
        </p:cNvPr>
        <p:cNvGrpSpPr/>
        <p:nvPr/>
      </p:nvGrpSpPr>
      <p:grpSpPr>
        <a:xfrm>
          <a:off x="0" y="0"/>
          <a:ext cx="0" cy="0"/>
          <a:chOff x="0" y="0"/>
          <a:chExt cx="0" cy="0"/>
        </a:xfrm>
      </p:grpSpPr>
      <p:sp>
        <p:nvSpPr>
          <p:cNvPr id="2" name="Titel 5">
            <a:extLst>
              <a:ext uri="{FF2B5EF4-FFF2-40B4-BE49-F238E27FC236}">
                <a16:creationId xmlns:a16="http://schemas.microsoft.com/office/drawing/2014/main" id="{0F63204D-4E96-2411-CC62-0F2EBF13865C}"/>
              </a:ext>
            </a:extLst>
          </p:cNvPr>
          <p:cNvSpPr txBox="1">
            <a:spLocks noGrp="1"/>
          </p:cNvSpPr>
          <p:nvPr>
            <p:ph type="title"/>
          </p:nvPr>
        </p:nvSpPr>
        <p:spPr/>
        <p:txBody>
          <a:bodyPr/>
          <a:lstStyle/>
          <a:p>
            <a:pPr lvl="0"/>
            <a:r>
              <a:rPr lang="de-DE" dirty="0"/>
              <a:t>6. Grundsätze der Sachbearbeitung und Aktenführung </a:t>
            </a:r>
          </a:p>
        </p:txBody>
      </p:sp>
      <p:sp>
        <p:nvSpPr>
          <p:cNvPr id="3" name="Untertitel 6">
            <a:extLst>
              <a:ext uri="{FF2B5EF4-FFF2-40B4-BE49-F238E27FC236}">
                <a16:creationId xmlns:a16="http://schemas.microsoft.com/office/drawing/2014/main" id="{7908E40D-638B-CA2C-192A-746266FE0870}"/>
              </a:ext>
            </a:extLst>
          </p:cNvPr>
          <p:cNvSpPr txBox="1">
            <a:spLocks noGrp="1"/>
          </p:cNvSpPr>
          <p:nvPr>
            <p:ph type="subTitle" idx="4294967295"/>
          </p:nvPr>
        </p:nvSpPr>
        <p:spPr>
          <a:xfrm>
            <a:off x="719404" y="1181816"/>
            <a:ext cx="10753197" cy="5190408"/>
          </a:xfrm>
        </p:spPr>
        <p:txBody>
          <a:bodyPr/>
          <a:lstStyle/>
          <a:p>
            <a:pPr marL="342900" lvl="0" indent="-342900">
              <a:spcBef>
                <a:spcPts val="0"/>
              </a:spcBef>
              <a:buSzPct val="100000"/>
              <a:buFont typeface="Wingdings" panose="05000000000000000000" pitchFamily="2" charset="2"/>
              <a:buChar char="§"/>
            </a:pPr>
            <a:r>
              <a:rPr lang="de-DE" sz="2000" dirty="0">
                <a:latin typeface="Arial" panose="020B0604020202020204" pitchFamily="34" charset="0"/>
                <a:ea typeface="Aptos" panose="020B0004020202020204" pitchFamily="34" charset="0"/>
                <a:cs typeface="Arial" panose="020B0604020202020204" pitchFamily="34" charset="0"/>
              </a:rPr>
              <a:t>Aktenbildung: Zuordnung von Dokumenten bzw. Vorgängen zu einer </a:t>
            </a:r>
            <a:r>
              <a:rPr lang="de-DE" sz="2000" dirty="0" err="1">
                <a:latin typeface="Arial" panose="020B0604020202020204" pitchFamily="34" charset="0"/>
                <a:ea typeface="Aptos" panose="020B0004020202020204" pitchFamily="34" charset="0"/>
                <a:cs typeface="Arial" panose="020B0604020202020204" pitchFamily="34" charset="0"/>
              </a:rPr>
              <a:t>Betreffseinheit</a:t>
            </a:r>
            <a:r>
              <a:rPr lang="de-DE" sz="2000" dirty="0">
                <a:latin typeface="Arial" panose="020B0604020202020204" pitchFamily="34" charset="0"/>
                <a:ea typeface="Aptos" panose="020B0004020202020204" pitchFamily="34" charset="0"/>
                <a:cs typeface="Arial" panose="020B0604020202020204" pitchFamily="34" charset="0"/>
              </a:rPr>
              <a:t> anhand des Aktenplans</a:t>
            </a:r>
          </a:p>
          <a:p>
            <a:pPr marL="342900" lvl="0" indent="-342900">
              <a:spcBef>
                <a:spcPts val="0"/>
              </a:spcBef>
              <a:buSzPct val="100000"/>
              <a:buFont typeface="Wingdings" panose="05000000000000000000" pitchFamily="2" charset="2"/>
              <a:buChar char="§"/>
            </a:pPr>
            <a:r>
              <a:rPr lang="de-DE" sz="2000" dirty="0">
                <a:latin typeface="Arial" panose="020B0604020202020204" pitchFamily="34" charset="0"/>
                <a:ea typeface="Aptos" panose="020B0004020202020204" pitchFamily="34" charset="0"/>
                <a:cs typeface="Arial" panose="020B0604020202020204" pitchFamily="34" charset="0"/>
              </a:rPr>
              <a:t>Konsequente Sachaktenbildung! </a:t>
            </a:r>
          </a:p>
          <a:p>
            <a:pPr marL="342900" lvl="0" indent="-342900">
              <a:spcBef>
                <a:spcPts val="0"/>
              </a:spcBef>
              <a:buSzPct val="100000"/>
              <a:buFont typeface="Wingdings" panose="05000000000000000000" pitchFamily="2" charset="2"/>
              <a:buChar char="§"/>
            </a:pPr>
            <a:r>
              <a:rPr lang="de-DE" sz="2000" dirty="0">
                <a:latin typeface="Arial" panose="020B0604020202020204" pitchFamily="34" charset="0"/>
                <a:ea typeface="Aptos" panose="020B0004020202020204" pitchFamily="34" charset="0"/>
                <a:cs typeface="Arial" panose="020B0604020202020204" pitchFamily="34" charset="0"/>
              </a:rPr>
              <a:t>Zuständigkeiten für die Anlage von Akten und die Formulierung von Aktentiteln beachten!</a:t>
            </a:r>
          </a:p>
          <a:p>
            <a:pPr marL="342900" lvl="0" indent="-342900">
              <a:spcBef>
                <a:spcPts val="0"/>
              </a:spcBef>
              <a:buSzPct val="100000"/>
              <a:buFont typeface="Wingdings" panose="05000000000000000000" pitchFamily="2" charset="2"/>
              <a:buChar char="§"/>
            </a:pPr>
            <a:r>
              <a:rPr lang="de-DE" sz="2000" dirty="0">
                <a:latin typeface="Arial" panose="020B0604020202020204" pitchFamily="34" charset="0"/>
                <a:ea typeface="Aptos" panose="020B0004020202020204" pitchFamily="34" charset="0"/>
                <a:cs typeface="Arial" panose="020B0604020202020204" pitchFamily="34" charset="0"/>
              </a:rPr>
              <a:t>Ein Aktenplan muss übersichtlich, vollständig, einheitlich und logisch aufgebaut sein.</a:t>
            </a:r>
          </a:p>
          <a:p>
            <a:pPr marL="342900" lvl="0" indent="-342900">
              <a:spcBef>
                <a:spcPts val="0"/>
              </a:spcBef>
              <a:buSzPct val="100000"/>
              <a:buFont typeface="Wingdings" panose="05000000000000000000" pitchFamily="2" charset="2"/>
              <a:buChar char="§"/>
            </a:pPr>
            <a:r>
              <a:rPr lang="de-DE" sz="2000" dirty="0" err="1"/>
              <a:t>Def</a:t>
            </a:r>
            <a:r>
              <a:rPr lang="de-DE" sz="2000" dirty="0"/>
              <a:t>.: Eine systematische, hierarchisch gegliederte Zusammenstellung der Aufgaben einer Institution in Form von Betreffen und zugehörigen Notationen, die als Ordnungsrahmen für das Registrieren und Ordnen von Dokumenten und die Bildung von Akten dient. </a:t>
            </a:r>
            <a:endParaRPr lang="de-DE" sz="2000" dirty="0">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r>
              <a:rPr lang="de-DE" sz="2000" dirty="0">
                <a:latin typeface="Arial" panose="020B0604020202020204" pitchFamily="34" charset="0"/>
                <a:ea typeface="Aptos" panose="020B0004020202020204" pitchFamily="34" charset="0"/>
                <a:cs typeface="Arial" panose="020B0604020202020204" pitchFamily="34" charset="0"/>
              </a:rPr>
              <a:t>Aktenplan als Ordnungsgerüst für die Aktenbildung und –</a:t>
            </a:r>
            <a:r>
              <a:rPr lang="de-DE" sz="2000" dirty="0" err="1">
                <a:latin typeface="Arial" panose="020B0604020202020204" pitchFamily="34" charset="0"/>
                <a:ea typeface="Aptos" panose="020B0004020202020204" pitchFamily="34" charset="0"/>
                <a:cs typeface="Arial" panose="020B0604020202020204" pitchFamily="34" charset="0"/>
              </a:rPr>
              <a:t>ablage</a:t>
            </a:r>
            <a:endParaRPr lang="de-DE" sz="2000" dirty="0">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r>
              <a:rPr lang="de-DE" sz="2000" dirty="0">
                <a:effectLst/>
                <a:latin typeface="Arial" panose="020B0604020202020204" pitchFamily="34" charset="0"/>
                <a:ea typeface="Aptos" panose="020B0004020202020204" pitchFamily="34" charset="0"/>
                <a:cs typeface="Arial" panose="020B0604020202020204" pitchFamily="34" charset="0"/>
              </a:rPr>
              <a:t>Typische Aktenplangliederung: Hauptgruppe / (Obergruppe) / Gruppe / Untergruppe / </a:t>
            </a:r>
            <a:r>
              <a:rPr lang="de-DE" sz="2000" dirty="0" err="1">
                <a:effectLst/>
                <a:latin typeface="Arial" panose="020B0604020202020204" pitchFamily="34" charset="0"/>
                <a:ea typeface="Aptos" panose="020B0004020202020204" pitchFamily="34" charset="0"/>
                <a:cs typeface="Arial" panose="020B0604020202020204" pitchFamily="34" charset="0"/>
              </a:rPr>
              <a:t>Betreffseinheit</a:t>
            </a: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r>
              <a:rPr lang="de-DE" sz="2000" dirty="0">
                <a:latin typeface="Arial" panose="020B0604020202020204" pitchFamily="34" charset="0"/>
                <a:ea typeface="Aptos" panose="020B0004020202020204" pitchFamily="34" charset="0"/>
                <a:cs typeface="Arial" panose="020B0604020202020204" pitchFamily="34" charset="0"/>
              </a:rPr>
              <a:t>Unterhalb der </a:t>
            </a:r>
            <a:r>
              <a:rPr lang="de-DE" sz="2000" dirty="0" err="1">
                <a:latin typeface="Arial" panose="020B0604020202020204" pitchFamily="34" charset="0"/>
                <a:ea typeface="Aptos" panose="020B0004020202020204" pitchFamily="34" charset="0"/>
                <a:cs typeface="Arial" panose="020B0604020202020204" pitchFamily="34" charset="0"/>
              </a:rPr>
              <a:t>Betreffseinheit</a:t>
            </a:r>
            <a:r>
              <a:rPr lang="de-DE" sz="2000" dirty="0">
                <a:latin typeface="Arial" panose="020B0604020202020204" pitchFamily="34" charset="0"/>
                <a:ea typeface="Aptos" panose="020B0004020202020204" pitchFamily="34" charset="0"/>
                <a:cs typeface="Arial" panose="020B0604020202020204" pitchFamily="34" charset="0"/>
              </a:rPr>
              <a:t> befindet sich die Aktenebene, auf der i.d.R. stets mehr als ein </a:t>
            </a:r>
            <a:r>
              <a:rPr lang="de-DE" sz="2000" dirty="0" err="1">
                <a:latin typeface="Arial" panose="020B0604020202020204" pitchFamily="34" charset="0"/>
                <a:ea typeface="Aptos" panose="020B0004020202020204" pitchFamily="34" charset="0"/>
                <a:cs typeface="Arial" panose="020B0604020202020204" pitchFamily="34" charset="0"/>
              </a:rPr>
              <a:t>Sachakt</a:t>
            </a:r>
            <a:r>
              <a:rPr lang="de-DE" sz="2000" dirty="0">
                <a:latin typeface="Arial" panose="020B0604020202020204" pitchFamily="34" charset="0"/>
                <a:ea typeface="Aptos" panose="020B0004020202020204" pitchFamily="34" charset="0"/>
                <a:cs typeface="Arial" panose="020B0604020202020204" pitchFamily="34" charset="0"/>
              </a:rPr>
              <a:t> anfallen sollte.</a:t>
            </a:r>
          </a:p>
          <a:p>
            <a:pPr marL="342900" lvl="0" indent="-342900">
              <a:spcBef>
                <a:spcPts val="0"/>
              </a:spcBef>
              <a:buSzPct val="100000"/>
              <a:buFont typeface="Wingdings" panose="05000000000000000000" pitchFamily="2" charset="2"/>
              <a:buChar char="§"/>
            </a:pPr>
            <a:r>
              <a:rPr lang="de-DE" sz="2000" dirty="0">
                <a:latin typeface="Arial" panose="020B0604020202020204" pitchFamily="34" charset="0"/>
                <a:ea typeface="Aptos" panose="020B0004020202020204" pitchFamily="34" charset="0"/>
                <a:cs typeface="Arial" panose="020B0604020202020204" pitchFamily="34" charset="0"/>
              </a:rPr>
              <a:t>Aktenplan der Universität Augsburg und nicht zuletzt seine Nutzung in der Praxis erfüllen nicht alle Anforderungen. Trotzdem sollten Akten gemäß diesem Aktenplan gebildet und abgelegt werden. </a:t>
            </a:r>
          </a:p>
          <a:p>
            <a:pPr marL="342900" lvl="0" indent="-342900">
              <a:spcBef>
                <a:spcPts val="0"/>
              </a:spcBef>
              <a:buSzPct val="100000"/>
              <a:buFont typeface="Wingdings" panose="05000000000000000000" pitchFamily="2" charset="2"/>
              <a:buChar char="§"/>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p:txBody>
      </p:sp>
      <p:sp>
        <p:nvSpPr>
          <p:cNvPr id="4" name="Datumsplatzhalter 2">
            <a:extLst>
              <a:ext uri="{FF2B5EF4-FFF2-40B4-BE49-F238E27FC236}">
                <a16:creationId xmlns:a16="http://schemas.microsoft.com/office/drawing/2014/main" id="{25CF7903-E0F7-56FA-E45A-D408F45C1833}"/>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5" name="Fußzeilenplatzhalter 3">
            <a:extLst>
              <a:ext uri="{FF2B5EF4-FFF2-40B4-BE49-F238E27FC236}">
                <a16:creationId xmlns:a16="http://schemas.microsoft.com/office/drawing/2014/main" id="{B6DA64FF-1B19-FAEC-5721-C05FDE44D91B}"/>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6" name="Foliennummernplatzhalter 4">
            <a:extLst>
              <a:ext uri="{FF2B5EF4-FFF2-40B4-BE49-F238E27FC236}">
                <a16:creationId xmlns:a16="http://schemas.microsoft.com/office/drawing/2014/main" id="{4511AEFD-B3F1-C1F1-7709-EE014B5E5723}"/>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4E27D-A0C6-4B18-B41F-9724C007DFBC}" type="slidenum">
              <a:rPr/>
              <a:t>22</a:t>
            </a:fld>
            <a:endParaRPr lang="de-DE" sz="800" b="1"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1098543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D4617-28A2-1886-923F-4FCE7818864C}"/>
            </a:ext>
          </a:extLst>
        </p:cNvPr>
        <p:cNvGrpSpPr/>
        <p:nvPr/>
      </p:nvGrpSpPr>
      <p:grpSpPr>
        <a:xfrm>
          <a:off x="0" y="0"/>
          <a:ext cx="0" cy="0"/>
          <a:chOff x="0" y="0"/>
          <a:chExt cx="0" cy="0"/>
        </a:xfrm>
      </p:grpSpPr>
      <p:sp>
        <p:nvSpPr>
          <p:cNvPr id="2" name="Titel 5">
            <a:extLst>
              <a:ext uri="{FF2B5EF4-FFF2-40B4-BE49-F238E27FC236}">
                <a16:creationId xmlns:a16="http://schemas.microsoft.com/office/drawing/2014/main" id="{0FBDABB8-702F-D7E1-E5C9-2FC733839FCA}"/>
              </a:ext>
            </a:extLst>
          </p:cNvPr>
          <p:cNvSpPr txBox="1">
            <a:spLocks noGrp="1"/>
          </p:cNvSpPr>
          <p:nvPr>
            <p:ph type="title"/>
          </p:nvPr>
        </p:nvSpPr>
        <p:spPr/>
        <p:txBody>
          <a:bodyPr/>
          <a:lstStyle/>
          <a:p>
            <a:pPr lvl="0"/>
            <a:r>
              <a:rPr lang="de-DE" dirty="0"/>
              <a:t>Exkurs: Aktenplan</a:t>
            </a:r>
          </a:p>
        </p:txBody>
      </p:sp>
      <p:sp>
        <p:nvSpPr>
          <p:cNvPr id="3" name="Untertitel 6">
            <a:extLst>
              <a:ext uri="{FF2B5EF4-FFF2-40B4-BE49-F238E27FC236}">
                <a16:creationId xmlns:a16="http://schemas.microsoft.com/office/drawing/2014/main" id="{0CF55644-3319-D607-D1BE-A70488F12C53}"/>
              </a:ext>
            </a:extLst>
          </p:cNvPr>
          <p:cNvSpPr txBox="1">
            <a:spLocks noGrp="1"/>
          </p:cNvSpPr>
          <p:nvPr>
            <p:ph type="subTitle" idx="4294967295"/>
          </p:nvPr>
        </p:nvSpPr>
        <p:spPr>
          <a:xfrm>
            <a:off x="719404" y="1181816"/>
            <a:ext cx="11101184" cy="5190408"/>
          </a:xfrm>
        </p:spPr>
        <p:txBody>
          <a:bodyPr/>
          <a:lstStyle/>
          <a:p>
            <a:pPr marL="0" lvl="0">
              <a:spcBef>
                <a:spcPts val="0"/>
              </a:spcBef>
              <a:buSzPct val="100000"/>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p:txBody>
      </p:sp>
      <p:sp>
        <p:nvSpPr>
          <p:cNvPr id="4" name="Datumsplatzhalter 2">
            <a:extLst>
              <a:ext uri="{FF2B5EF4-FFF2-40B4-BE49-F238E27FC236}">
                <a16:creationId xmlns:a16="http://schemas.microsoft.com/office/drawing/2014/main" id="{098AB95F-1ECC-A83E-3566-377E1E5285AD}"/>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5" name="Fußzeilenplatzhalter 3">
            <a:extLst>
              <a:ext uri="{FF2B5EF4-FFF2-40B4-BE49-F238E27FC236}">
                <a16:creationId xmlns:a16="http://schemas.microsoft.com/office/drawing/2014/main" id="{23C3183A-243A-437C-69DF-E792671E9517}"/>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6" name="Foliennummernplatzhalter 4">
            <a:extLst>
              <a:ext uri="{FF2B5EF4-FFF2-40B4-BE49-F238E27FC236}">
                <a16:creationId xmlns:a16="http://schemas.microsoft.com/office/drawing/2014/main" id="{B8941332-CF33-3AF1-F62F-9A5B85359FBD}"/>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4E27D-A0C6-4B18-B41F-9724C007DFBC}" type="slidenum">
              <a:rPr/>
              <a:t>23</a:t>
            </a:fld>
            <a:endParaRPr lang="de-DE" sz="800" b="1" i="0" u="none" strike="noStrike" kern="1200" cap="none" spc="0" baseline="0">
              <a:solidFill>
                <a:srgbClr val="000000"/>
              </a:solidFill>
              <a:uFillTx/>
              <a:latin typeface="Arial" pitchFamily="34"/>
              <a:cs typeface="Arial" pitchFamily="34"/>
            </a:endParaRPr>
          </a:p>
        </p:txBody>
      </p:sp>
      <p:pic>
        <p:nvPicPr>
          <p:cNvPr id="12" name="Grafik 11">
            <a:extLst>
              <a:ext uri="{FF2B5EF4-FFF2-40B4-BE49-F238E27FC236}">
                <a16:creationId xmlns:a16="http://schemas.microsoft.com/office/drawing/2014/main" id="{EF41B839-34E3-5DC5-AA08-7ACB625CEAAD}"/>
              </a:ext>
            </a:extLst>
          </p:cNvPr>
          <p:cNvPicPr>
            <a:picLocks noChangeAspect="1"/>
          </p:cNvPicPr>
          <p:nvPr/>
        </p:nvPicPr>
        <p:blipFill>
          <a:blip r:embed="rId3"/>
          <a:stretch>
            <a:fillRect/>
          </a:stretch>
        </p:blipFill>
        <p:spPr>
          <a:xfrm>
            <a:off x="719399" y="1181816"/>
            <a:ext cx="5641403" cy="4914143"/>
          </a:xfrm>
          <a:prstGeom prst="rect">
            <a:avLst/>
          </a:prstGeom>
        </p:spPr>
      </p:pic>
      <p:sp>
        <p:nvSpPr>
          <p:cNvPr id="13" name="Textfeld 12">
            <a:extLst>
              <a:ext uri="{FF2B5EF4-FFF2-40B4-BE49-F238E27FC236}">
                <a16:creationId xmlns:a16="http://schemas.microsoft.com/office/drawing/2014/main" id="{1E51B60E-4A87-4EEE-6160-276620F69867}"/>
              </a:ext>
            </a:extLst>
          </p:cNvPr>
          <p:cNvSpPr txBox="1"/>
          <p:nvPr/>
        </p:nvSpPr>
        <p:spPr>
          <a:xfrm>
            <a:off x="6661192" y="1574464"/>
            <a:ext cx="5062506" cy="1292662"/>
          </a:xfrm>
          <a:prstGeom prst="rect">
            <a:avLst/>
          </a:prstGeom>
          <a:noFill/>
        </p:spPr>
        <p:txBody>
          <a:bodyPr wrap="square" rtlCol="0">
            <a:spAutoFit/>
          </a:bodyPr>
          <a:lstStyle/>
          <a:p>
            <a:r>
              <a:rPr lang="de-DE" sz="2600" dirty="0">
                <a:latin typeface="Arial" panose="020B0604020202020204" pitchFamily="34" charset="0"/>
                <a:cs typeface="Arial" panose="020B0604020202020204" pitchFamily="34" charset="0"/>
              </a:rPr>
              <a:t>Auszug aus einem Musteraktenplan für Universitätsverwaltungen (2007)</a:t>
            </a:r>
          </a:p>
        </p:txBody>
      </p:sp>
    </p:spTree>
    <p:extLst>
      <p:ext uri="{BB962C8B-B14F-4D97-AF65-F5344CB8AC3E}">
        <p14:creationId xmlns:p14="http://schemas.microsoft.com/office/powerpoint/2010/main" val="4138061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B2307-AA50-6255-222A-FEB37172E8A9}"/>
            </a:ext>
          </a:extLst>
        </p:cNvPr>
        <p:cNvGrpSpPr/>
        <p:nvPr/>
      </p:nvGrpSpPr>
      <p:grpSpPr>
        <a:xfrm>
          <a:off x="0" y="0"/>
          <a:ext cx="0" cy="0"/>
          <a:chOff x="0" y="0"/>
          <a:chExt cx="0" cy="0"/>
        </a:xfrm>
      </p:grpSpPr>
      <p:sp>
        <p:nvSpPr>
          <p:cNvPr id="2" name="Titel 5">
            <a:extLst>
              <a:ext uri="{FF2B5EF4-FFF2-40B4-BE49-F238E27FC236}">
                <a16:creationId xmlns:a16="http://schemas.microsoft.com/office/drawing/2014/main" id="{9CEE27DE-7366-449B-A6E8-68D58DAE2D3B}"/>
              </a:ext>
            </a:extLst>
          </p:cNvPr>
          <p:cNvSpPr txBox="1">
            <a:spLocks noGrp="1"/>
          </p:cNvSpPr>
          <p:nvPr>
            <p:ph type="title"/>
          </p:nvPr>
        </p:nvSpPr>
        <p:spPr/>
        <p:txBody>
          <a:bodyPr/>
          <a:lstStyle/>
          <a:p>
            <a:pPr lvl="0"/>
            <a:r>
              <a:rPr lang="de-DE" dirty="0"/>
              <a:t>Exkurs: Aktenplan</a:t>
            </a:r>
          </a:p>
        </p:txBody>
      </p:sp>
      <p:sp>
        <p:nvSpPr>
          <p:cNvPr id="3" name="Untertitel 6">
            <a:extLst>
              <a:ext uri="{FF2B5EF4-FFF2-40B4-BE49-F238E27FC236}">
                <a16:creationId xmlns:a16="http://schemas.microsoft.com/office/drawing/2014/main" id="{698D90FA-5364-DA85-FDAB-7AEB47131C4B}"/>
              </a:ext>
            </a:extLst>
          </p:cNvPr>
          <p:cNvSpPr txBox="1">
            <a:spLocks noGrp="1"/>
          </p:cNvSpPr>
          <p:nvPr>
            <p:ph type="subTitle" idx="4294967295"/>
          </p:nvPr>
        </p:nvSpPr>
        <p:spPr>
          <a:xfrm>
            <a:off x="719404" y="1181816"/>
            <a:ext cx="10753197" cy="5190408"/>
          </a:xfrm>
        </p:spPr>
        <p:txBody>
          <a:bodyPr/>
          <a:lstStyle/>
          <a:p>
            <a:pPr marL="0" lvl="0">
              <a:spcBef>
                <a:spcPts val="0"/>
              </a:spcBef>
              <a:buSzPct val="100000"/>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p:txBody>
      </p:sp>
      <p:sp>
        <p:nvSpPr>
          <p:cNvPr id="4" name="Datumsplatzhalter 2">
            <a:extLst>
              <a:ext uri="{FF2B5EF4-FFF2-40B4-BE49-F238E27FC236}">
                <a16:creationId xmlns:a16="http://schemas.microsoft.com/office/drawing/2014/main" id="{DD4704F8-682F-99E1-D568-2566892AD5A2}"/>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5" name="Fußzeilenplatzhalter 3">
            <a:extLst>
              <a:ext uri="{FF2B5EF4-FFF2-40B4-BE49-F238E27FC236}">
                <a16:creationId xmlns:a16="http://schemas.microsoft.com/office/drawing/2014/main" id="{44EB9762-8D6B-A605-C098-5C51633A83DA}"/>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6" name="Foliennummernplatzhalter 4">
            <a:extLst>
              <a:ext uri="{FF2B5EF4-FFF2-40B4-BE49-F238E27FC236}">
                <a16:creationId xmlns:a16="http://schemas.microsoft.com/office/drawing/2014/main" id="{DECC9095-287A-F69E-CCE0-ECB038F29283}"/>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4E27D-A0C6-4B18-B41F-9724C007DFBC}" type="slidenum">
              <a:rPr/>
              <a:t>24</a:t>
            </a:fld>
            <a:endParaRPr lang="de-DE" sz="800" b="1" i="0" u="none" strike="noStrike" kern="1200" cap="none" spc="0" baseline="0">
              <a:solidFill>
                <a:srgbClr val="000000"/>
              </a:solidFill>
              <a:uFillTx/>
              <a:latin typeface="Arial" pitchFamily="34"/>
              <a:cs typeface="Arial" pitchFamily="34"/>
            </a:endParaRPr>
          </a:p>
        </p:txBody>
      </p:sp>
      <p:pic>
        <p:nvPicPr>
          <p:cNvPr id="8" name="Grafik 7">
            <a:extLst>
              <a:ext uri="{FF2B5EF4-FFF2-40B4-BE49-F238E27FC236}">
                <a16:creationId xmlns:a16="http://schemas.microsoft.com/office/drawing/2014/main" id="{7BF93A2F-794F-1FFE-FCAA-C5123DD35278}"/>
              </a:ext>
            </a:extLst>
          </p:cNvPr>
          <p:cNvPicPr>
            <a:picLocks noChangeAspect="1"/>
          </p:cNvPicPr>
          <p:nvPr/>
        </p:nvPicPr>
        <p:blipFill>
          <a:blip r:embed="rId3"/>
          <a:stretch>
            <a:fillRect/>
          </a:stretch>
        </p:blipFill>
        <p:spPr>
          <a:xfrm>
            <a:off x="629601" y="1204102"/>
            <a:ext cx="4481349" cy="5181906"/>
          </a:xfrm>
          <a:prstGeom prst="rect">
            <a:avLst/>
          </a:prstGeom>
        </p:spPr>
      </p:pic>
      <p:sp>
        <p:nvSpPr>
          <p:cNvPr id="9" name="Textfeld 8">
            <a:extLst>
              <a:ext uri="{FF2B5EF4-FFF2-40B4-BE49-F238E27FC236}">
                <a16:creationId xmlns:a16="http://schemas.microsoft.com/office/drawing/2014/main" id="{BF65C4F2-E425-E9BB-7F0B-E5BC39E5DC55}"/>
              </a:ext>
            </a:extLst>
          </p:cNvPr>
          <p:cNvSpPr txBox="1"/>
          <p:nvPr/>
        </p:nvSpPr>
        <p:spPr>
          <a:xfrm>
            <a:off x="5426875" y="1509515"/>
            <a:ext cx="6045721" cy="4093428"/>
          </a:xfrm>
          <a:prstGeom prst="rect">
            <a:avLst/>
          </a:prstGeom>
          <a:noFill/>
        </p:spPr>
        <p:txBody>
          <a:bodyPr wrap="square" rtlCol="0">
            <a:spAutoFit/>
          </a:bodyPr>
          <a:lstStyle/>
          <a:p>
            <a:r>
              <a:rPr lang="de-DE" sz="2600" dirty="0">
                <a:latin typeface="Arial" panose="020B0604020202020204" pitchFamily="34" charset="0"/>
                <a:cs typeface="Arial" panose="020B0604020202020204" pitchFamily="34" charset="0"/>
              </a:rPr>
              <a:t>Auszug aus dem Aktenplan der ZV:</a:t>
            </a:r>
          </a:p>
          <a:p>
            <a:endParaRPr lang="de-DE" sz="2600" dirty="0">
              <a:latin typeface="Arial" panose="020B0604020202020204" pitchFamily="34" charset="0"/>
              <a:cs typeface="Arial" panose="020B0604020202020204" pitchFamily="34" charset="0"/>
            </a:endParaRPr>
          </a:p>
          <a:p>
            <a:pPr marL="457200" indent="-457200">
              <a:buFontTx/>
              <a:buChar char="-"/>
            </a:pPr>
            <a:r>
              <a:rPr lang="de-DE" sz="2600" dirty="0">
                <a:latin typeface="Arial" panose="020B0604020202020204" pitchFamily="34" charset="0"/>
                <a:cs typeface="Arial" panose="020B0604020202020204" pitchFamily="34" charset="0"/>
              </a:rPr>
              <a:t>Aktenbildung auf der Ebene der Obergruppen E – 1 und E – 2, da </a:t>
            </a:r>
            <a:r>
              <a:rPr lang="de-DE" sz="2600" dirty="0" err="1">
                <a:latin typeface="Arial" panose="020B0604020202020204" pitchFamily="34" charset="0"/>
                <a:cs typeface="Arial" panose="020B0604020202020204" pitchFamily="34" charset="0"/>
              </a:rPr>
              <a:t>Betreffseinheiten</a:t>
            </a:r>
            <a:r>
              <a:rPr lang="de-DE" sz="2600" dirty="0">
                <a:latin typeface="Arial" panose="020B0604020202020204" pitchFamily="34" charset="0"/>
                <a:cs typeface="Arial" panose="020B0604020202020204" pitchFamily="34" charset="0"/>
              </a:rPr>
              <a:t> fehlen</a:t>
            </a:r>
          </a:p>
          <a:p>
            <a:pPr marL="457200" indent="-457200">
              <a:buFontTx/>
              <a:buChar char="-"/>
            </a:pPr>
            <a:r>
              <a:rPr lang="de-DE" sz="2600" dirty="0">
                <a:latin typeface="Arial" panose="020B0604020202020204" pitchFamily="34" charset="0"/>
                <a:cs typeface="Arial" panose="020B0604020202020204" pitchFamily="34" charset="0"/>
              </a:rPr>
              <a:t>Ebene unter E – 07 fehlt</a:t>
            </a:r>
          </a:p>
          <a:p>
            <a:pPr marL="457200" indent="-457200">
              <a:buFontTx/>
              <a:buChar char="-"/>
            </a:pPr>
            <a:r>
              <a:rPr lang="de-DE" sz="2600" dirty="0">
                <a:latin typeface="Arial" panose="020B0604020202020204" pitchFamily="34" charset="0"/>
                <a:cs typeface="Arial" panose="020B0604020202020204" pitchFamily="34" charset="0"/>
              </a:rPr>
              <a:t>Reihung unter E – 07 unsystematisch</a:t>
            </a:r>
          </a:p>
          <a:p>
            <a:endParaRPr lang="de-DE" sz="2600" dirty="0">
              <a:latin typeface="Arial" panose="020B0604020202020204" pitchFamily="34" charset="0"/>
              <a:cs typeface="Arial" panose="020B0604020202020204" pitchFamily="34" charset="0"/>
            </a:endParaRPr>
          </a:p>
          <a:p>
            <a:endParaRPr lang="de-DE"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819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895F2-2884-2B5E-F2EF-1838C739566F}"/>
            </a:ext>
          </a:extLst>
        </p:cNvPr>
        <p:cNvGrpSpPr/>
        <p:nvPr/>
      </p:nvGrpSpPr>
      <p:grpSpPr>
        <a:xfrm>
          <a:off x="0" y="0"/>
          <a:ext cx="0" cy="0"/>
          <a:chOff x="0" y="0"/>
          <a:chExt cx="0" cy="0"/>
        </a:xfrm>
      </p:grpSpPr>
      <p:sp>
        <p:nvSpPr>
          <p:cNvPr id="2" name="Titel 5">
            <a:extLst>
              <a:ext uri="{FF2B5EF4-FFF2-40B4-BE49-F238E27FC236}">
                <a16:creationId xmlns:a16="http://schemas.microsoft.com/office/drawing/2014/main" id="{C478AEA6-649C-4B84-60EF-2A8C24ADE7BE}"/>
              </a:ext>
            </a:extLst>
          </p:cNvPr>
          <p:cNvSpPr txBox="1">
            <a:spLocks noGrp="1"/>
          </p:cNvSpPr>
          <p:nvPr>
            <p:ph type="title"/>
          </p:nvPr>
        </p:nvSpPr>
        <p:spPr/>
        <p:txBody>
          <a:bodyPr/>
          <a:lstStyle/>
          <a:p>
            <a:pPr lvl="0"/>
            <a:r>
              <a:rPr lang="de-DE" dirty="0"/>
              <a:t>6. Grundsätze der Sachbearbeitung und Aktenführung </a:t>
            </a:r>
          </a:p>
        </p:txBody>
      </p:sp>
      <p:sp>
        <p:nvSpPr>
          <p:cNvPr id="3" name="Untertitel 6">
            <a:extLst>
              <a:ext uri="{FF2B5EF4-FFF2-40B4-BE49-F238E27FC236}">
                <a16:creationId xmlns:a16="http://schemas.microsoft.com/office/drawing/2014/main" id="{F07D3D26-E9F1-0D63-9CAF-23EB0E71B9B4}"/>
              </a:ext>
            </a:extLst>
          </p:cNvPr>
          <p:cNvSpPr txBox="1">
            <a:spLocks noGrp="1"/>
          </p:cNvSpPr>
          <p:nvPr>
            <p:ph type="subTitle" idx="4294967295"/>
          </p:nvPr>
        </p:nvSpPr>
        <p:spPr>
          <a:xfrm>
            <a:off x="719404" y="1181816"/>
            <a:ext cx="10753197" cy="5190408"/>
          </a:xfrm>
        </p:spPr>
        <p:txBody>
          <a:bodyPr/>
          <a:lstStyle/>
          <a:p>
            <a:pPr marL="342900" lvl="0" indent="-342900">
              <a:spcBef>
                <a:spcPts val="0"/>
              </a:spcBef>
              <a:buSzPct val="100000"/>
              <a:buFont typeface="Wingdings" panose="05000000000000000000" pitchFamily="2" charset="2"/>
              <a:buChar char="§"/>
            </a:pPr>
            <a:r>
              <a:rPr lang="de-DE" sz="2000" dirty="0">
                <a:latin typeface="Arial" panose="020B0604020202020204" pitchFamily="34" charset="0"/>
                <a:ea typeface="Aptos" panose="020B0004020202020204" pitchFamily="34" charset="0"/>
                <a:cs typeface="Arial" panose="020B0604020202020204" pitchFamily="34" charset="0"/>
              </a:rPr>
              <a:t>Aktenbildung: Zuordnung von Dokumenten bzw. Vorgängen zu einer </a:t>
            </a:r>
            <a:r>
              <a:rPr lang="de-DE" sz="2000" dirty="0" err="1">
                <a:latin typeface="Arial" panose="020B0604020202020204" pitchFamily="34" charset="0"/>
                <a:ea typeface="Aptos" panose="020B0004020202020204" pitchFamily="34" charset="0"/>
                <a:cs typeface="Arial" panose="020B0604020202020204" pitchFamily="34" charset="0"/>
              </a:rPr>
              <a:t>Betreffseinheit</a:t>
            </a:r>
            <a:r>
              <a:rPr lang="de-DE" sz="2000" dirty="0">
                <a:latin typeface="Arial" panose="020B0604020202020204" pitchFamily="34" charset="0"/>
                <a:ea typeface="Aptos" panose="020B0004020202020204" pitchFamily="34" charset="0"/>
                <a:cs typeface="Arial" panose="020B0604020202020204" pitchFamily="34" charset="0"/>
              </a:rPr>
              <a:t> anhand des Aktenplans</a:t>
            </a:r>
          </a:p>
          <a:p>
            <a:pPr marL="342900" lvl="0" indent="-342900">
              <a:spcBef>
                <a:spcPts val="0"/>
              </a:spcBef>
              <a:buSzPct val="100000"/>
              <a:buFont typeface="Wingdings" panose="05000000000000000000" pitchFamily="2" charset="2"/>
              <a:buChar char="§"/>
            </a:pPr>
            <a:r>
              <a:rPr lang="de-DE" sz="2000" dirty="0">
                <a:latin typeface="Arial" panose="020B0604020202020204" pitchFamily="34" charset="0"/>
                <a:ea typeface="Aptos" panose="020B0004020202020204" pitchFamily="34" charset="0"/>
                <a:cs typeface="Arial" panose="020B0604020202020204" pitchFamily="34" charset="0"/>
              </a:rPr>
              <a:t>Konsequente Sachaktenbildung! </a:t>
            </a:r>
          </a:p>
          <a:p>
            <a:pPr marL="342900" lvl="0" indent="-342900">
              <a:spcBef>
                <a:spcPts val="0"/>
              </a:spcBef>
              <a:buSzPct val="100000"/>
              <a:buFont typeface="Wingdings" panose="05000000000000000000" pitchFamily="2" charset="2"/>
              <a:buChar char="§"/>
            </a:pPr>
            <a:r>
              <a:rPr lang="de-DE" sz="2000" dirty="0">
                <a:latin typeface="Arial" panose="020B0604020202020204" pitchFamily="34" charset="0"/>
                <a:ea typeface="Aptos" panose="020B0004020202020204" pitchFamily="34" charset="0"/>
                <a:cs typeface="Arial" panose="020B0604020202020204" pitchFamily="34" charset="0"/>
              </a:rPr>
              <a:t>Zuständigkeiten für die Anlage von Akten und die Formulierung von Aktentiteln beachten!</a:t>
            </a:r>
          </a:p>
          <a:p>
            <a:pPr marL="342900" lvl="0" indent="-342900">
              <a:spcBef>
                <a:spcPts val="0"/>
              </a:spcBef>
              <a:buSzPct val="100000"/>
              <a:buFont typeface="Wingdings" panose="05000000000000000000" pitchFamily="2" charset="2"/>
              <a:buChar char="§"/>
            </a:pPr>
            <a:r>
              <a:rPr lang="de-DE" sz="2000" dirty="0">
                <a:latin typeface="Arial" panose="020B0604020202020204" pitchFamily="34" charset="0"/>
                <a:ea typeface="Aptos" panose="020B0004020202020204" pitchFamily="34" charset="0"/>
                <a:cs typeface="Arial" panose="020B0604020202020204" pitchFamily="34" charset="0"/>
              </a:rPr>
              <a:t>Ein Aktenplan muss übersichtlich, vollständig, einheitlich und logisch aufgebaut sein.</a:t>
            </a:r>
          </a:p>
          <a:p>
            <a:pPr marL="342900" lvl="0" indent="-342900">
              <a:spcBef>
                <a:spcPts val="0"/>
              </a:spcBef>
              <a:buSzPct val="100000"/>
              <a:buFont typeface="Wingdings" panose="05000000000000000000" pitchFamily="2" charset="2"/>
              <a:buChar char="§"/>
            </a:pPr>
            <a:r>
              <a:rPr lang="de-DE" sz="2000" dirty="0" err="1"/>
              <a:t>Def</a:t>
            </a:r>
            <a:r>
              <a:rPr lang="de-DE" sz="2000" dirty="0"/>
              <a:t>.: Eine systematische, hierarchisch gegliederte Zusammenstellung der Aufgaben einer Institution in Form von Betreffen und zugehörigen Notationen, die als Ordnungsrahmen für das Registrieren und Ordnen von Dokumenten und die Bildung von Akten dient. </a:t>
            </a:r>
            <a:endParaRPr lang="de-DE" sz="2000" dirty="0">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r>
              <a:rPr lang="de-DE" sz="2000" dirty="0">
                <a:latin typeface="Arial" panose="020B0604020202020204" pitchFamily="34" charset="0"/>
                <a:ea typeface="Aptos" panose="020B0004020202020204" pitchFamily="34" charset="0"/>
                <a:cs typeface="Arial" panose="020B0604020202020204" pitchFamily="34" charset="0"/>
              </a:rPr>
              <a:t>Aktenplan als Ordnungsgerüst für die Aktenbildung und –</a:t>
            </a:r>
            <a:r>
              <a:rPr lang="de-DE" sz="2000" dirty="0" err="1">
                <a:latin typeface="Arial" panose="020B0604020202020204" pitchFamily="34" charset="0"/>
                <a:ea typeface="Aptos" panose="020B0004020202020204" pitchFamily="34" charset="0"/>
                <a:cs typeface="Arial" panose="020B0604020202020204" pitchFamily="34" charset="0"/>
              </a:rPr>
              <a:t>ablage</a:t>
            </a:r>
            <a:endParaRPr lang="de-DE" sz="2000" dirty="0">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r>
              <a:rPr lang="de-DE" sz="2000" dirty="0">
                <a:effectLst/>
                <a:latin typeface="Arial" panose="020B0604020202020204" pitchFamily="34" charset="0"/>
                <a:ea typeface="Aptos" panose="020B0004020202020204" pitchFamily="34" charset="0"/>
                <a:cs typeface="Arial" panose="020B0604020202020204" pitchFamily="34" charset="0"/>
              </a:rPr>
              <a:t>Typische Aktenplangliederung: Hauptgruppe / (Obergruppe) / Gruppe / Untergruppe / </a:t>
            </a:r>
            <a:r>
              <a:rPr lang="de-DE" sz="2000" dirty="0" err="1">
                <a:effectLst/>
                <a:latin typeface="Arial" panose="020B0604020202020204" pitchFamily="34" charset="0"/>
                <a:ea typeface="Aptos" panose="020B0004020202020204" pitchFamily="34" charset="0"/>
                <a:cs typeface="Arial" panose="020B0604020202020204" pitchFamily="34" charset="0"/>
              </a:rPr>
              <a:t>Betreffseinheit</a:t>
            </a: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r>
              <a:rPr lang="de-DE" sz="2000" dirty="0">
                <a:latin typeface="Arial" panose="020B0604020202020204" pitchFamily="34" charset="0"/>
                <a:ea typeface="Aptos" panose="020B0004020202020204" pitchFamily="34" charset="0"/>
                <a:cs typeface="Arial" panose="020B0604020202020204" pitchFamily="34" charset="0"/>
              </a:rPr>
              <a:t>Unterhalb der </a:t>
            </a:r>
            <a:r>
              <a:rPr lang="de-DE" sz="2000" dirty="0" err="1">
                <a:latin typeface="Arial" panose="020B0604020202020204" pitchFamily="34" charset="0"/>
                <a:ea typeface="Aptos" panose="020B0004020202020204" pitchFamily="34" charset="0"/>
                <a:cs typeface="Arial" panose="020B0604020202020204" pitchFamily="34" charset="0"/>
              </a:rPr>
              <a:t>Betreffseinheit</a:t>
            </a:r>
            <a:r>
              <a:rPr lang="de-DE" sz="2000" dirty="0">
                <a:latin typeface="Arial" panose="020B0604020202020204" pitchFamily="34" charset="0"/>
                <a:ea typeface="Aptos" panose="020B0004020202020204" pitchFamily="34" charset="0"/>
                <a:cs typeface="Arial" panose="020B0604020202020204" pitchFamily="34" charset="0"/>
              </a:rPr>
              <a:t> befindet sich die Aktenebene, auf der i.d.R. stets mehr als ein </a:t>
            </a:r>
            <a:r>
              <a:rPr lang="de-DE" sz="2000" dirty="0" err="1">
                <a:latin typeface="Arial" panose="020B0604020202020204" pitchFamily="34" charset="0"/>
                <a:ea typeface="Aptos" panose="020B0004020202020204" pitchFamily="34" charset="0"/>
                <a:cs typeface="Arial" panose="020B0604020202020204" pitchFamily="34" charset="0"/>
              </a:rPr>
              <a:t>Sachakt</a:t>
            </a:r>
            <a:r>
              <a:rPr lang="de-DE" sz="2000" dirty="0">
                <a:latin typeface="Arial" panose="020B0604020202020204" pitchFamily="34" charset="0"/>
                <a:ea typeface="Aptos" panose="020B0004020202020204" pitchFamily="34" charset="0"/>
                <a:cs typeface="Arial" panose="020B0604020202020204" pitchFamily="34" charset="0"/>
              </a:rPr>
              <a:t> anfallen sollte.</a:t>
            </a:r>
          </a:p>
          <a:p>
            <a:pPr marL="342900" lvl="0" indent="-342900">
              <a:spcBef>
                <a:spcPts val="0"/>
              </a:spcBef>
              <a:buSzPct val="100000"/>
              <a:buFont typeface="Wingdings" panose="05000000000000000000" pitchFamily="2" charset="2"/>
              <a:buChar char="§"/>
            </a:pPr>
            <a:r>
              <a:rPr lang="de-DE" sz="2000" dirty="0">
                <a:latin typeface="Arial" panose="020B0604020202020204" pitchFamily="34" charset="0"/>
                <a:ea typeface="Aptos" panose="020B0004020202020204" pitchFamily="34" charset="0"/>
                <a:cs typeface="Arial" panose="020B0604020202020204" pitchFamily="34" charset="0"/>
              </a:rPr>
              <a:t>Aktenplan der Universität Augsburg und nicht zuletzt seine Nutzung in der Praxis erfüllen nicht alle Anforderungen. Trotzdem sollten Akten gemäß diesem Aktenplan gebildet und abgelegt werden. </a:t>
            </a:r>
          </a:p>
          <a:p>
            <a:pPr marL="342900" lvl="0" indent="-342900">
              <a:spcBef>
                <a:spcPts val="0"/>
              </a:spcBef>
              <a:buSzPct val="100000"/>
              <a:buFont typeface="Wingdings" panose="05000000000000000000" pitchFamily="2" charset="2"/>
              <a:buChar char="§"/>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p:txBody>
      </p:sp>
      <p:sp>
        <p:nvSpPr>
          <p:cNvPr id="4" name="Datumsplatzhalter 2">
            <a:extLst>
              <a:ext uri="{FF2B5EF4-FFF2-40B4-BE49-F238E27FC236}">
                <a16:creationId xmlns:a16="http://schemas.microsoft.com/office/drawing/2014/main" id="{8382F2CC-C757-FC30-36AD-A643A89FAD3E}"/>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5" name="Fußzeilenplatzhalter 3">
            <a:extLst>
              <a:ext uri="{FF2B5EF4-FFF2-40B4-BE49-F238E27FC236}">
                <a16:creationId xmlns:a16="http://schemas.microsoft.com/office/drawing/2014/main" id="{EF93A137-969A-207D-7163-EBB40D7FBEE9}"/>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6" name="Foliennummernplatzhalter 4">
            <a:extLst>
              <a:ext uri="{FF2B5EF4-FFF2-40B4-BE49-F238E27FC236}">
                <a16:creationId xmlns:a16="http://schemas.microsoft.com/office/drawing/2014/main" id="{9545D578-400E-B66A-B04E-6B9B0B121C9C}"/>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4E27D-A0C6-4B18-B41F-9724C007DFBC}" type="slidenum">
              <a:rPr/>
              <a:t>25</a:t>
            </a:fld>
            <a:endParaRPr lang="de-DE" sz="800" b="1"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1142792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0553D-5A14-B451-6FC9-316A922DC21F}"/>
            </a:ext>
          </a:extLst>
        </p:cNvPr>
        <p:cNvGrpSpPr/>
        <p:nvPr/>
      </p:nvGrpSpPr>
      <p:grpSpPr>
        <a:xfrm>
          <a:off x="0" y="0"/>
          <a:ext cx="0" cy="0"/>
          <a:chOff x="0" y="0"/>
          <a:chExt cx="0" cy="0"/>
        </a:xfrm>
      </p:grpSpPr>
      <p:sp>
        <p:nvSpPr>
          <p:cNvPr id="2" name="Titel 5">
            <a:extLst>
              <a:ext uri="{FF2B5EF4-FFF2-40B4-BE49-F238E27FC236}">
                <a16:creationId xmlns:a16="http://schemas.microsoft.com/office/drawing/2014/main" id="{7288FA04-AB10-3DFF-7416-ABD407717829}"/>
              </a:ext>
            </a:extLst>
          </p:cNvPr>
          <p:cNvSpPr txBox="1">
            <a:spLocks noGrp="1"/>
          </p:cNvSpPr>
          <p:nvPr>
            <p:ph type="title"/>
          </p:nvPr>
        </p:nvSpPr>
        <p:spPr/>
        <p:txBody>
          <a:bodyPr/>
          <a:lstStyle/>
          <a:p>
            <a:pPr lvl="0"/>
            <a:r>
              <a:rPr lang="de-DE" dirty="0"/>
              <a:t>6. Grundsätze der Sachbearbeitung und Aktenführung </a:t>
            </a:r>
          </a:p>
        </p:txBody>
      </p:sp>
      <p:sp>
        <p:nvSpPr>
          <p:cNvPr id="3" name="Untertitel 6">
            <a:extLst>
              <a:ext uri="{FF2B5EF4-FFF2-40B4-BE49-F238E27FC236}">
                <a16:creationId xmlns:a16="http://schemas.microsoft.com/office/drawing/2014/main" id="{CE656E56-A881-7487-EE42-F3B0B15BAA8A}"/>
              </a:ext>
            </a:extLst>
          </p:cNvPr>
          <p:cNvSpPr txBox="1">
            <a:spLocks noGrp="1"/>
          </p:cNvSpPr>
          <p:nvPr>
            <p:ph type="subTitle" idx="4294967295"/>
          </p:nvPr>
        </p:nvSpPr>
        <p:spPr>
          <a:xfrm>
            <a:off x="719404" y="1181816"/>
            <a:ext cx="10753197" cy="5190408"/>
          </a:xfrm>
        </p:spPr>
        <p:txBody>
          <a:bodyPr/>
          <a:lstStyle/>
          <a:p>
            <a:pPr marL="0" lvl="0">
              <a:spcBef>
                <a:spcPts val="0"/>
              </a:spcBef>
              <a:buSzPct val="100000"/>
            </a:pPr>
            <a:r>
              <a:rPr lang="de-DE" sz="2000" dirty="0">
                <a:latin typeface="Arial" panose="020B0604020202020204" pitchFamily="34" charset="0"/>
                <a:ea typeface="Aptos" panose="020B0004020202020204" pitchFamily="34" charset="0"/>
                <a:cs typeface="Arial" panose="020B0604020202020204" pitchFamily="34" charset="0"/>
              </a:rPr>
              <a:t>Aktenrelevanz</a:t>
            </a:r>
          </a:p>
          <a:p>
            <a:pPr marL="0" lvl="0">
              <a:spcBef>
                <a:spcPts val="0"/>
              </a:spcBef>
              <a:buSzPct val="100000"/>
            </a:pPr>
            <a:endParaRPr lang="de-DE" sz="2000" dirty="0">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r>
              <a:rPr lang="de-DE" sz="2000" dirty="0">
                <a:latin typeface="Arial" panose="020B0604020202020204" pitchFamily="34" charset="0"/>
                <a:ea typeface="Aptos" panose="020B0004020202020204" pitchFamily="34" charset="0"/>
                <a:cs typeface="Arial" panose="020B0604020202020204" pitchFamily="34" charset="0"/>
              </a:rPr>
              <a:t>Prinzip der Aktenmäßigkeit: A</a:t>
            </a:r>
            <a:r>
              <a:rPr lang="de-DE" sz="2000" dirty="0">
                <a:effectLst/>
                <a:latin typeface="Arial" panose="020B0604020202020204" pitchFamily="34" charset="0"/>
                <a:ea typeface="Aptos" panose="020B0004020202020204" pitchFamily="34" charset="0"/>
                <a:cs typeface="Arial" panose="020B0604020202020204" pitchFamily="34" charset="0"/>
              </a:rPr>
              <a:t>lle entscheidungsrelevanten Unterlagen und Bearbeitungsschritte eines Geschäftsvorfalls sind im Akt zu führen und für Dritte nachvollziehbar zu dokumentieren. 	</a:t>
            </a:r>
          </a:p>
          <a:p>
            <a:pPr marL="342900" lvl="0" indent="-342900">
              <a:spcBef>
                <a:spcPts val="0"/>
              </a:spcBef>
              <a:buSzPct val="100000"/>
              <a:buFont typeface="Wingdings" panose="05000000000000000000" pitchFamily="2" charset="2"/>
              <a:buChar char="§"/>
            </a:pPr>
            <a:r>
              <a:rPr lang="de-DE" sz="2000" dirty="0">
                <a:latin typeface="Arial" panose="020B0604020202020204" pitchFamily="34" charset="0"/>
                <a:ea typeface="Aptos" panose="020B0004020202020204" pitchFamily="34" charset="0"/>
                <a:cs typeface="Arial" panose="020B0604020202020204" pitchFamily="34" charset="0"/>
              </a:rPr>
              <a:t>           </a:t>
            </a:r>
            <a:r>
              <a:rPr lang="de-DE" sz="2000" dirty="0">
                <a:effectLst/>
                <a:latin typeface="Arial" panose="020B0604020202020204" pitchFamily="34" charset="0"/>
                <a:ea typeface="Aptos" panose="020B0004020202020204" pitchFamily="34" charset="0"/>
                <a:cs typeface="Arial" panose="020B0604020202020204" pitchFamily="34" charset="0"/>
              </a:rPr>
              <a:t>Nicht sämtliches anfallendes </a:t>
            </a:r>
            <a:r>
              <a:rPr lang="de-DE" sz="2000" dirty="0">
                <a:latin typeface="Arial" panose="020B0604020202020204" pitchFamily="34" charset="0"/>
                <a:ea typeface="Aptos" panose="020B0004020202020204" pitchFamily="34" charset="0"/>
                <a:cs typeface="Arial" panose="020B0604020202020204" pitchFamily="34" charset="0"/>
              </a:rPr>
              <a:t>Schriftgut ist zu </a:t>
            </a:r>
            <a:r>
              <a:rPr lang="de-DE" sz="2000" dirty="0" err="1">
                <a:latin typeface="Arial" panose="020B0604020202020204" pitchFamily="34" charset="0"/>
                <a:ea typeface="Aptos" panose="020B0004020202020204" pitchFamily="34" charset="0"/>
                <a:cs typeface="Arial" panose="020B0604020202020204" pitchFamily="34" charset="0"/>
              </a:rPr>
              <a:t>verakten</a:t>
            </a:r>
            <a:r>
              <a:rPr lang="de-DE" sz="2000" dirty="0">
                <a:latin typeface="Arial" panose="020B0604020202020204" pitchFamily="34" charset="0"/>
                <a:ea typeface="Aptos" panose="020B0004020202020204" pitchFamily="34" charset="0"/>
                <a:cs typeface="Arial" panose="020B0604020202020204" pitchFamily="34" charset="0"/>
              </a:rPr>
              <a:t>, </a:t>
            </a:r>
            <a:r>
              <a:rPr lang="de-DE" sz="2000" dirty="0">
                <a:effectLst/>
                <a:latin typeface="Arial" panose="020B0604020202020204" pitchFamily="34" charset="0"/>
                <a:ea typeface="Aptos" panose="020B0004020202020204" pitchFamily="34" charset="0"/>
                <a:cs typeface="Arial" panose="020B0604020202020204" pitchFamily="34" charset="0"/>
              </a:rPr>
              <a:t>sondern es ist in jedem Einzelfall über die Aktenrelevanz eines Schriftstücks zu entscheiden. </a:t>
            </a:r>
            <a:endParaRPr lang="de-DE" sz="2000" dirty="0">
              <a:latin typeface="Arial" panose="020B0604020202020204" pitchFamily="34" charset="0"/>
              <a:ea typeface="Aptos" panose="020B0004020202020204" pitchFamily="34" charset="0"/>
              <a:cs typeface="Arial" panose="020B0604020202020204" pitchFamily="34" charset="0"/>
            </a:endParaRPr>
          </a:p>
          <a:p>
            <a:pPr marL="342900" indent="-342900">
              <a:spcBef>
                <a:spcPts val="0"/>
              </a:spcBef>
              <a:buSzPct val="100000"/>
              <a:buFont typeface="Wingdings" panose="05000000000000000000" pitchFamily="2" charset="2"/>
              <a:buChar char="§"/>
            </a:pPr>
            <a:r>
              <a:rPr lang="de-DE" sz="2000" kern="100" dirty="0">
                <a:effectLst/>
                <a:latin typeface="Arial" panose="020B0604020202020204" pitchFamily="34" charset="0"/>
                <a:ea typeface="Aptos" panose="020B0004020202020204" pitchFamily="34" charset="0"/>
                <a:cs typeface="Arial" panose="020B0604020202020204" pitchFamily="34" charset="0"/>
              </a:rPr>
              <a:t>Dokumente sowie zugehörige entscheidungsrelevante Bearbeitungsschritte sind dann aktenrelevant, wenn sie zum späteren Nachweis der Vollständigkeit, zur Nachvollziehbarkeit und für die Transparenz des Verwaltungshandelns – auch gegenüber Dritten – beweisfest vorzuhalten sind</a:t>
            </a:r>
            <a:r>
              <a:rPr lang="de-DE" sz="1800" kern="100" dirty="0">
                <a:effectLst/>
                <a:latin typeface="Aptos" panose="020B0004020202020204" pitchFamily="34" charset="0"/>
                <a:ea typeface="Aptos" panose="020B0004020202020204" pitchFamily="34" charset="0"/>
                <a:cs typeface="Arial" panose="020B0604020202020204" pitchFamily="34" charset="0"/>
              </a:rPr>
              <a:t>.</a:t>
            </a:r>
          </a:p>
          <a:p>
            <a:pPr marL="342900" lvl="0" indent="-342900">
              <a:spcBef>
                <a:spcPts val="0"/>
              </a:spcBef>
              <a:buSzPct val="100000"/>
              <a:buFont typeface="Wingdings" panose="05000000000000000000" pitchFamily="2" charset="2"/>
              <a:buChar char="§"/>
            </a:pPr>
            <a:r>
              <a:rPr lang="de-DE" sz="2000" dirty="0">
                <a:effectLst/>
                <a:latin typeface="Arial" panose="020B0604020202020204" pitchFamily="34" charset="0"/>
                <a:ea typeface="Aptos" panose="020B0004020202020204" pitchFamily="34" charset="0"/>
                <a:cs typeface="Arial" panose="020B0604020202020204" pitchFamily="34" charset="0"/>
              </a:rPr>
              <a:t>Beweisfestigkeit: Langfristige unveränderliche </a:t>
            </a:r>
            <a:r>
              <a:rPr lang="de-DE" sz="2000" dirty="0" err="1">
                <a:effectLst/>
                <a:latin typeface="Arial" panose="020B0604020202020204" pitchFamily="34" charset="0"/>
                <a:ea typeface="Aptos" panose="020B0004020202020204" pitchFamily="34" charset="0"/>
                <a:cs typeface="Arial" panose="020B0604020202020204" pitchFamily="34" charset="0"/>
              </a:rPr>
              <a:t>Les</a:t>
            </a:r>
            <a:r>
              <a:rPr lang="de-DE" sz="2000" dirty="0">
                <a:effectLst/>
                <a:latin typeface="Arial" panose="020B0604020202020204" pitchFamily="34" charset="0"/>
                <a:ea typeface="Aptos" panose="020B0004020202020204" pitchFamily="34" charset="0"/>
                <a:cs typeface="Arial" panose="020B0604020202020204" pitchFamily="34" charset="0"/>
              </a:rPr>
              <a:t>- und Nutzbarkeit; daher z.B. Medien wie Post-it-Zettel oder Chatprogramme wie WhatsApp nicht zur Aufzeichnung vorgangs- bzw. aktenrelevanter Informationen geeignet. </a:t>
            </a:r>
            <a:br>
              <a:rPr lang="de-DE" sz="2000" dirty="0">
                <a:effectLst/>
                <a:latin typeface="Arial" panose="020B0604020202020204" pitchFamily="34" charset="0"/>
                <a:ea typeface="Aptos" panose="020B0004020202020204" pitchFamily="34" charset="0"/>
                <a:cs typeface="Arial" panose="020B0604020202020204" pitchFamily="34" charset="0"/>
              </a:rPr>
            </a:br>
            <a:endParaRPr lang="de-DE" sz="2000" dirty="0">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p:txBody>
      </p:sp>
      <p:sp>
        <p:nvSpPr>
          <p:cNvPr id="4" name="Datumsplatzhalter 2">
            <a:extLst>
              <a:ext uri="{FF2B5EF4-FFF2-40B4-BE49-F238E27FC236}">
                <a16:creationId xmlns:a16="http://schemas.microsoft.com/office/drawing/2014/main" id="{C3B5E5D6-F09E-08A0-8F3B-28F96285A77B}"/>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5" name="Fußzeilenplatzhalter 3">
            <a:extLst>
              <a:ext uri="{FF2B5EF4-FFF2-40B4-BE49-F238E27FC236}">
                <a16:creationId xmlns:a16="http://schemas.microsoft.com/office/drawing/2014/main" id="{D9EFB310-9E12-BB7E-06A3-9F7AD8C77719}"/>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6" name="Foliennummernplatzhalter 4">
            <a:extLst>
              <a:ext uri="{FF2B5EF4-FFF2-40B4-BE49-F238E27FC236}">
                <a16:creationId xmlns:a16="http://schemas.microsoft.com/office/drawing/2014/main" id="{EA4C80DF-A109-F50C-87DD-193C052FBDB1}"/>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4E27D-A0C6-4B18-B41F-9724C007DFBC}" type="slidenum">
              <a:rPr/>
              <a:t>26</a:t>
            </a:fld>
            <a:endParaRPr lang="de-DE" sz="800" b="1" i="0" u="none" strike="noStrike" kern="1200" cap="none" spc="0" baseline="0">
              <a:solidFill>
                <a:srgbClr val="000000"/>
              </a:solidFill>
              <a:uFillTx/>
              <a:latin typeface="Arial" pitchFamily="34"/>
              <a:cs typeface="Arial" pitchFamily="34"/>
            </a:endParaRPr>
          </a:p>
        </p:txBody>
      </p:sp>
      <p:sp>
        <p:nvSpPr>
          <p:cNvPr id="8" name="Pfeil: nach rechts 7">
            <a:extLst>
              <a:ext uri="{FF2B5EF4-FFF2-40B4-BE49-F238E27FC236}">
                <a16:creationId xmlns:a16="http://schemas.microsoft.com/office/drawing/2014/main" id="{1A31B4C4-AD40-EE9D-BCEA-26F35B299B5F}"/>
              </a:ext>
            </a:extLst>
          </p:cNvPr>
          <p:cNvSpPr/>
          <p:nvPr/>
        </p:nvSpPr>
        <p:spPr>
          <a:xfrm>
            <a:off x="1083072" y="2786668"/>
            <a:ext cx="651148" cy="1387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14994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128DF-9F04-C8A2-7088-2E7D9D8F2C61}"/>
            </a:ext>
          </a:extLst>
        </p:cNvPr>
        <p:cNvGrpSpPr/>
        <p:nvPr/>
      </p:nvGrpSpPr>
      <p:grpSpPr>
        <a:xfrm>
          <a:off x="0" y="0"/>
          <a:ext cx="0" cy="0"/>
          <a:chOff x="0" y="0"/>
          <a:chExt cx="0" cy="0"/>
        </a:xfrm>
      </p:grpSpPr>
      <p:sp>
        <p:nvSpPr>
          <p:cNvPr id="2" name="Titel 5">
            <a:extLst>
              <a:ext uri="{FF2B5EF4-FFF2-40B4-BE49-F238E27FC236}">
                <a16:creationId xmlns:a16="http://schemas.microsoft.com/office/drawing/2014/main" id="{4D15C7EE-D750-099B-4123-322EA53C3274}"/>
              </a:ext>
            </a:extLst>
          </p:cNvPr>
          <p:cNvSpPr txBox="1">
            <a:spLocks noGrp="1"/>
          </p:cNvSpPr>
          <p:nvPr>
            <p:ph type="title"/>
          </p:nvPr>
        </p:nvSpPr>
        <p:spPr/>
        <p:txBody>
          <a:bodyPr/>
          <a:lstStyle/>
          <a:p>
            <a:pPr lvl="0"/>
            <a:r>
              <a:rPr lang="de-DE" dirty="0"/>
              <a:t>6. Grundsätze der Sachbearbeitung und Aktenführung </a:t>
            </a:r>
          </a:p>
        </p:txBody>
      </p:sp>
      <p:sp>
        <p:nvSpPr>
          <p:cNvPr id="3" name="Untertitel 6">
            <a:extLst>
              <a:ext uri="{FF2B5EF4-FFF2-40B4-BE49-F238E27FC236}">
                <a16:creationId xmlns:a16="http://schemas.microsoft.com/office/drawing/2014/main" id="{2046BCFE-BCC8-7613-3A89-B798D0D98F02}"/>
              </a:ext>
            </a:extLst>
          </p:cNvPr>
          <p:cNvSpPr txBox="1">
            <a:spLocks noGrp="1"/>
          </p:cNvSpPr>
          <p:nvPr>
            <p:ph type="subTitle" idx="4294967295"/>
          </p:nvPr>
        </p:nvSpPr>
        <p:spPr>
          <a:xfrm>
            <a:off x="719404" y="1181816"/>
            <a:ext cx="10753197" cy="5190408"/>
          </a:xfrm>
        </p:spPr>
        <p:txBody>
          <a:bodyPr/>
          <a:lstStyle/>
          <a:p>
            <a:pPr marL="0" lvl="0">
              <a:spcBef>
                <a:spcPts val="0"/>
              </a:spcBef>
              <a:buSzPct val="100000"/>
            </a:pPr>
            <a:r>
              <a:rPr lang="de-DE" sz="2000" dirty="0">
                <a:effectLst/>
                <a:latin typeface="Arial" panose="020B0604020202020204" pitchFamily="34" charset="0"/>
                <a:ea typeface="Aptos" panose="020B0004020202020204" pitchFamily="34" charset="0"/>
                <a:cs typeface="Arial" panose="020B0604020202020204" pitchFamily="34" charset="0"/>
              </a:rPr>
              <a:t>Entscheidungshilfen zur Aktenrelevanz: </a:t>
            </a:r>
            <a:br>
              <a:rPr lang="de-DE" sz="2000" dirty="0">
                <a:effectLst/>
                <a:latin typeface="Arial" panose="020B0604020202020204" pitchFamily="34" charset="0"/>
                <a:ea typeface="Aptos" panose="020B0004020202020204" pitchFamily="34" charset="0"/>
                <a:cs typeface="Arial" panose="020B0604020202020204" pitchFamily="34" charset="0"/>
              </a:rPr>
            </a:b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indent="-342900">
              <a:spcBef>
                <a:spcPts val="0"/>
              </a:spcBef>
              <a:buSzPct val="100000"/>
              <a:buFont typeface="Wingdings" panose="05000000000000000000" pitchFamily="2" charset="2"/>
              <a:buChar char="§"/>
            </a:pPr>
            <a:r>
              <a:rPr lang="de-DE" sz="2000" kern="100" dirty="0">
                <a:effectLst/>
                <a:latin typeface="Arial" panose="020B0604020202020204" pitchFamily="34" charset="0"/>
                <a:ea typeface="Aptos" panose="020B0004020202020204" pitchFamily="34" charset="0"/>
                <a:cs typeface="Arial" panose="020B0604020202020204" pitchFamily="34" charset="0"/>
              </a:rPr>
              <a:t>Bin ich zuständig und gehört die Anfrage zu meinen Aufgaben?</a:t>
            </a:r>
          </a:p>
          <a:p>
            <a:pPr marL="342900" indent="-342900">
              <a:spcBef>
                <a:spcPts val="0"/>
              </a:spcBef>
              <a:buSzPct val="100000"/>
              <a:buFont typeface="Wingdings" panose="05000000000000000000" pitchFamily="2" charset="2"/>
              <a:buChar char="§"/>
            </a:pPr>
            <a:r>
              <a:rPr lang="de-DE" sz="2000" kern="100" dirty="0">
                <a:effectLst/>
                <a:latin typeface="Arial" panose="020B0604020202020204" pitchFamily="34" charset="0"/>
                <a:ea typeface="Aptos" panose="020B0004020202020204" pitchFamily="34" charset="0"/>
                <a:cs typeface="Arial" panose="020B0604020202020204" pitchFamily="34" charset="0"/>
              </a:rPr>
              <a:t>Gibt das Dokument Auskunft darüber, warum eine Sache bearbeitet wurde?</a:t>
            </a:r>
          </a:p>
          <a:p>
            <a:pPr marL="342900" indent="-342900">
              <a:spcBef>
                <a:spcPts val="0"/>
              </a:spcBef>
              <a:buSzPct val="100000"/>
              <a:buFont typeface="Wingdings" panose="05000000000000000000" pitchFamily="2" charset="2"/>
              <a:buChar char="§"/>
            </a:pPr>
            <a:r>
              <a:rPr lang="de-DE" sz="2000" kern="100" dirty="0">
                <a:effectLst/>
                <a:latin typeface="Arial" panose="020B0604020202020204" pitchFamily="34" charset="0"/>
                <a:ea typeface="Aptos" panose="020B0004020202020204" pitchFamily="34" charset="0"/>
                <a:cs typeface="Arial" panose="020B0604020202020204" pitchFamily="34" charset="0"/>
              </a:rPr>
              <a:t>Lässt sich erkennen, wie eine Entscheidung zustande gekommen ist?</a:t>
            </a:r>
          </a:p>
          <a:p>
            <a:pPr marL="342900" indent="-342900">
              <a:spcBef>
                <a:spcPts val="0"/>
              </a:spcBef>
              <a:buSzPct val="100000"/>
              <a:buFont typeface="Wingdings" panose="05000000000000000000" pitchFamily="2" charset="2"/>
              <a:buChar char="§"/>
            </a:pPr>
            <a:r>
              <a:rPr lang="de-DE" sz="2000" kern="100" dirty="0">
                <a:effectLst/>
                <a:latin typeface="Arial" panose="020B0604020202020204" pitchFamily="34" charset="0"/>
                <a:ea typeface="Aptos" panose="020B0004020202020204" pitchFamily="34" charset="0"/>
                <a:cs typeface="Arial" panose="020B0604020202020204" pitchFamily="34" charset="0"/>
              </a:rPr>
              <a:t>Zeigt das Dokument das Ergebnis einer Bearbeitung auf?</a:t>
            </a:r>
          </a:p>
          <a:p>
            <a:pPr marL="342900" indent="-342900">
              <a:spcBef>
                <a:spcPts val="0"/>
              </a:spcBef>
              <a:buSzPct val="100000"/>
              <a:buFont typeface="Wingdings" panose="05000000000000000000" pitchFamily="2" charset="2"/>
              <a:buChar char="§"/>
            </a:pPr>
            <a:r>
              <a:rPr lang="de-DE" sz="2000" kern="100" dirty="0">
                <a:effectLst/>
                <a:latin typeface="Arial" panose="020B0604020202020204" pitchFamily="34" charset="0"/>
                <a:ea typeface="Aptos" panose="020B0004020202020204" pitchFamily="34" charset="0"/>
                <a:cs typeface="Arial" panose="020B0604020202020204" pitchFamily="34" charset="0"/>
              </a:rPr>
              <a:t>Handelt es sich um finanziell wirksame Maßnahmen?</a:t>
            </a:r>
          </a:p>
          <a:p>
            <a:pPr marL="342900" indent="-342900">
              <a:spcBef>
                <a:spcPts val="0"/>
              </a:spcBef>
              <a:buSzPct val="100000"/>
              <a:buFont typeface="Wingdings" panose="05000000000000000000" pitchFamily="2" charset="2"/>
              <a:buChar char="§"/>
            </a:pPr>
            <a:r>
              <a:rPr lang="de-DE" sz="2000" kern="100" dirty="0">
                <a:effectLst/>
                <a:latin typeface="Arial" panose="020B0604020202020204" pitchFamily="34" charset="0"/>
                <a:ea typeface="Aptos" panose="020B0004020202020204" pitchFamily="34" charset="0"/>
                <a:cs typeface="Arial" panose="020B0604020202020204" pitchFamily="34" charset="0"/>
              </a:rPr>
              <a:t>Könnte das Schriftstück vor Gericht Relevanz haben?</a:t>
            </a:r>
          </a:p>
          <a:p>
            <a:pPr marL="342900" indent="-342900">
              <a:spcBef>
                <a:spcPts val="0"/>
              </a:spcBef>
              <a:buSzPct val="100000"/>
              <a:buFont typeface="Wingdings" panose="05000000000000000000" pitchFamily="2" charset="2"/>
              <a:buChar char="§"/>
            </a:pPr>
            <a:r>
              <a:rPr lang="de-DE" sz="2000" kern="100" dirty="0">
                <a:effectLst/>
                <a:latin typeface="Arial" panose="020B0604020202020204" pitchFamily="34" charset="0"/>
                <a:ea typeface="Aptos" panose="020B0004020202020204" pitchFamily="34" charset="0"/>
                <a:cs typeface="Arial" panose="020B0604020202020204" pitchFamily="34" charset="0"/>
              </a:rPr>
              <a:t>Erfolgen mit dem Schriftstück Eingriffe in die Rechte Dritter?</a:t>
            </a:r>
          </a:p>
          <a:p>
            <a:pPr marL="342900" indent="-342900">
              <a:spcBef>
                <a:spcPts val="0"/>
              </a:spcBef>
              <a:buSzPct val="100000"/>
              <a:buFont typeface="Wingdings" panose="05000000000000000000" pitchFamily="2" charset="2"/>
              <a:buChar char="§"/>
            </a:pPr>
            <a:endParaRPr lang="de-DE" sz="2000" kern="100" dirty="0">
              <a:latin typeface="Arial" panose="020B0604020202020204" pitchFamily="34" charset="0"/>
              <a:ea typeface="Aptos" panose="020B0004020202020204" pitchFamily="34" charset="0"/>
              <a:cs typeface="Arial" panose="020B0604020202020204" pitchFamily="34" charset="0"/>
            </a:endParaRPr>
          </a:p>
          <a:p>
            <a:pPr marL="0">
              <a:spcBef>
                <a:spcPts val="0"/>
              </a:spcBef>
              <a:buSzPct val="100000"/>
            </a:pPr>
            <a:r>
              <a:rPr lang="de-DE" sz="2000" kern="100" dirty="0">
                <a:effectLst/>
                <a:latin typeface="Arial" panose="020B0604020202020204" pitchFamily="34" charset="0"/>
                <a:ea typeface="Aptos" panose="020B0004020202020204" pitchFamily="34" charset="0"/>
                <a:cs typeface="Arial" panose="020B0604020202020204" pitchFamily="34" charset="0"/>
              </a:rPr>
              <a:t>Nicht aktenrelevant sind z.B.:</a:t>
            </a:r>
            <a:br>
              <a:rPr lang="de-DE" sz="2000" kern="100" dirty="0">
                <a:effectLst/>
                <a:latin typeface="Arial" panose="020B0604020202020204" pitchFamily="34" charset="0"/>
                <a:ea typeface="Aptos" panose="020B0004020202020204" pitchFamily="34" charset="0"/>
                <a:cs typeface="Arial" panose="020B0604020202020204" pitchFamily="34" charset="0"/>
              </a:rPr>
            </a:br>
            <a:r>
              <a:rPr lang="de-DE" sz="2000" kern="100" dirty="0">
                <a:effectLst/>
                <a:latin typeface="Arial" panose="020B0604020202020204" pitchFamily="34" charset="0"/>
                <a:ea typeface="Aptos" panose="020B0004020202020204" pitchFamily="34" charset="0"/>
                <a:cs typeface="Arial" panose="020B0604020202020204" pitchFamily="34" charset="0"/>
              </a:rPr>
              <a:t>Notizen oder E-Mails ohne Aufgabenbezug, E-Mails zur bloßen Raum- oder Terminvereinbarung, eingegangene Rundschreiben, irrelevante Zwischenschritte, unaufgefordert eingesandte Angebote, Werbung </a:t>
            </a:r>
            <a:r>
              <a:rPr lang="de-DE" sz="2000" kern="100" dirty="0" err="1">
                <a:effectLst/>
                <a:latin typeface="Arial" panose="020B0604020202020204" pitchFamily="34" charset="0"/>
                <a:ea typeface="Aptos" panose="020B0004020202020204" pitchFamily="34" charset="0"/>
                <a:cs typeface="Arial" panose="020B0604020202020204" pitchFamily="34" charset="0"/>
              </a:rPr>
              <a:t>u.ä.</a:t>
            </a:r>
            <a:endParaRPr lang="de-DE" sz="2000" kern="100" dirty="0">
              <a:effectLst/>
              <a:latin typeface="Arial" panose="020B0604020202020204" pitchFamily="34" charset="0"/>
              <a:ea typeface="Aptos" panose="020B00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p:txBody>
      </p:sp>
      <p:sp>
        <p:nvSpPr>
          <p:cNvPr id="4" name="Datumsplatzhalter 2">
            <a:extLst>
              <a:ext uri="{FF2B5EF4-FFF2-40B4-BE49-F238E27FC236}">
                <a16:creationId xmlns:a16="http://schemas.microsoft.com/office/drawing/2014/main" id="{7FC4BDF1-E630-64F3-F18C-B2E9FE136258}"/>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5" name="Fußzeilenplatzhalter 3">
            <a:extLst>
              <a:ext uri="{FF2B5EF4-FFF2-40B4-BE49-F238E27FC236}">
                <a16:creationId xmlns:a16="http://schemas.microsoft.com/office/drawing/2014/main" id="{9D5C250C-5A52-A538-65A7-286058361B54}"/>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6" name="Foliennummernplatzhalter 4">
            <a:extLst>
              <a:ext uri="{FF2B5EF4-FFF2-40B4-BE49-F238E27FC236}">
                <a16:creationId xmlns:a16="http://schemas.microsoft.com/office/drawing/2014/main" id="{53527E4C-3F14-E543-B43A-6197B056BEA5}"/>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4E27D-A0C6-4B18-B41F-9724C007DFBC}" type="slidenum">
              <a:rPr/>
              <a:t>27</a:t>
            </a:fld>
            <a:endParaRPr lang="de-DE" sz="800" b="1"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3621917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71DAC-BF72-7F4D-5B27-EE5F7616B3E9}"/>
            </a:ext>
          </a:extLst>
        </p:cNvPr>
        <p:cNvGrpSpPr/>
        <p:nvPr/>
      </p:nvGrpSpPr>
      <p:grpSpPr>
        <a:xfrm>
          <a:off x="0" y="0"/>
          <a:ext cx="0" cy="0"/>
          <a:chOff x="0" y="0"/>
          <a:chExt cx="0" cy="0"/>
        </a:xfrm>
      </p:grpSpPr>
      <p:sp>
        <p:nvSpPr>
          <p:cNvPr id="2" name="Titel 5">
            <a:extLst>
              <a:ext uri="{FF2B5EF4-FFF2-40B4-BE49-F238E27FC236}">
                <a16:creationId xmlns:a16="http://schemas.microsoft.com/office/drawing/2014/main" id="{2D82BF9D-7C38-86B8-247D-A809F534D10A}"/>
              </a:ext>
            </a:extLst>
          </p:cNvPr>
          <p:cNvSpPr txBox="1">
            <a:spLocks noGrp="1"/>
          </p:cNvSpPr>
          <p:nvPr>
            <p:ph type="title"/>
          </p:nvPr>
        </p:nvSpPr>
        <p:spPr/>
        <p:txBody>
          <a:bodyPr/>
          <a:lstStyle/>
          <a:p>
            <a:pPr lvl="0"/>
            <a:r>
              <a:rPr lang="de-DE" dirty="0"/>
              <a:t>6. Grundsätze der Sachbearbeitung und Aktenführung </a:t>
            </a:r>
          </a:p>
        </p:txBody>
      </p:sp>
      <p:sp>
        <p:nvSpPr>
          <p:cNvPr id="3" name="Untertitel 6">
            <a:extLst>
              <a:ext uri="{FF2B5EF4-FFF2-40B4-BE49-F238E27FC236}">
                <a16:creationId xmlns:a16="http://schemas.microsoft.com/office/drawing/2014/main" id="{11862253-1207-A7B5-D3FD-80CAE2CA1C9D}"/>
              </a:ext>
            </a:extLst>
          </p:cNvPr>
          <p:cNvSpPr txBox="1">
            <a:spLocks noGrp="1"/>
          </p:cNvSpPr>
          <p:nvPr>
            <p:ph type="subTitle" idx="4294967295"/>
          </p:nvPr>
        </p:nvSpPr>
        <p:spPr>
          <a:xfrm>
            <a:off x="719404" y="1181816"/>
            <a:ext cx="10753197" cy="5190408"/>
          </a:xfrm>
        </p:spPr>
        <p:txBody>
          <a:bodyPr/>
          <a:lstStyle/>
          <a:p>
            <a:pPr marL="0" lvl="0">
              <a:spcBef>
                <a:spcPts val="0"/>
              </a:spcBef>
              <a:buSzPct val="100000"/>
            </a:pPr>
            <a:r>
              <a:rPr lang="de-DE" sz="2000" dirty="0">
                <a:latin typeface="Arial" panose="020B0604020202020204" pitchFamily="34" charset="0"/>
                <a:ea typeface="Aptos" panose="020B0004020202020204" pitchFamily="34" charset="0"/>
                <a:cs typeface="Arial" panose="020B0604020202020204" pitchFamily="34" charset="0"/>
              </a:rPr>
              <a:t>Verfügungen und Vermerke</a:t>
            </a:r>
            <a:br>
              <a:rPr lang="de-DE" sz="2000" dirty="0">
                <a:effectLst/>
                <a:latin typeface="Arial" panose="020B0604020202020204" pitchFamily="34" charset="0"/>
                <a:ea typeface="Aptos" panose="020B0004020202020204" pitchFamily="34" charset="0"/>
                <a:cs typeface="Arial" panose="020B0604020202020204" pitchFamily="34" charset="0"/>
              </a:rPr>
            </a:b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indent="-342900">
              <a:spcBef>
                <a:spcPts val="0"/>
              </a:spcBef>
              <a:buSzPct val="100000"/>
              <a:buFont typeface="Wingdings" panose="05000000000000000000" pitchFamily="2" charset="2"/>
              <a:buChar char="§"/>
            </a:pPr>
            <a:r>
              <a:rPr lang="de-DE" sz="2000" kern="100" dirty="0">
                <a:effectLst/>
                <a:latin typeface="Arial" panose="020B0604020202020204" pitchFamily="34" charset="0"/>
                <a:ea typeface="Aptos" panose="020B0004020202020204" pitchFamily="34" charset="0"/>
                <a:cs typeface="Arial" panose="020B0604020202020204" pitchFamily="34" charset="0"/>
              </a:rPr>
              <a:t>Wichtige Instrumente, um einen Vorgang zu steuern, Geschehenes zu dokumentieren und weitere Schritte anzuleiten</a:t>
            </a:r>
          </a:p>
          <a:p>
            <a:pPr marL="342900" indent="-342900">
              <a:spcBef>
                <a:spcPts val="0"/>
              </a:spcBef>
              <a:buSzPct val="100000"/>
              <a:buFont typeface="Wingdings" panose="05000000000000000000" pitchFamily="2" charset="2"/>
              <a:buChar char="§"/>
            </a:pPr>
            <a:r>
              <a:rPr lang="de-DE" sz="2000" kern="100" dirty="0">
                <a:effectLst/>
                <a:latin typeface="Arial" panose="020B0604020202020204" pitchFamily="34" charset="0"/>
                <a:ea typeface="Aptos" panose="020B0004020202020204" pitchFamily="34" charset="0"/>
                <a:cs typeface="Arial" panose="020B0604020202020204" pitchFamily="34" charset="0"/>
              </a:rPr>
              <a:t>Geschäftsvorfälle werden mittels Vermerken und Verfügungen zugleich gesteuert und dokumentiert!</a:t>
            </a:r>
          </a:p>
          <a:p>
            <a:pPr marL="342900" indent="-342900">
              <a:spcBef>
                <a:spcPts val="0"/>
              </a:spcBef>
              <a:buSzPct val="100000"/>
              <a:buFont typeface="Wingdings" panose="05000000000000000000" pitchFamily="2" charset="2"/>
              <a:buChar char="§"/>
            </a:pPr>
            <a:r>
              <a:rPr lang="de-DE" sz="2000" kern="100" dirty="0">
                <a:latin typeface="Arial" panose="020B0604020202020204" pitchFamily="34" charset="0"/>
                <a:ea typeface="Aptos" panose="020B0004020202020204" pitchFamily="34" charset="0"/>
                <a:cs typeface="Arial" panose="020B0604020202020204" pitchFamily="34" charset="0"/>
              </a:rPr>
              <a:t>Oft nur aus Kürzel bestehend</a:t>
            </a:r>
          </a:p>
          <a:p>
            <a:pPr marL="342900" indent="-342900">
              <a:spcBef>
                <a:spcPts val="0"/>
              </a:spcBef>
              <a:buSzPct val="100000"/>
              <a:buFont typeface="Wingdings" panose="05000000000000000000" pitchFamily="2" charset="2"/>
              <a:buChar char="§"/>
            </a:pPr>
            <a:r>
              <a:rPr lang="de-DE" sz="2000" kern="100" dirty="0">
                <a:effectLst/>
                <a:latin typeface="Arial" panose="020B0604020202020204" pitchFamily="34" charset="0"/>
                <a:ea typeface="Aptos" panose="020B0004020202020204" pitchFamily="34" charset="0"/>
                <a:cs typeface="Arial" panose="020B0604020202020204" pitchFamily="34" charset="0"/>
              </a:rPr>
              <a:t>Sie ermöglichen Transparenz und Nachvollziehbarkeit ohne großen Aufwand.</a:t>
            </a:r>
          </a:p>
          <a:p>
            <a:pPr marL="342900" indent="-342900">
              <a:spcBef>
                <a:spcPts val="0"/>
              </a:spcBef>
              <a:buSzPct val="100000"/>
              <a:buFont typeface="Wingdings" panose="05000000000000000000" pitchFamily="2" charset="2"/>
              <a:buChar char="§"/>
            </a:pPr>
            <a:r>
              <a:rPr lang="de-DE" sz="2000" kern="100" dirty="0">
                <a:latin typeface="Arial" panose="020B0604020202020204" pitchFamily="34" charset="0"/>
                <a:ea typeface="Aptos" panose="020B0004020202020204" pitchFamily="34" charset="0"/>
                <a:cs typeface="Arial" panose="020B0604020202020204" pitchFamily="34" charset="0"/>
              </a:rPr>
              <a:t>Vermerke: informieren über bereits Geschehenes (z.B. Eingangsstempel, Aktenvermerk)</a:t>
            </a:r>
          </a:p>
          <a:p>
            <a:pPr marL="342900" indent="-342900">
              <a:spcBef>
                <a:spcPts val="0"/>
              </a:spcBef>
              <a:buSzPct val="100000"/>
              <a:buFont typeface="Wingdings" panose="05000000000000000000" pitchFamily="2" charset="2"/>
              <a:buChar char="§"/>
            </a:pPr>
            <a:r>
              <a:rPr lang="de-DE" sz="2000" kern="100" dirty="0">
                <a:effectLst/>
                <a:latin typeface="Arial" panose="020B0604020202020204" pitchFamily="34" charset="0"/>
                <a:ea typeface="Aptos" panose="020B0004020202020204" pitchFamily="34" charset="0"/>
                <a:cs typeface="Arial" panose="020B0604020202020204" pitchFamily="34" charset="0"/>
              </a:rPr>
              <a:t>Verfü</a:t>
            </a:r>
            <a:r>
              <a:rPr lang="de-DE" sz="2000" kern="100" dirty="0">
                <a:latin typeface="Arial" panose="020B0604020202020204" pitchFamily="34" charset="0"/>
                <a:ea typeface="Aptos" panose="020B0004020202020204" pitchFamily="34" charset="0"/>
                <a:cs typeface="Arial" panose="020B0604020202020204" pitchFamily="34" charset="0"/>
              </a:rPr>
              <a:t>gungen: bedeuten noch zu Erledigendes, beinhalten Arbeitsanweisungen</a:t>
            </a:r>
          </a:p>
          <a:p>
            <a:pPr marL="342900" indent="-342900">
              <a:spcBef>
                <a:spcPts val="0"/>
              </a:spcBef>
              <a:buSzPct val="100000"/>
              <a:buFont typeface="Wingdings" panose="05000000000000000000" pitchFamily="2" charset="2"/>
              <a:buChar char="§"/>
            </a:pPr>
            <a:endParaRPr lang="de-DE" sz="2000" kern="100" dirty="0">
              <a:effectLst/>
              <a:latin typeface="Arial" panose="020B0604020202020204" pitchFamily="34" charset="0"/>
              <a:ea typeface="Aptos" panose="020B0004020202020204" pitchFamily="34" charset="0"/>
              <a:cs typeface="Arial" panose="020B0604020202020204" pitchFamily="34" charset="0"/>
            </a:endParaRPr>
          </a:p>
          <a:p>
            <a:pPr marL="0">
              <a:spcBef>
                <a:spcPts val="0"/>
              </a:spcBef>
              <a:buSzPct val="100000"/>
            </a:pPr>
            <a:r>
              <a:rPr lang="de-DE" sz="2000" kern="100" dirty="0">
                <a:effectLst/>
                <a:latin typeface="Arial" panose="020B0604020202020204" pitchFamily="34" charset="0"/>
                <a:ea typeface="Aptos" panose="020B0004020202020204" pitchFamily="34" charset="0"/>
                <a:cs typeface="Arial" panose="020B0604020202020204" pitchFamily="34" charset="0"/>
              </a:rPr>
              <a:t>Gebräuchliche V</a:t>
            </a:r>
            <a:r>
              <a:rPr lang="de-DE" sz="2000" kern="100" dirty="0">
                <a:latin typeface="Arial" panose="020B0604020202020204" pitchFamily="34" charset="0"/>
                <a:ea typeface="Aptos" panose="020B0004020202020204" pitchFamily="34" charset="0"/>
                <a:cs typeface="Arial" panose="020B0604020202020204" pitchFamily="34" charset="0"/>
              </a:rPr>
              <a:t>erfügungen: Bitte um Rücksprache, um Stellungnahme bzw. Kenntnisnahme, um Veranlassung, um Mitzeichnung</a:t>
            </a:r>
          </a:p>
          <a:p>
            <a:pPr marL="0">
              <a:spcBef>
                <a:spcPts val="0"/>
              </a:spcBef>
              <a:buSzPct val="100000"/>
            </a:pPr>
            <a:endParaRPr lang="de-DE" sz="2000" kern="100" dirty="0">
              <a:latin typeface="Arial" panose="020B0604020202020204" pitchFamily="34" charset="0"/>
              <a:ea typeface="Aptos" panose="020B0004020202020204" pitchFamily="34" charset="0"/>
              <a:cs typeface="Arial" panose="020B0604020202020204" pitchFamily="34" charset="0"/>
            </a:endParaRPr>
          </a:p>
          <a:p>
            <a:pPr marL="0">
              <a:spcBef>
                <a:spcPts val="0"/>
              </a:spcBef>
              <a:buSzPct val="100000"/>
            </a:pPr>
            <a:r>
              <a:rPr lang="de-DE" sz="2000" kern="100" dirty="0">
                <a:latin typeface="Arial" panose="020B0604020202020204" pitchFamily="34" charset="0"/>
                <a:ea typeface="Aptos" panose="020B0004020202020204" pitchFamily="34" charset="0"/>
                <a:cs typeface="Arial" panose="020B0604020202020204" pitchFamily="34" charset="0"/>
              </a:rPr>
              <a:t>Schlussverfügungen, die den Abschluss eines Geschäftsprozesses dokumentieren: Weglegen, Wiedervorlage (WV), zum Vorgang (</a:t>
            </a:r>
            <a:r>
              <a:rPr lang="de-DE" sz="2000" kern="100" dirty="0" err="1">
                <a:latin typeface="Arial" panose="020B0604020202020204" pitchFamily="34" charset="0"/>
                <a:ea typeface="Aptos" panose="020B0004020202020204" pitchFamily="34" charset="0"/>
                <a:cs typeface="Arial" panose="020B0604020202020204" pitchFamily="34" charset="0"/>
              </a:rPr>
              <a:t>z.V</a:t>
            </a:r>
            <a:r>
              <a:rPr lang="de-DE" sz="2000" kern="100" dirty="0">
                <a:latin typeface="Arial" panose="020B0604020202020204" pitchFamily="34" charset="0"/>
                <a:ea typeface="Aptos" panose="020B0004020202020204" pitchFamily="34" charset="0"/>
                <a:cs typeface="Arial" panose="020B0604020202020204" pitchFamily="34" charset="0"/>
              </a:rPr>
              <a:t>.), zum Akt (z.d.A.)</a:t>
            </a:r>
            <a:br>
              <a:rPr lang="de-DE" sz="2000" kern="100" dirty="0">
                <a:latin typeface="Arial" panose="020B0604020202020204" pitchFamily="34" charset="0"/>
                <a:ea typeface="Aptos" panose="020B0004020202020204" pitchFamily="34" charset="0"/>
                <a:cs typeface="Arial" panose="020B0604020202020204" pitchFamily="34" charset="0"/>
              </a:rPr>
            </a:br>
            <a:endParaRPr lang="de-DE" sz="2000" kern="100" dirty="0">
              <a:effectLst/>
              <a:latin typeface="Arial" panose="020B0604020202020204" pitchFamily="34" charset="0"/>
              <a:ea typeface="Aptos" panose="020B00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p:txBody>
      </p:sp>
      <p:sp>
        <p:nvSpPr>
          <p:cNvPr id="4" name="Datumsplatzhalter 2">
            <a:extLst>
              <a:ext uri="{FF2B5EF4-FFF2-40B4-BE49-F238E27FC236}">
                <a16:creationId xmlns:a16="http://schemas.microsoft.com/office/drawing/2014/main" id="{314A0CE3-F2CF-66BE-F4B3-857797482103}"/>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5" name="Fußzeilenplatzhalter 3">
            <a:extLst>
              <a:ext uri="{FF2B5EF4-FFF2-40B4-BE49-F238E27FC236}">
                <a16:creationId xmlns:a16="http://schemas.microsoft.com/office/drawing/2014/main" id="{E5529505-D1DF-F273-080C-8841879C3C2D}"/>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6" name="Foliennummernplatzhalter 4">
            <a:extLst>
              <a:ext uri="{FF2B5EF4-FFF2-40B4-BE49-F238E27FC236}">
                <a16:creationId xmlns:a16="http://schemas.microsoft.com/office/drawing/2014/main" id="{3FB3FC71-D4B4-E0AB-588B-B534AB357CA3}"/>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4E27D-A0C6-4B18-B41F-9724C007DFBC}" type="slidenum">
              <a:rPr/>
              <a:t>28</a:t>
            </a:fld>
            <a:endParaRPr lang="de-DE" sz="800" b="1"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465096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A495B-03B9-5170-BAC0-6C23C43E283B}"/>
            </a:ext>
          </a:extLst>
        </p:cNvPr>
        <p:cNvGrpSpPr/>
        <p:nvPr/>
      </p:nvGrpSpPr>
      <p:grpSpPr>
        <a:xfrm>
          <a:off x="0" y="0"/>
          <a:ext cx="0" cy="0"/>
          <a:chOff x="0" y="0"/>
          <a:chExt cx="0" cy="0"/>
        </a:xfrm>
      </p:grpSpPr>
      <p:sp>
        <p:nvSpPr>
          <p:cNvPr id="2" name="Titel 3">
            <a:extLst>
              <a:ext uri="{FF2B5EF4-FFF2-40B4-BE49-F238E27FC236}">
                <a16:creationId xmlns:a16="http://schemas.microsoft.com/office/drawing/2014/main" id="{FEB2C49C-4053-073F-8AFE-21D85F8402B3}"/>
              </a:ext>
            </a:extLst>
          </p:cNvPr>
          <p:cNvSpPr txBox="1">
            <a:spLocks noGrp="1"/>
          </p:cNvSpPr>
          <p:nvPr>
            <p:ph type="title"/>
          </p:nvPr>
        </p:nvSpPr>
        <p:spPr/>
        <p:txBody>
          <a:bodyPr/>
          <a:lstStyle/>
          <a:p>
            <a:pPr lvl="0"/>
            <a:r>
              <a:rPr lang="de-DE"/>
              <a:t>Agenda</a:t>
            </a:r>
          </a:p>
        </p:txBody>
      </p:sp>
      <p:sp>
        <p:nvSpPr>
          <p:cNvPr id="3" name="Textplatzhalter 4">
            <a:extLst>
              <a:ext uri="{FF2B5EF4-FFF2-40B4-BE49-F238E27FC236}">
                <a16:creationId xmlns:a16="http://schemas.microsoft.com/office/drawing/2014/main" id="{19301DF1-F69C-D1F0-7304-1899DD399453}"/>
              </a:ext>
            </a:extLst>
          </p:cNvPr>
          <p:cNvSpPr txBox="1">
            <a:spLocks noGrp="1"/>
          </p:cNvSpPr>
          <p:nvPr>
            <p:ph type="body" idx="4294967295"/>
          </p:nvPr>
        </p:nvSpPr>
        <p:spPr>
          <a:xfrm>
            <a:off x="718800" y="1674001"/>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1</a:t>
            </a:r>
          </a:p>
        </p:txBody>
      </p:sp>
      <p:sp>
        <p:nvSpPr>
          <p:cNvPr id="4" name="Textplatzhalter 5">
            <a:extLst>
              <a:ext uri="{FF2B5EF4-FFF2-40B4-BE49-F238E27FC236}">
                <a16:creationId xmlns:a16="http://schemas.microsoft.com/office/drawing/2014/main" id="{3516ACD8-1475-50FD-B84A-BC6B3C8A9B0F}"/>
              </a:ext>
            </a:extLst>
          </p:cNvPr>
          <p:cNvSpPr txBox="1">
            <a:spLocks noGrp="1"/>
          </p:cNvSpPr>
          <p:nvPr>
            <p:ph type="body" idx="4294967295"/>
          </p:nvPr>
        </p:nvSpPr>
        <p:spPr>
          <a:xfrm>
            <a:off x="1388854" y="1674001"/>
            <a:ext cx="10083143" cy="454456"/>
          </a:xfrm>
        </p:spPr>
        <p:txBody>
          <a:bodyPr anchor="ctr"/>
          <a:lstStyle/>
          <a:p>
            <a:pPr lvl="0">
              <a:spcBef>
                <a:spcPts val="0"/>
              </a:spcBef>
            </a:pPr>
            <a:r>
              <a:rPr lang="de-DE" dirty="0"/>
              <a:t>Vorbemerkungen</a:t>
            </a:r>
          </a:p>
        </p:txBody>
      </p:sp>
      <p:sp>
        <p:nvSpPr>
          <p:cNvPr id="5" name="Textplatzhalter 6">
            <a:extLst>
              <a:ext uri="{FF2B5EF4-FFF2-40B4-BE49-F238E27FC236}">
                <a16:creationId xmlns:a16="http://schemas.microsoft.com/office/drawing/2014/main" id="{C16ECD21-4F77-DB8A-90F1-9E0D27ED65E7}"/>
              </a:ext>
            </a:extLst>
          </p:cNvPr>
          <p:cNvSpPr txBox="1">
            <a:spLocks noGrp="1"/>
          </p:cNvSpPr>
          <p:nvPr>
            <p:ph type="body" idx="4294967295"/>
          </p:nvPr>
        </p:nvSpPr>
        <p:spPr>
          <a:xfrm>
            <a:off x="718800" y="2272503"/>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2</a:t>
            </a:r>
          </a:p>
        </p:txBody>
      </p:sp>
      <p:sp>
        <p:nvSpPr>
          <p:cNvPr id="6" name="Textplatzhalter 7">
            <a:extLst>
              <a:ext uri="{FF2B5EF4-FFF2-40B4-BE49-F238E27FC236}">
                <a16:creationId xmlns:a16="http://schemas.microsoft.com/office/drawing/2014/main" id="{F25E611A-9383-3B6C-1054-0FC983958617}"/>
              </a:ext>
            </a:extLst>
          </p:cNvPr>
          <p:cNvSpPr txBox="1">
            <a:spLocks noGrp="1"/>
          </p:cNvSpPr>
          <p:nvPr>
            <p:ph type="body" idx="4294967295"/>
          </p:nvPr>
        </p:nvSpPr>
        <p:spPr>
          <a:xfrm>
            <a:off x="1388854" y="2272503"/>
            <a:ext cx="10083143" cy="454456"/>
          </a:xfrm>
        </p:spPr>
        <p:txBody>
          <a:bodyPr anchor="ctr"/>
          <a:lstStyle/>
          <a:p>
            <a:pPr lvl="0">
              <a:spcBef>
                <a:spcPts val="0"/>
              </a:spcBef>
            </a:pPr>
            <a:r>
              <a:rPr lang="de-DE" dirty="0"/>
              <a:t>Rechtsgrundlagen und fachliche Normen</a:t>
            </a:r>
          </a:p>
        </p:txBody>
      </p:sp>
      <p:sp>
        <p:nvSpPr>
          <p:cNvPr id="7" name="Textplatzhalter 8">
            <a:extLst>
              <a:ext uri="{FF2B5EF4-FFF2-40B4-BE49-F238E27FC236}">
                <a16:creationId xmlns:a16="http://schemas.microsoft.com/office/drawing/2014/main" id="{466C5D07-AF05-00CD-6C21-AEC8BF5871F4}"/>
              </a:ext>
            </a:extLst>
          </p:cNvPr>
          <p:cNvSpPr txBox="1">
            <a:spLocks noGrp="1"/>
          </p:cNvSpPr>
          <p:nvPr>
            <p:ph type="body" idx="4294967295"/>
          </p:nvPr>
        </p:nvSpPr>
        <p:spPr>
          <a:xfrm>
            <a:off x="718800" y="2871014"/>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3</a:t>
            </a:r>
          </a:p>
        </p:txBody>
      </p:sp>
      <p:sp>
        <p:nvSpPr>
          <p:cNvPr id="8" name="Textplatzhalter 9">
            <a:extLst>
              <a:ext uri="{FF2B5EF4-FFF2-40B4-BE49-F238E27FC236}">
                <a16:creationId xmlns:a16="http://schemas.microsoft.com/office/drawing/2014/main" id="{191BF47C-E1E3-6293-788B-B243FE15B1CF}"/>
              </a:ext>
            </a:extLst>
          </p:cNvPr>
          <p:cNvSpPr txBox="1">
            <a:spLocks noGrp="1"/>
          </p:cNvSpPr>
          <p:nvPr>
            <p:ph type="body" idx="4294967295"/>
          </p:nvPr>
        </p:nvSpPr>
        <p:spPr>
          <a:xfrm>
            <a:off x="1388854" y="2871014"/>
            <a:ext cx="10083143" cy="454456"/>
          </a:xfrm>
        </p:spPr>
        <p:txBody>
          <a:bodyPr anchor="ctr"/>
          <a:lstStyle/>
          <a:p>
            <a:pPr lvl="0">
              <a:spcBef>
                <a:spcPts val="0"/>
              </a:spcBef>
            </a:pPr>
            <a:r>
              <a:rPr lang="de-DE" dirty="0"/>
              <a:t>Geltungsbereich</a:t>
            </a:r>
          </a:p>
        </p:txBody>
      </p:sp>
      <p:sp>
        <p:nvSpPr>
          <p:cNvPr id="9" name="Textplatzhalter 10">
            <a:extLst>
              <a:ext uri="{FF2B5EF4-FFF2-40B4-BE49-F238E27FC236}">
                <a16:creationId xmlns:a16="http://schemas.microsoft.com/office/drawing/2014/main" id="{0C1D2E4E-23B2-E445-F5CA-C5BB76FE1BED}"/>
              </a:ext>
            </a:extLst>
          </p:cNvPr>
          <p:cNvSpPr txBox="1">
            <a:spLocks noGrp="1"/>
          </p:cNvSpPr>
          <p:nvPr>
            <p:ph type="body" idx="4294967295"/>
          </p:nvPr>
        </p:nvSpPr>
        <p:spPr>
          <a:xfrm>
            <a:off x="718800" y="3469517"/>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4</a:t>
            </a:r>
          </a:p>
        </p:txBody>
      </p:sp>
      <p:sp>
        <p:nvSpPr>
          <p:cNvPr id="10" name="Textplatzhalter 11">
            <a:extLst>
              <a:ext uri="{FF2B5EF4-FFF2-40B4-BE49-F238E27FC236}">
                <a16:creationId xmlns:a16="http://schemas.microsoft.com/office/drawing/2014/main" id="{0A7A7985-850E-844D-EFC2-CB9570F3F91E}"/>
              </a:ext>
            </a:extLst>
          </p:cNvPr>
          <p:cNvSpPr txBox="1">
            <a:spLocks noGrp="1"/>
          </p:cNvSpPr>
          <p:nvPr>
            <p:ph type="body" idx="4294967295"/>
          </p:nvPr>
        </p:nvSpPr>
        <p:spPr>
          <a:xfrm>
            <a:off x="1388852" y="4087195"/>
            <a:ext cx="10083143" cy="454456"/>
          </a:xfrm>
        </p:spPr>
        <p:txBody>
          <a:bodyPr anchor="ctr"/>
          <a:lstStyle/>
          <a:p>
            <a:pPr>
              <a:spcBef>
                <a:spcPts val="0"/>
              </a:spcBef>
            </a:pPr>
            <a:r>
              <a:rPr lang="de-DE" dirty="0"/>
              <a:t>Dokument, Vorgang, Akt</a:t>
            </a:r>
          </a:p>
        </p:txBody>
      </p:sp>
      <p:sp>
        <p:nvSpPr>
          <p:cNvPr id="11" name="Textplatzhalter 12">
            <a:extLst>
              <a:ext uri="{FF2B5EF4-FFF2-40B4-BE49-F238E27FC236}">
                <a16:creationId xmlns:a16="http://schemas.microsoft.com/office/drawing/2014/main" id="{BBC42E03-64E0-113A-DB43-3FAAD581B8B5}"/>
              </a:ext>
            </a:extLst>
          </p:cNvPr>
          <p:cNvSpPr txBox="1">
            <a:spLocks noGrp="1"/>
          </p:cNvSpPr>
          <p:nvPr>
            <p:ph type="body" idx="4294967295"/>
          </p:nvPr>
        </p:nvSpPr>
        <p:spPr>
          <a:xfrm>
            <a:off x="718800" y="4068020"/>
            <a:ext cx="452079" cy="454456"/>
          </a:xfrm>
          <a:ln w="6345">
            <a:solidFill>
              <a:srgbClr val="AD007C"/>
            </a:solidFill>
            <a:prstDash val="solid"/>
          </a:ln>
        </p:spPr>
        <p:txBody>
          <a:bodyPr anchor="ctr" anchorCtr="1"/>
          <a:lstStyle/>
          <a:p>
            <a:pPr lvl="0" algn="ctr">
              <a:spcBef>
                <a:spcPts val="0"/>
              </a:spcBef>
            </a:pPr>
            <a:r>
              <a:rPr lang="de-DE" dirty="0">
                <a:solidFill>
                  <a:srgbClr val="AD007C"/>
                </a:solidFill>
                <a:latin typeface="Arial Black"/>
              </a:rPr>
              <a:t>5</a:t>
            </a:r>
          </a:p>
        </p:txBody>
      </p:sp>
      <p:sp>
        <p:nvSpPr>
          <p:cNvPr id="12" name="Textplatzhalter 13">
            <a:extLst>
              <a:ext uri="{FF2B5EF4-FFF2-40B4-BE49-F238E27FC236}">
                <a16:creationId xmlns:a16="http://schemas.microsoft.com/office/drawing/2014/main" id="{51B6E079-7E0C-305C-9AF4-2053EE81BAE0}"/>
              </a:ext>
            </a:extLst>
          </p:cNvPr>
          <p:cNvSpPr txBox="1">
            <a:spLocks noGrp="1"/>
          </p:cNvSpPr>
          <p:nvPr>
            <p:ph type="body" idx="4294967295"/>
          </p:nvPr>
        </p:nvSpPr>
        <p:spPr>
          <a:xfrm>
            <a:off x="1388852" y="4666523"/>
            <a:ext cx="10083143" cy="454456"/>
          </a:xfrm>
        </p:spPr>
        <p:txBody>
          <a:bodyPr anchor="ctr"/>
          <a:lstStyle/>
          <a:p>
            <a:pPr lvl="0">
              <a:spcBef>
                <a:spcPts val="0"/>
              </a:spcBef>
            </a:pPr>
            <a:r>
              <a:rPr lang="de-DE" dirty="0"/>
              <a:t>Grundsätze der Sachbearbeitung und der Aktenbildung</a:t>
            </a:r>
          </a:p>
        </p:txBody>
      </p:sp>
      <p:sp>
        <p:nvSpPr>
          <p:cNvPr id="13" name="Datumsplatzhalter 20">
            <a:extLst>
              <a:ext uri="{FF2B5EF4-FFF2-40B4-BE49-F238E27FC236}">
                <a16:creationId xmlns:a16="http://schemas.microsoft.com/office/drawing/2014/main" id="{6D884C0D-26C1-4B34-C820-8556C52C07FD}"/>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14" name="Fußzeilenplatzhalter 21">
            <a:extLst>
              <a:ext uri="{FF2B5EF4-FFF2-40B4-BE49-F238E27FC236}">
                <a16:creationId xmlns:a16="http://schemas.microsoft.com/office/drawing/2014/main" id="{828438B8-BDAF-89B2-E347-B8B780E51710}"/>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15" name="Foliennummernplatzhalter 22">
            <a:extLst>
              <a:ext uri="{FF2B5EF4-FFF2-40B4-BE49-F238E27FC236}">
                <a16:creationId xmlns:a16="http://schemas.microsoft.com/office/drawing/2014/main" id="{27E34571-2917-9D64-2827-CF18FA7EBDE6}"/>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144454-4016-45E2-A9F8-A8AC413565E2}" type="slidenum">
              <a:rPr/>
              <a:t>29</a:t>
            </a:fld>
            <a:endParaRPr lang="de-DE" sz="800" b="1" i="0" u="none" strike="noStrike" kern="1200" cap="none" spc="0" baseline="0">
              <a:solidFill>
                <a:srgbClr val="000000"/>
              </a:solidFill>
              <a:uFillTx/>
              <a:latin typeface="Arial" pitchFamily="34"/>
              <a:cs typeface="Arial" pitchFamily="34"/>
            </a:endParaRPr>
          </a:p>
        </p:txBody>
      </p:sp>
      <p:sp>
        <p:nvSpPr>
          <p:cNvPr id="16" name="Textplatzhalter 12">
            <a:extLst>
              <a:ext uri="{FF2B5EF4-FFF2-40B4-BE49-F238E27FC236}">
                <a16:creationId xmlns:a16="http://schemas.microsoft.com/office/drawing/2014/main" id="{5BAA48D7-CEC9-B1AC-68A8-7A6D84BEDD86}"/>
              </a:ext>
            </a:extLst>
          </p:cNvPr>
          <p:cNvSpPr txBox="1">
            <a:spLocks noGrp="1"/>
          </p:cNvSpPr>
          <p:nvPr>
            <p:ph type="body" idx="4294967295"/>
          </p:nvPr>
        </p:nvSpPr>
        <p:spPr>
          <a:xfrm>
            <a:off x="718800" y="4666523"/>
            <a:ext cx="452079" cy="454456"/>
          </a:xfrm>
          <a:ln w="6345">
            <a:solidFill>
              <a:srgbClr val="AD007C"/>
            </a:solidFill>
            <a:prstDash val="solid"/>
          </a:ln>
        </p:spPr>
        <p:txBody>
          <a:bodyPr anchor="ctr" anchorCtr="1"/>
          <a:lstStyle/>
          <a:p>
            <a:pPr lvl="0" algn="ctr">
              <a:spcBef>
                <a:spcPts val="0"/>
              </a:spcBef>
            </a:pPr>
            <a:r>
              <a:rPr lang="de-DE" dirty="0">
                <a:solidFill>
                  <a:srgbClr val="AD007C"/>
                </a:solidFill>
                <a:latin typeface="Arial Black"/>
              </a:rPr>
              <a:t>6</a:t>
            </a:r>
          </a:p>
        </p:txBody>
      </p:sp>
      <p:sp>
        <p:nvSpPr>
          <p:cNvPr id="17" name="Textplatzhalter 13">
            <a:extLst>
              <a:ext uri="{FF2B5EF4-FFF2-40B4-BE49-F238E27FC236}">
                <a16:creationId xmlns:a16="http://schemas.microsoft.com/office/drawing/2014/main" id="{82D9D774-0B3E-9976-2F03-0F2E18A71512}"/>
              </a:ext>
            </a:extLst>
          </p:cNvPr>
          <p:cNvSpPr txBox="1">
            <a:spLocks noGrp="1"/>
          </p:cNvSpPr>
          <p:nvPr>
            <p:ph type="body" idx="4294967295"/>
          </p:nvPr>
        </p:nvSpPr>
        <p:spPr>
          <a:xfrm>
            <a:off x="1388853" y="5284208"/>
            <a:ext cx="10083143" cy="454456"/>
          </a:xfrm>
        </p:spPr>
        <p:txBody>
          <a:bodyPr anchor="ctr"/>
          <a:lstStyle/>
          <a:p>
            <a:pPr>
              <a:lnSpc>
                <a:spcPct val="107000"/>
              </a:lnSpc>
              <a:spcAft>
                <a:spcPts val="800"/>
              </a:spcAft>
            </a:pPr>
            <a:r>
              <a:rPr lang="de-DE" sz="2800" kern="100" dirty="0">
                <a:effectLst/>
                <a:latin typeface="Aptos" panose="020B0004020202020204" pitchFamily="34" charset="0"/>
                <a:ea typeface="Aptos" panose="020B0004020202020204" pitchFamily="34" charset="0"/>
                <a:cs typeface="Arial" panose="020B0604020202020204" pitchFamily="34" charset="0"/>
              </a:rPr>
              <a:t>Ablage, Aufbewahrung, Aussonderung, Archivierung</a:t>
            </a:r>
          </a:p>
        </p:txBody>
      </p:sp>
      <p:sp>
        <p:nvSpPr>
          <p:cNvPr id="19" name="Textplatzhalter 12">
            <a:extLst>
              <a:ext uri="{FF2B5EF4-FFF2-40B4-BE49-F238E27FC236}">
                <a16:creationId xmlns:a16="http://schemas.microsoft.com/office/drawing/2014/main" id="{9FEC2A9C-8135-A037-2AFE-E7A06B967361}"/>
              </a:ext>
            </a:extLst>
          </p:cNvPr>
          <p:cNvSpPr txBox="1">
            <a:spLocks noGrp="1"/>
          </p:cNvSpPr>
          <p:nvPr>
            <p:ph type="body" idx="4294967295"/>
          </p:nvPr>
        </p:nvSpPr>
        <p:spPr>
          <a:xfrm>
            <a:off x="718799" y="5284208"/>
            <a:ext cx="452079" cy="454456"/>
          </a:xfrm>
          <a:ln w="6345">
            <a:solidFill>
              <a:srgbClr val="AD007C"/>
            </a:solidFill>
            <a:prstDash val="solid"/>
          </a:ln>
        </p:spPr>
        <p:txBody>
          <a:bodyPr anchor="ctr" anchorCtr="1"/>
          <a:lstStyle/>
          <a:p>
            <a:pPr lvl="0" algn="ctr">
              <a:spcBef>
                <a:spcPts val="0"/>
              </a:spcBef>
            </a:pPr>
            <a:r>
              <a:rPr lang="de-DE" sz="2800" dirty="0">
                <a:solidFill>
                  <a:srgbClr val="AD007C"/>
                </a:solidFill>
                <a:latin typeface="Arial Black"/>
              </a:rPr>
              <a:t>7</a:t>
            </a:r>
          </a:p>
        </p:txBody>
      </p:sp>
      <p:sp>
        <p:nvSpPr>
          <p:cNvPr id="20" name="Textplatzhalter 9">
            <a:extLst>
              <a:ext uri="{FF2B5EF4-FFF2-40B4-BE49-F238E27FC236}">
                <a16:creationId xmlns:a16="http://schemas.microsoft.com/office/drawing/2014/main" id="{6E689B8A-FCEB-3A39-7CD4-5F0BE9509D8B}"/>
              </a:ext>
            </a:extLst>
          </p:cNvPr>
          <p:cNvSpPr txBox="1">
            <a:spLocks noGrp="1"/>
          </p:cNvSpPr>
          <p:nvPr>
            <p:ph type="body" idx="4294967295"/>
          </p:nvPr>
        </p:nvSpPr>
        <p:spPr>
          <a:xfrm>
            <a:off x="1408646" y="3488684"/>
            <a:ext cx="10083143" cy="454456"/>
          </a:xfrm>
        </p:spPr>
        <p:txBody>
          <a:bodyPr anchor="ctr"/>
          <a:lstStyle/>
          <a:p>
            <a:pPr lvl="0">
              <a:spcBef>
                <a:spcPts val="0"/>
              </a:spcBef>
            </a:pPr>
            <a:r>
              <a:rPr lang="de-DE" dirty="0"/>
              <a:t>Zuständigkeiten</a:t>
            </a:r>
          </a:p>
        </p:txBody>
      </p:sp>
    </p:spTree>
    <p:extLst>
      <p:ext uri="{BB962C8B-B14F-4D97-AF65-F5344CB8AC3E}">
        <p14:creationId xmlns:p14="http://schemas.microsoft.com/office/powerpoint/2010/main" val="4032943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D42AE-AC57-B8D4-E3AA-AD0FD7C6C0CB}"/>
            </a:ext>
          </a:extLst>
        </p:cNvPr>
        <p:cNvGrpSpPr/>
        <p:nvPr/>
      </p:nvGrpSpPr>
      <p:grpSpPr>
        <a:xfrm>
          <a:off x="0" y="0"/>
          <a:ext cx="0" cy="0"/>
          <a:chOff x="0" y="0"/>
          <a:chExt cx="0" cy="0"/>
        </a:xfrm>
      </p:grpSpPr>
      <p:sp>
        <p:nvSpPr>
          <p:cNvPr id="2" name="Titel 3">
            <a:extLst>
              <a:ext uri="{FF2B5EF4-FFF2-40B4-BE49-F238E27FC236}">
                <a16:creationId xmlns:a16="http://schemas.microsoft.com/office/drawing/2014/main" id="{880989D9-1A73-225D-78D4-0B3BB63D771E}"/>
              </a:ext>
            </a:extLst>
          </p:cNvPr>
          <p:cNvSpPr txBox="1">
            <a:spLocks noGrp="1"/>
          </p:cNvSpPr>
          <p:nvPr>
            <p:ph type="title"/>
          </p:nvPr>
        </p:nvSpPr>
        <p:spPr/>
        <p:txBody>
          <a:bodyPr/>
          <a:lstStyle/>
          <a:p>
            <a:pPr lvl="0"/>
            <a:r>
              <a:rPr lang="de-DE"/>
              <a:t>Agenda</a:t>
            </a:r>
          </a:p>
        </p:txBody>
      </p:sp>
      <p:sp>
        <p:nvSpPr>
          <p:cNvPr id="3" name="Textplatzhalter 4">
            <a:extLst>
              <a:ext uri="{FF2B5EF4-FFF2-40B4-BE49-F238E27FC236}">
                <a16:creationId xmlns:a16="http://schemas.microsoft.com/office/drawing/2014/main" id="{21731031-4FAA-D475-D874-609A3A7BEE92}"/>
              </a:ext>
            </a:extLst>
          </p:cNvPr>
          <p:cNvSpPr txBox="1">
            <a:spLocks noGrp="1"/>
          </p:cNvSpPr>
          <p:nvPr>
            <p:ph type="body" idx="4294967295"/>
          </p:nvPr>
        </p:nvSpPr>
        <p:spPr>
          <a:xfrm>
            <a:off x="718800" y="1674001"/>
            <a:ext cx="452079" cy="454456"/>
          </a:xfrm>
          <a:ln w="6345">
            <a:solidFill>
              <a:srgbClr val="AD007C"/>
            </a:solidFill>
            <a:prstDash val="solid"/>
          </a:ln>
        </p:spPr>
        <p:txBody>
          <a:bodyPr anchor="ctr" anchorCtr="1"/>
          <a:lstStyle/>
          <a:p>
            <a:pPr lvl="0" algn="ctr">
              <a:spcBef>
                <a:spcPts val="0"/>
              </a:spcBef>
            </a:pPr>
            <a:r>
              <a:rPr lang="de-DE" sz="2800" b="1" dirty="0">
                <a:solidFill>
                  <a:srgbClr val="AD007C"/>
                </a:solidFill>
                <a:latin typeface="Arial Black"/>
              </a:rPr>
              <a:t>1</a:t>
            </a:r>
          </a:p>
        </p:txBody>
      </p:sp>
      <p:sp>
        <p:nvSpPr>
          <p:cNvPr id="4" name="Textplatzhalter 5">
            <a:extLst>
              <a:ext uri="{FF2B5EF4-FFF2-40B4-BE49-F238E27FC236}">
                <a16:creationId xmlns:a16="http://schemas.microsoft.com/office/drawing/2014/main" id="{4BFCCFDD-D3A8-404E-2C32-62D45505216D}"/>
              </a:ext>
            </a:extLst>
          </p:cNvPr>
          <p:cNvSpPr txBox="1">
            <a:spLocks noGrp="1"/>
          </p:cNvSpPr>
          <p:nvPr>
            <p:ph type="body" idx="4294967295"/>
          </p:nvPr>
        </p:nvSpPr>
        <p:spPr>
          <a:xfrm>
            <a:off x="1388854" y="1674001"/>
            <a:ext cx="10083143" cy="454456"/>
          </a:xfrm>
        </p:spPr>
        <p:txBody>
          <a:bodyPr anchor="ctr"/>
          <a:lstStyle/>
          <a:p>
            <a:pPr lvl="0">
              <a:spcBef>
                <a:spcPts val="0"/>
              </a:spcBef>
            </a:pPr>
            <a:r>
              <a:rPr lang="de-DE" sz="2800" b="1" dirty="0"/>
              <a:t>Vorbemerkungen</a:t>
            </a:r>
          </a:p>
        </p:txBody>
      </p:sp>
      <p:sp>
        <p:nvSpPr>
          <p:cNvPr id="5" name="Textplatzhalter 6">
            <a:extLst>
              <a:ext uri="{FF2B5EF4-FFF2-40B4-BE49-F238E27FC236}">
                <a16:creationId xmlns:a16="http://schemas.microsoft.com/office/drawing/2014/main" id="{767485D0-0321-7D2E-4FD7-1C32CACF82A5}"/>
              </a:ext>
            </a:extLst>
          </p:cNvPr>
          <p:cNvSpPr txBox="1">
            <a:spLocks noGrp="1"/>
          </p:cNvSpPr>
          <p:nvPr>
            <p:ph type="body" idx="4294967295"/>
          </p:nvPr>
        </p:nvSpPr>
        <p:spPr>
          <a:xfrm>
            <a:off x="718800" y="2272503"/>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2</a:t>
            </a:r>
          </a:p>
        </p:txBody>
      </p:sp>
      <p:sp>
        <p:nvSpPr>
          <p:cNvPr id="6" name="Textplatzhalter 7">
            <a:extLst>
              <a:ext uri="{FF2B5EF4-FFF2-40B4-BE49-F238E27FC236}">
                <a16:creationId xmlns:a16="http://schemas.microsoft.com/office/drawing/2014/main" id="{57D293CC-9882-5CB9-2EF5-41A2E14544D0}"/>
              </a:ext>
            </a:extLst>
          </p:cNvPr>
          <p:cNvSpPr txBox="1">
            <a:spLocks noGrp="1"/>
          </p:cNvSpPr>
          <p:nvPr>
            <p:ph type="body" idx="4294967295"/>
          </p:nvPr>
        </p:nvSpPr>
        <p:spPr>
          <a:xfrm>
            <a:off x="1388854" y="2272503"/>
            <a:ext cx="10083143" cy="454456"/>
          </a:xfrm>
        </p:spPr>
        <p:txBody>
          <a:bodyPr anchor="ctr"/>
          <a:lstStyle/>
          <a:p>
            <a:pPr lvl="0">
              <a:spcBef>
                <a:spcPts val="0"/>
              </a:spcBef>
            </a:pPr>
            <a:r>
              <a:rPr lang="de-DE" dirty="0"/>
              <a:t>Rechtsgrundlagen und fachliche Normen</a:t>
            </a:r>
          </a:p>
        </p:txBody>
      </p:sp>
      <p:sp>
        <p:nvSpPr>
          <p:cNvPr id="7" name="Textplatzhalter 8">
            <a:extLst>
              <a:ext uri="{FF2B5EF4-FFF2-40B4-BE49-F238E27FC236}">
                <a16:creationId xmlns:a16="http://schemas.microsoft.com/office/drawing/2014/main" id="{3CACBFCC-3A57-1AAE-DFB0-5804DDDA9C2C}"/>
              </a:ext>
            </a:extLst>
          </p:cNvPr>
          <p:cNvSpPr txBox="1">
            <a:spLocks noGrp="1"/>
          </p:cNvSpPr>
          <p:nvPr>
            <p:ph type="body" idx="4294967295"/>
          </p:nvPr>
        </p:nvSpPr>
        <p:spPr>
          <a:xfrm>
            <a:off x="718800" y="2871014"/>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3</a:t>
            </a:r>
          </a:p>
        </p:txBody>
      </p:sp>
      <p:sp>
        <p:nvSpPr>
          <p:cNvPr id="8" name="Textplatzhalter 9">
            <a:extLst>
              <a:ext uri="{FF2B5EF4-FFF2-40B4-BE49-F238E27FC236}">
                <a16:creationId xmlns:a16="http://schemas.microsoft.com/office/drawing/2014/main" id="{5C54FF21-1EEA-577F-153E-5754535CB2C0}"/>
              </a:ext>
            </a:extLst>
          </p:cNvPr>
          <p:cNvSpPr txBox="1">
            <a:spLocks noGrp="1"/>
          </p:cNvSpPr>
          <p:nvPr>
            <p:ph type="body" idx="4294967295"/>
          </p:nvPr>
        </p:nvSpPr>
        <p:spPr>
          <a:xfrm>
            <a:off x="1388854" y="2871014"/>
            <a:ext cx="10083143" cy="454456"/>
          </a:xfrm>
        </p:spPr>
        <p:txBody>
          <a:bodyPr anchor="ctr"/>
          <a:lstStyle/>
          <a:p>
            <a:pPr lvl="0">
              <a:spcBef>
                <a:spcPts val="0"/>
              </a:spcBef>
            </a:pPr>
            <a:r>
              <a:rPr lang="de-DE" dirty="0"/>
              <a:t>Geltungsbereich</a:t>
            </a:r>
          </a:p>
        </p:txBody>
      </p:sp>
      <p:sp>
        <p:nvSpPr>
          <p:cNvPr id="9" name="Textplatzhalter 10">
            <a:extLst>
              <a:ext uri="{FF2B5EF4-FFF2-40B4-BE49-F238E27FC236}">
                <a16:creationId xmlns:a16="http://schemas.microsoft.com/office/drawing/2014/main" id="{F51CEEF6-F24E-5B6C-4684-9C2B02A33DCF}"/>
              </a:ext>
            </a:extLst>
          </p:cNvPr>
          <p:cNvSpPr txBox="1">
            <a:spLocks noGrp="1"/>
          </p:cNvSpPr>
          <p:nvPr>
            <p:ph type="body" idx="4294967295"/>
          </p:nvPr>
        </p:nvSpPr>
        <p:spPr>
          <a:xfrm>
            <a:off x="718800" y="3469517"/>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4</a:t>
            </a:r>
          </a:p>
        </p:txBody>
      </p:sp>
      <p:sp>
        <p:nvSpPr>
          <p:cNvPr id="10" name="Textplatzhalter 11">
            <a:extLst>
              <a:ext uri="{FF2B5EF4-FFF2-40B4-BE49-F238E27FC236}">
                <a16:creationId xmlns:a16="http://schemas.microsoft.com/office/drawing/2014/main" id="{F331F608-FF5F-5EA9-8467-428B706F1045}"/>
              </a:ext>
            </a:extLst>
          </p:cNvPr>
          <p:cNvSpPr txBox="1">
            <a:spLocks noGrp="1"/>
          </p:cNvSpPr>
          <p:nvPr>
            <p:ph type="body" idx="4294967295"/>
          </p:nvPr>
        </p:nvSpPr>
        <p:spPr>
          <a:xfrm>
            <a:off x="1388852" y="4087195"/>
            <a:ext cx="10083143" cy="454456"/>
          </a:xfrm>
        </p:spPr>
        <p:txBody>
          <a:bodyPr anchor="ctr"/>
          <a:lstStyle/>
          <a:p>
            <a:pPr>
              <a:spcBef>
                <a:spcPts val="0"/>
              </a:spcBef>
            </a:pPr>
            <a:r>
              <a:rPr lang="de-DE" dirty="0"/>
              <a:t>Dokument, Vorgang, Akt</a:t>
            </a:r>
          </a:p>
        </p:txBody>
      </p:sp>
      <p:sp>
        <p:nvSpPr>
          <p:cNvPr id="11" name="Textplatzhalter 12">
            <a:extLst>
              <a:ext uri="{FF2B5EF4-FFF2-40B4-BE49-F238E27FC236}">
                <a16:creationId xmlns:a16="http://schemas.microsoft.com/office/drawing/2014/main" id="{D3343C0F-9A67-34B4-9068-0157997BACA1}"/>
              </a:ext>
            </a:extLst>
          </p:cNvPr>
          <p:cNvSpPr txBox="1">
            <a:spLocks noGrp="1"/>
          </p:cNvSpPr>
          <p:nvPr>
            <p:ph type="body" idx="4294967295"/>
          </p:nvPr>
        </p:nvSpPr>
        <p:spPr>
          <a:xfrm>
            <a:off x="718800" y="4068020"/>
            <a:ext cx="452079" cy="454456"/>
          </a:xfrm>
          <a:ln w="6345">
            <a:solidFill>
              <a:srgbClr val="AD007C"/>
            </a:solidFill>
            <a:prstDash val="solid"/>
          </a:ln>
        </p:spPr>
        <p:txBody>
          <a:bodyPr anchor="ctr" anchorCtr="1"/>
          <a:lstStyle/>
          <a:p>
            <a:pPr lvl="0" algn="ctr">
              <a:spcBef>
                <a:spcPts val="0"/>
              </a:spcBef>
            </a:pPr>
            <a:r>
              <a:rPr lang="de-DE" dirty="0">
                <a:solidFill>
                  <a:srgbClr val="AD007C"/>
                </a:solidFill>
                <a:latin typeface="Arial Black"/>
              </a:rPr>
              <a:t>5</a:t>
            </a:r>
          </a:p>
        </p:txBody>
      </p:sp>
      <p:sp>
        <p:nvSpPr>
          <p:cNvPr id="12" name="Textplatzhalter 13">
            <a:extLst>
              <a:ext uri="{FF2B5EF4-FFF2-40B4-BE49-F238E27FC236}">
                <a16:creationId xmlns:a16="http://schemas.microsoft.com/office/drawing/2014/main" id="{36497913-B1E6-A921-04A8-37BA6C79AD89}"/>
              </a:ext>
            </a:extLst>
          </p:cNvPr>
          <p:cNvSpPr txBox="1">
            <a:spLocks noGrp="1"/>
          </p:cNvSpPr>
          <p:nvPr>
            <p:ph type="body" idx="4294967295"/>
          </p:nvPr>
        </p:nvSpPr>
        <p:spPr>
          <a:xfrm>
            <a:off x="1388852" y="4666523"/>
            <a:ext cx="10083143" cy="454456"/>
          </a:xfrm>
        </p:spPr>
        <p:txBody>
          <a:bodyPr anchor="ctr"/>
          <a:lstStyle/>
          <a:p>
            <a:pPr lvl="0">
              <a:spcBef>
                <a:spcPts val="0"/>
              </a:spcBef>
            </a:pPr>
            <a:r>
              <a:rPr lang="de-DE" dirty="0"/>
              <a:t>Grundsätze der Sachbearbeitung und der Aktenbildung</a:t>
            </a:r>
          </a:p>
        </p:txBody>
      </p:sp>
      <p:sp>
        <p:nvSpPr>
          <p:cNvPr id="13" name="Datumsplatzhalter 20">
            <a:extLst>
              <a:ext uri="{FF2B5EF4-FFF2-40B4-BE49-F238E27FC236}">
                <a16:creationId xmlns:a16="http://schemas.microsoft.com/office/drawing/2014/main" id="{D623A64D-1545-116A-07BB-76B711D3A3E4}"/>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14" name="Fußzeilenplatzhalter 21">
            <a:extLst>
              <a:ext uri="{FF2B5EF4-FFF2-40B4-BE49-F238E27FC236}">
                <a16:creationId xmlns:a16="http://schemas.microsoft.com/office/drawing/2014/main" id="{DFE3CB4C-8397-8400-0706-28C39866A570}"/>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15" name="Foliennummernplatzhalter 22">
            <a:extLst>
              <a:ext uri="{FF2B5EF4-FFF2-40B4-BE49-F238E27FC236}">
                <a16:creationId xmlns:a16="http://schemas.microsoft.com/office/drawing/2014/main" id="{C7688390-2810-B21A-F23B-D7D4E6E3CA5F}"/>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144454-4016-45E2-A9F8-A8AC413565E2}" type="slidenum">
              <a:rPr/>
              <a:t>3</a:t>
            </a:fld>
            <a:endParaRPr lang="de-DE" sz="800" b="1" i="0" u="none" strike="noStrike" kern="1200" cap="none" spc="0" baseline="0">
              <a:solidFill>
                <a:srgbClr val="000000"/>
              </a:solidFill>
              <a:uFillTx/>
              <a:latin typeface="Arial" pitchFamily="34"/>
              <a:cs typeface="Arial" pitchFamily="34"/>
            </a:endParaRPr>
          </a:p>
        </p:txBody>
      </p:sp>
      <p:sp>
        <p:nvSpPr>
          <p:cNvPr id="16" name="Textplatzhalter 12">
            <a:extLst>
              <a:ext uri="{FF2B5EF4-FFF2-40B4-BE49-F238E27FC236}">
                <a16:creationId xmlns:a16="http://schemas.microsoft.com/office/drawing/2014/main" id="{9AEDDBF9-B3D2-E088-91A7-CD3E67C331FD}"/>
              </a:ext>
            </a:extLst>
          </p:cNvPr>
          <p:cNvSpPr txBox="1">
            <a:spLocks noGrp="1"/>
          </p:cNvSpPr>
          <p:nvPr>
            <p:ph type="body" idx="4294967295"/>
          </p:nvPr>
        </p:nvSpPr>
        <p:spPr>
          <a:xfrm>
            <a:off x="718800" y="4666523"/>
            <a:ext cx="452079" cy="454456"/>
          </a:xfrm>
          <a:ln w="6345">
            <a:solidFill>
              <a:srgbClr val="AD007C"/>
            </a:solidFill>
            <a:prstDash val="solid"/>
          </a:ln>
        </p:spPr>
        <p:txBody>
          <a:bodyPr anchor="ctr" anchorCtr="1"/>
          <a:lstStyle/>
          <a:p>
            <a:pPr lvl="0" algn="ctr">
              <a:spcBef>
                <a:spcPts val="0"/>
              </a:spcBef>
            </a:pPr>
            <a:r>
              <a:rPr lang="de-DE" dirty="0">
                <a:solidFill>
                  <a:srgbClr val="AD007C"/>
                </a:solidFill>
                <a:latin typeface="Arial Black"/>
              </a:rPr>
              <a:t>6</a:t>
            </a:r>
          </a:p>
        </p:txBody>
      </p:sp>
      <p:sp>
        <p:nvSpPr>
          <p:cNvPr id="17" name="Textplatzhalter 13">
            <a:extLst>
              <a:ext uri="{FF2B5EF4-FFF2-40B4-BE49-F238E27FC236}">
                <a16:creationId xmlns:a16="http://schemas.microsoft.com/office/drawing/2014/main" id="{F9963FAF-4F69-2D44-838B-519622C50BB4}"/>
              </a:ext>
            </a:extLst>
          </p:cNvPr>
          <p:cNvSpPr txBox="1">
            <a:spLocks noGrp="1"/>
          </p:cNvSpPr>
          <p:nvPr>
            <p:ph type="body" idx="4294967295"/>
          </p:nvPr>
        </p:nvSpPr>
        <p:spPr>
          <a:xfrm>
            <a:off x="1388853" y="5284208"/>
            <a:ext cx="10083143" cy="454456"/>
          </a:xfrm>
        </p:spPr>
        <p:txBody>
          <a:bodyPr anchor="ct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Ablage, Aufbewahrung, Aussonderung, Archivierung</a:t>
            </a:r>
          </a:p>
        </p:txBody>
      </p:sp>
      <p:sp>
        <p:nvSpPr>
          <p:cNvPr id="19" name="Textplatzhalter 12">
            <a:extLst>
              <a:ext uri="{FF2B5EF4-FFF2-40B4-BE49-F238E27FC236}">
                <a16:creationId xmlns:a16="http://schemas.microsoft.com/office/drawing/2014/main" id="{151CD8A8-DF7C-16C5-C04B-8E01DF592729}"/>
              </a:ext>
            </a:extLst>
          </p:cNvPr>
          <p:cNvSpPr txBox="1">
            <a:spLocks noGrp="1"/>
          </p:cNvSpPr>
          <p:nvPr>
            <p:ph type="body" idx="4294967295"/>
          </p:nvPr>
        </p:nvSpPr>
        <p:spPr>
          <a:xfrm>
            <a:off x="718799" y="5284208"/>
            <a:ext cx="452079" cy="454456"/>
          </a:xfrm>
          <a:ln w="6345">
            <a:solidFill>
              <a:srgbClr val="AD007C"/>
            </a:solidFill>
            <a:prstDash val="solid"/>
          </a:ln>
        </p:spPr>
        <p:txBody>
          <a:bodyPr anchor="ctr" anchorCtr="1"/>
          <a:lstStyle/>
          <a:p>
            <a:pPr lvl="0" algn="ctr">
              <a:spcBef>
                <a:spcPts val="0"/>
              </a:spcBef>
            </a:pPr>
            <a:r>
              <a:rPr lang="de-DE" dirty="0">
                <a:solidFill>
                  <a:srgbClr val="AD007C"/>
                </a:solidFill>
                <a:latin typeface="Arial Black"/>
              </a:rPr>
              <a:t>7</a:t>
            </a:r>
          </a:p>
        </p:txBody>
      </p:sp>
      <p:sp>
        <p:nvSpPr>
          <p:cNvPr id="20" name="Textplatzhalter 9">
            <a:extLst>
              <a:ext uri="{FF2B5EF4-FFF2-40B4-BE49-F238E27FC236}">
                <a16:creationId xmlns:a16="http://schemas.microsoft.com/office/drawing/2014/main" id="{5DA56D1A-5ABB-122B-F0D0-FD14CE35F102}"/>
              </a:ext>
            </a:extLst>
          </p:cNvPr>
          <p:cNvSpPr txBox="1">
            <a:spLocks noGrp="1"/>
          </p:cNvSpPr>
          <p:nvPr>
            <p:ph type="body" idx="4294967295"/>
          </p:nvPr>
        </p:nvSpPr>
        <p:spPr>
          <a:xfrm>
            <a:off x="1408646" y="3488684"/>
            <a:ext cx="10083143" cy="454456"/>
          </a:xfrm>
        </p:spPr>
        <p:txBody>
          <a:bodyPr anchor="ctr"/>
          <a:lstStyle/>
          <a:p>
            <a:pPr lvl="0">
              <a:spcBef>
                <a:spcPts val="0"/>
              </a:spcBef>
            </a:pPr>
            <a:r>
              <a:rPr lang="de-DE" dirty="0"/>
              <a:t>Zuständigkeiten</a:t>
            </a:r>
          </a:p>
        </p:txBody>
      </p:sp>
    </p:spTree>
    <p:extLst>
      <p:ext uri="{BB962C8B-B14F-4D97-AF65-F5344CB8AC3E}">
        <p14:creationId xmlns:p14="http://schemas.microsoft.com/office/powerpoint/2010/main" val="1796029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A2D64-8393-D2EA-D301-84A784C1848F}"/>
            </a:ext>
          </a:extLst>
        </p:cNvPr>
        <p:cNvGrpSpPr/>
        <p:nvPr/>
      </p:nvGrpSpPr>
      <p:grpSpPr>
        <a:xfrm>
          <a:off x="0" y="0"/>
          <a:ext cx="0" cy="0"/>
          <a:chOff x="0" y="0"/>
          <a:chExt cx="0" cy="0"/>
        </a:xfrm>
      </p:grpSpPr>
      <p:sp>
        <p:nvSpPr>
          <p:cNvPr id="2" name="Titel 5">
            <a:extLst>
              <a:ext uri="{FF2B5EF4-FFF2-40B4-BE49-F238E27FC236}">
                <a16:creationId xmlns:a16="http://schemas.microsoft.com/office/drawing/2014/main" id="{D9656712-491D-1FA3-F642-8B3889DF7401}"/>
              </a:ext>
            </a:extLst>
          </p:cNvPr>
          <p:cNvSpPr txBox="1">
            <a:spLocks noGrp="1"/>
          </p:cNvSpPr>
          <p:nvPr>
            <p:ph type="title"/>
          </p:nvPr>
        </p:nvSpPr>
        <p:spPr/>
        <p:txBody>
          <a:bodyPr/>
          <a:lstStyle/>
          <a:p>
            <a:pPr lvl="0"/>
            <a:r>
              <a:rPr lang="de-DE" dirty="0"/>
              <a:t>7. Ablage, Aufbewahrung, Archivierung</a:t>
            </a:r>
          </a:p>
        </p:txBody>
      </p:sp>
      <p:sp>
        <p:nvSpPr>
          <p:cNvPr id="3" name="Untertitel 6">
            <a:extLst>
              <a:ext uri="{FF2B5EF4-FFF2-40B4-BE49-F238E27FC236}">
                <a16:creationId xmlns:a16="http://schemas.microsoft.com/office/drawing/2014/main" id="{D4400E40-449C-205E-8D0F-CE383F125388}"/>
              </a:ext>
            </a:extLst>
          </p:cNvPr>
          <p:cNvSpPr txBox="1">
            <a:spLocks noGrp="1"/>
          </p:cNvSpPr>
          <p:nvPr>
            <p:ph type="subTitle" idx="4294967295"/>
          </p:nvPr>
        </p:nvSpPr>
        <p:spPr>
          <a:xfrm>
            <a:off x="719404" y="1181816"/>
            <a:ext cx="10753197" cy="5190408"/>
          </a:xfrm>
        </p:spPr>
        <p:txBody>
          <a:bodyPr/>
          <a:lstStyle/>
          <a:p>
            <a:pPr marL="0" lvl="0">
              <a:spcBef>
                <a:spcPts val="0"/>
              </a:spcBef>
              <a:buSzPct val="100000"/>
            </a:pPr>
            <a:r>
              <a:rPr lang="de-DE" dirty="0">
                <a:latin typeface="Arial" panose="020B0604020202020204" pitchFamily="34" charset="0"/>
                <a:ea typeface="Aptos" panose="020B0004020202020204" pitchFamily="34" charset="0"/>
                <a:cs typeface="Arial" panose="020B0604020202020204" pitchFamily="34" charset="0"/>
              </a:rPr>
              <a:t>Ablage:</a:t>
            </a:r>
          </a:p>
          <a:p>
            <a:pPr marL="285750" lvl="0" indent="-285750">
              <a:spcBef>
                <a:spcPts val="0"/>
              </a:spcBef>
              <a:buSzPct val="100000"/>
              <a:buFont typeface="Wingdings" panose="05000000000000000000" pitchFamily="2" charset="2"/>
              <a:buChar char="§"/>
            </a:pPr>
            <a:r>
              <a:rPr lang="de-DE" dirty="0">
                <a:latin typeface="Arial" panose="020B0604020202020204" pitchFamily="34" charset="0"/>
                <a:ea typeface="Aptos" panose="020B0004020202020204" pitchFamily="34" charset="0"/>
                <a:cs typeface="Arial" panose="020B0604020202020204" pitchFamily="34" charset="0"/>
              </a:rPr>
              <a:t>Die Akten der ZV werden grundsätzlich in der Zentralregistratur geführt und dort verwaltet. Es gibt eigentlich keine </a:t>
            </a:r>
            <a:r>
              <a:rPr lang="de-DE" dirty="0" err="1">
                <a:latin typeface="Arial" panose="020B0604020202020204" pitchFamily="34" charset="0"/>
                <a:ea typeface="Aptos" panose="020B0004020202020204" pitchFamily="34" charset="0"/>
                <a:cs typeface="Arial" panose="020B0604020202020204" pitchFamily="34" charset="0"/>
              </a:rPr>
              <a:t>Sachbearbeiterablage</a:t>
            </a:r>
            <a:r>
              <a:rPr lang="de-DE" dirty="0">
                <a:latin typeface="Arial" panose="020B0604020202020204" pitchFamily="34" charset="0"/>
                <a:ea typeface="Aptos" panose="020B0004020202020204" pitchFamily="34" charset="0"/>
                <a:cs typeface="Arial" panose="020B0604020202020204" pitchFamily="34" charset="0"/>
              </a:rPr>
              <a:t>, mit Ausnahme von Handakten.</a:t>
            </a:r>
            <a:br>
              <a:rPr lang="de-DE" dirty="0">
                <a:latin typeface="Arial" panose="020B0604020202020204" pitchFamily="34" charset="0"/>
                <a:ea typeface="Aptos" panose="020B0004020202020204" pitchFamily="34" charset="0"/>
                <a:cs typeface="Arial" panose="020B0604020202020204" pitchFamily="34" charset="0"/>
              </a:rPr>
            </a:br>
            <a:r>
              <a:rPr lang="de-DE" dirty="0">
                <a:latin typeface="Arial" panose="020B0604020202020204" pitchFamily="34" charset="0"/>
                <a:ea typeface="Aptos" panose="020B0004020202020204" pitchFamily="34" charset="0"/>
                <a:cs typeface="Arial" panose="020B0604020202020204" pitchFamily="34" charset="0"/>
              </a:rPr>
              <a:t>Ausnahmen: eigene Registraturen für serielle Massenakten (z.B. Personal- oder Prüfungsakten)</a:t>
            </a:r>
          </a:p>
          <a:p>
            <a:pPr marL="342900" lvl="0" indent="-342900">
              <a:spcBef>
                <a:spcPts val="0"/>
              </a:spcBef>
              <a:buSzPct val="100000"/>
              <a:buFont typeface="Wingdings" panose="05000000000000000000" pitchFamily="2" charset="2"/>
              <a:buChar char="§"/>
            </a:pPr>
            <a:endParaRPr lang="de-DE" dirty="0">
              <a:latin typeface="Arial" panose="020B0604020202020204" pitchFamily="34" charset="0"/>
              <a:ea typeface="Aptos" panose="020B0004020202020204" pitchFamily="34" charset="0"/>
              <a:cs typeface="Arial" panose="020B0604020202020204" pitchFamily="34" charset="0"/>
            </a:endParaRPr>
          </a:p>
          <a:p>
            <a:pPr marL="0" lvl="0">
              <a:spcBef>
                <a:spcPts val="0"/>
              </a:spcBef>
              <a:buSzPct val="100000"/>
            </a:pPr>
            <a:r>
              <a:rPr lang="de-DE" dirty="0">
                <a:effectLst/>
                <a:latin typeface="Arial" panose="020B0604020202020204" pitchFamily="34" charset="0"/>
                <a:ea typeface="Aptos" panose="020B0004020202020204" pitchFamily="34" charset="0"/>
                <a:cs typeface="Arial" panose="020B0604020202020204" pitchFamily="34" charset="0"/>
              </a:rPr>
              <a:t>Aufbewahrung und Aufbewahrungsfristen:</a:t>
            </a:r>
          </a:p>
          <a:p>
            <a:pPr marL="342900" lvl="0" indent="-342900">
              <a:spcBef>
                <a:spcPts val="0"/>
              </a:spcBef>
              <a:buSzPct val="100000"/>
              <a:buFont typeface="Wingdings" panose="05000000000000000000" pitchFamily="2" charset="2"/>
              <a:buChar char="§"/>
            </a:pPr>
            <a:r>
              <a:rPr lang="de-DE" dirty="0">
                <a:latin typeface="Arial" panose="020B0604020202020204" pitchFamily="34" charset="0"/>
                <a:ea typeface="Aptos" panose="020B0004020202020204" pitchFamily="34" charset="0"/>
                <a:cs typeface="Arial" panose="020B0604020202020204" pitchFamily="34" charset="0"/>
              </a:rPr>
              <a:t>Für die Aufbewahrung sowie die Beachtung von Aufbewahrungsfristen ist die Zentralregistratur zuständig</a:t>
            </a:r>
            <a:br>
              <a:rPr lang="de-DE" dirty="0">
                <a:latin typeface="Arial" panose="020B0604020202020204" pitchFamily="34" charset="0"/>
                <a:ea typeface="Aptos" panose="020B0004020202020204" pitchFamily="34" charset="0"/>
                <a:cs typeface="Arial" panose="020B0604020202020204" pitchFamily="34" charset="0"/>
              </a:rPr>
            </a:br>
            <a:r>
              <a:rPr lang="de-DE" dirty="0">
                <a:latin typeface="Arial" panose="020B0604020202020204" pitchFamily="34" charset="0"/>
                <a:ea typeface="Aptos" panose="020B0004020202020204" pitchFamily="34" charset="0"/>
                <a:cs typeface="Arial" panose="020B0604020202020204" pitchFamily="34" charset="0"/>
              </a:rPr>
              <a:t>Ausnahmen: Akten, die außerhalb der Zentralregistratur geführt werden</a:t>
            </a:r>
            <a:br>
              <a:rPr lang="de-DE" dirty="0">
                <a:latin typeface="Arial" panose="020B0604020202020204" pitchFamily="34" charset="0"/>
                <a:ea typeface="Aptos" panose="020B0004020202020204" pitchFamily="34" charset="0"/>
                <a:cs typeface="Arial" panose="020B0604020202020204" pitchFamily="34" charset="0"/>
              </a:rPr>
            </a:br>
            <a:r>
              <a:rPr lang="de-DE" dirty="0">
                <a:latin typeface="Arial" panose="020B0604020202020204" pitchFamily="34" charset="0"/>
                <a:ea typeface="Aptos" panose="020B0004020202020204" pitchFamily="34" charset="0"/>
                <a:cs typeface="Arial" panose="020B0604020202020204" pitchFamily="34" charset="0"/>
              </a:rPr>
              <a:t>in diesem Fall: Lagerungsbedingungen beachten!</a:t>
            </a:r>
          </a:p>
          <a:p>
            <a:pPr marL="342900" lvl="0" indent="-342900">
              <a:spcBef>
                <a:spcPts val="0"/>
              </a:spcBef>
              <a:buSzPct val="100000"/>
              <a:buFont typeface="Wingdings" panose="05000000000000000000" pitchFamily="2" charset="2"/>
              <a:buChar char="§"/>
            </a:pPr>
            <a:r>
              <a:rPr lang="de-DE" dirty="0">
                <a:latin typeface="Arial" panose="020B0604020202020204" pitchFamily="34" charset="0"/>
                <a:ea typeface="Aptos" panose="020B0004020202020204" pitchFamily="34" charset="0"/>
                <a:cs typeface="Arial" panose="020B0604020202020204" pitchFamily="34" charset="0"/>
              </a:rPr>
              <a:t>Wichtiges Hilfsmittel: „Regensburger Fristenkatalog“</a:t>
            </a:r>
          </a:p>
          <a:p>
            <a:pPr marL="342900" lvl="0" indent="-342900">
              <a:spcBef>
                <a:spcPts val="0"/>
              </a:spcBef>
              <a:buSzPct val="100000"/>
              <a:buFont typeface="Wingdings" panose="05000000000000000000" pitchFamily="2" charset="2"/>
              <a:buChar char="§"/>
            </a:pPr>
            <a:endParaRPr lang="de-DE" dirty="0">
              <a:effectLst/>
              <a:latin typeface="Arial" panose="020B0604020202020204" pitchFamily="34" charset="0"/>
              <a:ea typeface="Aptos" panose="020B0004020202020204" pitchFamily="34" charset="0"/>
              <a:cs typeface="Arial" panose="020B0604020202020204" pitchFamily="34" charset="0"/>
            </a:endParaRPr>
          </a:p>
          <a:p>
            <a:pPr marL="0" lvl="0">
              <a:spcBef>
                <a:spcPts val="0"/>
              </a:spcBef>
              <a:buSzPct val="100000"/>
            </a:pPr>
            <a:r>
              <a:rPr lang="de-DE" dirty="0">
                <a:latin typeface="Arial" panose="020B0604020202020204" pitchFamily="34" charset="0"/>
                <a:ea typeface="Aptos" panose="020B0004020202020204" pitchFamily="34" charset="0"/>
                <a:cs typeface="Arial" panose="020B0604020202020204" pitchFamily="34" charset="0"/>
              </a:rPr>
              <a:t>Archivierung:</a:t>
            </a:r>
          </a:p>
          <a:p>
            <a:pPr marL="342900" lvl="0" indent="-342900">
              <a:spcBef>
                <a:spcPts val="0"/>
              </a:spcBef>
              <a:buSzPct val="100000"/>
              <a:buFont typeface="Wingdings" panose="05000000000000000000" pitchFamily="2" charset="2"/>
              <a:buChar char="§"/>
            </a:pPr>
            <a:r>
              <a:rPr lang="de-DE" dirty="0">
                <a:latin typeface="Arial" panose="020B0604020202020204" pitchFamily="34" charset="0"/>
                <a:ea typeface="Aptos" panose="020B0004020202020204" pitchFamily="34" charset="0"/>
                <a:cs typeface="Arial" panose="020B0604020202020204" pitchFamily="34" charset="0"/>
              </a:rPr>
              <a:t>Wenn ein Akt für den laufenden Dienstbetrieb entbehrlich und die Aufbewahrungsfrist abgelaufen ist, muss er dem Universitätsarchiv angeboten werden.</a:t>
            </a:r>
          </a:p>
          <a:p>
            <a:pPr marL="342900" lvl="0" indent="-342900">
              <a:spcBef>
                <a:spcPts val="0"/>
              </a:spcBef>
              <a:buSzPct val="100000"/>
              <a:buFont typeface="Wingdings" panose="05000000000000000000" pitchFamily="2" charset="2"/>
              <a:buChar char="§"/>
            </a:pPr>
            <a:r>
              <a:rPr lang="de-DE" dirty="0">
                <a:latin typeface="Arial" panose="020B0604020202020204" pitchFamily="34" charset="0"/>
                <a:ea typeface="Aptos" panose="020B0004020202020204" pitchFamily="34" charset="0"/>
                <a:cs typeface="Arial" panose="020B0604020202020204" pitchFamily="34" charset="0"/>
              </a:rPr>
              <a:t>Keine Vernichtung von Unterlagen bzw. Löschung von Daten ohne vorherige Anbietung an das Universitätsarchiv! (</a:t>
            </a:r>
            <a:r>
              <a:rPr lang="de-DE" sz="1800" dirty="0">
                <a:effectLst/>
                <a:latin typeface="Aptos" panose="020B0004020202020204" pitchFamily="34" charset="0"/>
                <a:ea typeface="Aptos" panose="020B0004020202020204" pitchFamily="34" charset="0"/>
                <a:cs typeface="Arial" panose="020B0604020202020204" pitchFamily="34" charset="0"/>
              </a:rPr>
              <a:t>Art. 26 Abs. 6 </a:t>
            </a:r>
            <a:r>
              <a:rPr lang="de-DE" sz="1800" dirty="0" err="1">
                <a:effectLst/>
                <a:latin typeface="Aptos" panose="020B0004020202020204" pitchFamily="34" charset="0"/>
                <a:ea typeface="Aptos" panose="020B0004020202020204" pitchFamily="34" charset="0"/>
                <a:cs typeface="Arial" panose="020B0604020202020204" pitchFamily="34" charset="0"/>
              </a:rPr>
              <a:t>BayDSG</a:t>
            </a:r>
            <a:r>
              <a:rPr lang="de-DE" sz="1800" dirty="0">
                <a:effectLst/>
                <a:latin typeface="Aptos" panose="020B0004020202020204" pitchFamily="34" charset="0"/>
                <a:ea typeface="Aptos" panose="020B0004020202020204" pitchFamily="34" charset="0"/>
                <a:cs typeface="Arial" panose="020B0604020202020204" pitchFamily="34" charset="0"/>
              </a:rPr>
              <a:t>, § 2 Abs. 2 Statut des Universitätsarchivs, Nr. 6.1 Aussonderungsordnung für die Universität Augsburg)</a:t>
            </a:r>
            <a:endParaRPr lang="de-DE" dirty="0">
              <a:latin typeface="Arial" panose="020B0604020202020204" pitchFamily="34" charset="0"/>
              <a:ea typeface="Aptos" panose="020B0004020202020204" pitchFamily="34" charset="0"/>
              <a:cs typeface="Arial" panose="020B0604020202020204" pitchFamily="34" charset="0"/>
            </a:endParaRPr>
          </a:p>
          <a:p>
            <a:pPr marL="0" lvl="0">
              <a:spcBef>
                <a:spcPts val="0"/>
              </a:spcBef>
              <a:buSzPct val="100000"/>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0" lvl="0">
              <a:spcBef>
                <a:spcPts val="0"/>
              </a:spcBef>
              <a:buSzPct val="100000"/>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0" lvl="0">
              <a:spcBef>
                <a:spcPts val="0"/>
              </a:spcBef>
              <a:buSzPct val="100000"/>
            </a:pPr>
            <a:br>
              <a:rPr lang="de-DE" sz="2000" dirty="0">
                <a:effectLst/>
                <a:latin typeface="Arial" panose="020B0604020202020204" pitchFamily="34" charset="0"/>
                <a:ea typeface="Aptos" panose="020B0004020202020204" pitchFamily="34" charset="0"/>
                <a:cs typeface="Arial" panose="020B0604020202020204" pitchFamily="34" charset="0"/>
              </a:rPr>
            </a:br>
            <a:br>
              <a:rPr lang="de-DE" sz="1800" dirty="0">
                <a:effectLst/>
                <a:latin typeface="Aptos" panose="020B0004020202020204" pitchFamily="34" charset="0"/>
                <a:ea typeface="Aptos" panose="020B0004020202020204" pitchFamily="34" charset="0"/>
                <a:cs typeface="Arial" panose="020B0604020202020204" pitchFamily="34" charset="0"/>
              </a:rPr>
            </a:br>
            <a:br>
              <a:rPr lang="de-DE" sz="2000" kern="100" dirty="0">
                <a:latin typeface="Arial" panose="020B0604020202020204" pitchFamily="34" charset="0"/>
                <a:ea typeface="Aptos" panose="020B0004020202020204" pitchFamily="34" charset="0"/>
                <a:cs typeface="Arial" panose="020B0604020202020204" pitchFamily="34" charset="0"/>
              </a:rPr>
            </a:br>
            <a:endParaRPr lang="de-DE" sz="2000" kern="100" dirty="0">
              <a:effectLst/>
              <a:latin typeface="Arial" panose="020B0604020202020204" pitchFamily="34" charset="0"/>
              <a:ea typeface="Aptos" panose="020B00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Bef>
                <a:spcPts val="0"/>
              </a:spcBef>
              <a:buSzPct val="100000"/>
              <a:buFont typeface="Wingdings" panose="05000000000000000000" pitchFamily="2" charset="2"/>
              <a:buChar char="§"/>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latin typeface="Arial" panose="020B0604020202020204" pitchFamily="34" charset="0"/>
              <a:cs typeface="Arial" panose="020B0604020202020204" pitchFamily="34" charset="0"/>
            </a:endParaRPr>
          </a:p>
          <a:p>
            <a:pPr marL="0" lvl="0">
              <a:spcBef>
                <a:spcPts val="0"/>
              </a:spcBef>
              <a:buSzPct val="100000"/>
            </a:pPr>
            <a:endParaRPr lang="de-DE" sz="2000" dirty="0"/>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p:txBody>
      </p:sp>
      <p:sp>
        <p:nvSpPr>
          <p:cNvPr id="4" name="Datumsplatzhalter 2">
            <a:extLst>
              <a:ext uri="{FF2B5EF4-FFF2-40B4-BE49-F238E27FC236}">
                <a16:creationId xmlns:a16="http://schemas.microsoft.com/office/drawing/2014/main" id="{145F5123-4649-DDED-394A-E63A7D3D052B}"/>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5" name="Fußzeilenplatzhalter 3">
            <a:extLst>
              <a:ext uri="{FF2B5EF4-FFF2-40B4-BE49-F238E27FC236}">
                <a16:creationId xmlns:a16="http://schemas.microsoft.com/office/drawing/2014/main" id="{2FDF4058-8363-E471-9FC6-83FDFDF172C6}"/>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6" name="Foliennummernplatzhalter 4">
            <a:extLst>
              <a:ext uri="{FF2B5EF4-FFF2-40B4-BE49-F238E27FC236}">
                <a16:creationId xmlns:a16="http://schemas.microsoft.com/office/drawing/2014/main" id="{B3D337CE-C415-7D1F-19A3-0D2F5CE45F8C}"/>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4E27D-A0C6-4B18-B41F-9724C007DFBC}" type="slidenum">
              <a:rPr/>
              <a:t>30</a:t>
            </a:fld>
            <a:endParaRPr lang="de-DE" sz="800" b="1"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2700174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201">
    <p:spTree>
      <p:nvGrpSpPr>
        <p:cNvPr id="1" name=""/>
        <p:cNvGrpSpPr/>
        <p:nvPr/>
      </p:nvGrpSpPr>
      <p:grpSpPr>
        <a:xfrm>
          <a:off x="0" y="0"/>
          <a:ext cx="0" cy="0"/>
          <a:chOff x="0" y="0"/>
          <a:chExt cx="0" cy="0"/>
        </a:xfrm>
      </p:grpSpPr>
      <p:sp>
        <p:nvSpPr>
          <p:cNvPr id="2" name="Textplatzhalter 3">
            <a:extLst>
              <a:ext uri="{FF2B5EF4-FFF2-40B4-BE49-F238E27FC236}">
                <a16:creationId xmlns:a16="http://schemas.microsoft.com/office/drawing/2014/main" id="{8D8F92EA-9DBE-C8D2-8593-84DE97F1A4AC}"/>
              </a:ext>
            </a:extLst>
          </p:cNvPr>
          <p:cNvSpPr txBox="1">
            <a:spLocks noGrp="1"/>
          </p:cNvSpPr>
          <p:nvPr>
            <p:ph type="body" idx="4294967295"/>
          </p:nvPr>
        </p:nvSpPr>
        <p:spPr>
          <a:xfrm>
            <a:off x="5636893" y="4555083"/>
            <a:ext cx="3701125" cy="1501197"/>
          </a:xfrm>
        </p:spPr>
        <p:txBody>
          <a:bodyPr/>
          <a:lstStyle/>
          <a:p>
            <a:pPr lvl="0">
              <a:spcBef>
                <a:spcPts val="600"/>
              </a:spcBef>
            </a:pPr>
            <a:r>
              <a:rPr lang="de-DE" sz="1200" dirty="0"/>
              <a:t>Dr. Werner Lengger</a:t>
            </a:r>
          </a:p>
          <a:p>
            <a:pPr lvl="0">
              <a:spcBef>
                <a:spcPts val="600"/>
              </a:spcBef>
            </a:pPr>
            <a:r>
              <a:rPr lang="de-DE" sz="1200" dirty="0"/>
              <a:t>Universitätsarchiv</a:t>
            </a:r>
          </a:p>
          <a:p>
            <a:pPr lvl="0">
              <a:spcBef>
                <a:spcPts val="600"/>
              </a:spcBef>
            </a:pPr>
            <a:r>
              <a:rPr lang="de-DE" sz="1200" dirty="0"/>
              <a:t>Universität Augsburg</a:t>
            </a:r>
          </a:p>
          <a:p>
            <a:pPr lvl="0">
              <a:spcBef>
                <a:spcPts val="600"/>
              </a:spcBef>
            </a:pPr>
            <a:r>
              <a:rPr lang="de-DE" sz="1200" dirty="0"/>
              <a:t>werner.lengger@archiv.uni-augsburg.de</a:t>
            </a:r>
          </a:p>
        </p:txBody>
      </p:sp>
      <p:sp>
        <p:nvSpPr>
          <p:cNvPr id="3" name="Textplatzhalter 12">
            <a:extLst>
              <a:ext uri="{FF2B5EF4-FFF2-40B4-BE49-F238E27FC236}">
                <a16:creationId xmlns:a16="http://schemas.microsoft.com/office/drawing/2014/main" id="{5C5437F8-455E-AA25-5F14-D8147D2F7EEF}"/>
              </a:ext>
            </a:extLst>
          </p:cNvPr>
          <p:cNvSpPr txBox="1">
            <a:spLocks noGrp="1"/>
          </p:cNvSpPr>
          <p:nvPr>
            <p:ph type="body" idx="4294967295"/>
          </p:nvPr>
        </p:nvSpPr>
        <p:spPr>
          <a:xfrm>
            <a:off x="719998" y="2911641"/>
            <a:ext cx="4528803" cy="1386202"/>
          </a:xfrm>
        </p:spPr>
        <p:txBody>
          <a:bodyPr/>
          <a:lstStyle/>
          <a:p>
            <a:pPr lvl="0"/>
            <a:r>
              <a:rPr lang="de-DE" sz="2000" dirty="0"/>
              <a:t>Vielen Dank für Ihre Geduld </a:t>
            </a:r>
            <a:br>
              <a:rPr lang="de-DE" sz="2000" dirty="0"/>
            </a:br>
            <a:r>
              <a:rPr lang="de-DE" sz="2000" dirty="0"/>
              <a:t>und Ihre  Aufmerksamkeit!</a:t>
            </a:r>
          </a:p>
        </p:txBody>
      </p:sp>
      <p:pic>
        <p:nvPicPr>
          <p:cNvPr id="6" name="Logo_Basis_neg.">
            <a:extLst>
              <a:ext uri="{FF2B5EF4-FFF2-40B4-BE49-F238E27FC236}">
                <a16:creationId xmlns:a16="http://schemas.microsoft.com/office/drawing/2014/main" id="{6322392E-C941-2F11-B483-B7E7640225EB}"/>
              </a:ext>
            </a:extLst>
          </p:cNvPr>
          <p:cNvPicPr>
            <a:picLocks noMove="1" noResize="1"/>
          </p:cNvPicPr>
          <p:nvPr/>
        </p:nvPicPr>
        <p:blipFill>
          <a:blip r:embed="rId3">
            <a:extLst>
              <a:ext uri="{96DAC541-7B7A-43D3-8B79-37D633B846F1}">
                <asvg:svgBlip xmlns:asvg="http://schemas.microsoft.com/office/drawing/2016/SVG/main" r:embed="rId4"/>
              </a:ext>
            </a:extLst>
          </a:blip>
          <a:stretch>
            <a:fillRect/>
          </a:stretch>
        </p:blipFill>
        <p:spPr>
          <a:xfrm>
            <a:off x="5802425" y="834472"/>
            <a:ext cx="3819147" cy="682755"/>
          </a:xfrm>
          <a:prstGeom prst="rect">
            <a:avLst/>
          </a:prstGeom>
          <a:noFill/>
          <a:ln cap="flat">
            <a:noFill/>
          </a:ln>
        </p:spPr>
      </p:pic>
      <p:pic>
        <p:nvPicPr>
          <p:cNvPr id="7" name="Logo_FAI_neg." hidden="1">
            <a:extLst>
              <a:ext uri="{FF2B5EF4-FFF2-40B4-BE49-F238E27FC236}">
                <a16:creationId xmlns:a16="http://schemas.microsoft.com/office/drawing/2014/main" id="{DA2D66E9-ED99-833A-77DD-31286F96B30D}"/>
              </a:ext>
            </a:extLst>
          </p:cNvPr>
          <p:cNvPicPr>
            <a:picLocks noMove="1" noResize="1"/>
          </p:cNvPicPr>
          <p:nvPr/>
        </p:nvPicPr>
        <p:blipFill>
          <a:blip r:embed="rId5">
            <a:extLst>
              <a:ext uri="{96DAC541-7B7A-43D3-8B79-37D633B846F1}">
                <asvg:svgBlip xmlns:asvg="http://schemas.microsoft.com/office/drawing/2016/SVG/main" r:embed="rId6"/>
              </a:ext>
            </a:extLst>
          </a:blip>
          <a:stretch>
            <a:fillRect/>
          </a:stretch>
        </p:blipFill>
        <p:spPr>
          <a:xfrm>
            <a:off x="5802425" y="834472"/>
            <a:ext cx="3819147" cy="682755"/>
          </a:xfrm>
          <a:prstGeom prst="rect">
            <a:avLst/>
          </a:prstGeom>
          <a:noFill/>
          <a:ln cap="flat">
            <a:noFill/>
          </a:ln>
        </p:spPr>
      </p:pic>
      <p:pic>
        <p:nvPicPr>
          <p:cNvPr id="8" name="Logo_JUF_neg." hidden="1">
            <a:extLst>
              <a:ext uri="{FF2B5EF4-FFF2-40B4-BE49-F238E27FC236}">
                <a16:creationId xmlns:a16="http://schemas.microsoft.com/office/drawing/2014/main" id="{7E1DC8C8-F9E4-030F-9EB6-991B4FD05508}"/>
              </a:ext>
            </a:extLst>
          </p:cNvPr>
          <p:cNvPicPr>
            <a:picLocks noMove="1" noResize="1"/>
          </p:cNvPicPr>
          <p:nvPr/>
        </p:nvPicPr>
        <p:blipFill>
          <a:blip r:embed="rId7">
            <a:extLst>
              <a:ext uri="{96DAC541-7B7A-43D3-8B79-37D633B846F1}">
                <asvg:svgBlip xmlns:asvg="http://schemas.microsoft.com/office/drawing/2016/SVG/main" r:embed="rId8"/>
              </a:ext>
            </a:extLst>
          </a:blip>
          <a:stretch>
            <a:fillRect/>
          </a:stretch>
        </p:blipFill>
        <p:spPr>
          <a:xfrm>
            <a:off x="5802425" y="834472"/>
            <a:ext cx="3819147" cy="682755"/>
          </a:xfrm>
          <a:prstGeom prst="rect">
            <a:avLst/>
          </a:prstGeom>
          <a:noFill/>
          <a:ln cap="flat">
            <a:noFill/>
          </a:ln>
        </p:spPr>
      </p:pic>
      <p:pic>
        <p:nvPicPr>
          <p:cNvPr id="9" name="Logo_KTF_neg." hidden="1">
            <a:extLst>
              <a:ext uri="{FF2B5EF4-FFF2-40B4-BE49-F238E27FC236}">
                <a16:creationId xmlns:a16="http://schemas.microsoft.com/office/drawing/2014/main" id="{EC79733B-5551-8E38-53EF-2E23B16596E6}"/>
              </a:ext>
            </a:extLst>
          </p:cNvPr>
          <p:cNvPicPr>
            <a:picLocks noMove="1" noResize="1"/>
          </p:cNvPicPr>
          <p:nvPr/>
        </p:nvPicPr>
        <p:blipFill>
          <a:blip r:embed="rId9">
            <a:extLst>
              <a:ext uri="{96DAC541-7B7A-43D3-8B79-37D633B846F1}">
                <asvg:svgBlip xmlns:asvg="http://schemas.microsoft.com/office/drawing/2016/SVG/main" r:embed="rId10"/>
              </a:ext>
            </a:extLst>
          </a:blip>
          <a:stretch>
            <a:fillRect/>
          </a:stretch>
        </p:blipFill>
        <p:spPr>
          <a:xfrm>
            <a:off x="5802425" y="834472"/>
            <a:ext cx="3819147" cy="682755"/>
          </a:xfrm>
          <a:prstGeom prst="rect">
            <a:avLst/>
          </a:prstGeom>
          <a:noFill/>
          <a:ln cap="flat">
            <a:noFill/>
          </a:ln>
        </p:spPr>
      </p:pic>
      <p:pic>
        <p:nvPicPr>
          <p:cNvPr id="10" name="Logo_MEF_neg." hidden="1">
            <a:extLst>
              <a:ext uri="{FF2B5EF4-FFF2-40B4-BE49-F238E27FC236}">
                <a16:creationId xmlns:a16="http://schemas.microsoft.com/office/drawing/2014/main" id="{410939BF-F581-BA60-180D-8115828748DC}"/>
              </a:ext>
            </a:extLst>
          </p:cNvPr>
          <p:cNvPicPr>
            <a:picLocks noMove="1" noResize="1"/>
          </p:cNvPicPr>
          <p:nvPr/>
        </p:nvPicPr>
        <p:blipFill>
          <a:blip r:embed="rId11">
            <a:extLst>
              <a:ext uri="{96DAC541-7B7A-43D3-8B79-37D633B846F1}">
                <asvg:svgBlip xmlns:asvg="http://schemas.microsoft.com/office/drawing/2016/SVG/main" r:embed="rId12"/>
              </a:ext>
            </a:extLst>
          </a:blip>
          <a:stretch>
            <a:fillRect/>
          </a:stretch>
        </p:blipFill>
        <p:spPr>
          <a:xfrm>
            <a:off x="5802425" y="834472"/>
            <a:ext cx="3819147" cy="682755"/>
          </a:xfrm>
          <a:prstGeom prst="rect">
            <a:avLst/>
          </a:prstGeom>
          <a:noFill/>
          <a:ln cap="flat">
            <a:noFill/>
          </a:ln>
        </p:spPr>
      </p:pic>
      <p:pic>
        <p:nvPicPr>
          <p:cNvPr id="11" name="Logo_MNTF_neg." hidden="1">
            <a:extLst>
              <a:ext uri="{FF2B5EF4-FFF2-40B4-BE49-F238E27FC236}">
                <a16:creationId xmlns:a16="http://schemas.microsoft.com/office/drawing/2014/main" id="{C068AD58-8C74-ABB2-8821-C32578912C31}"/>
              </a:ext>
            </a:extLst>
          </p:cNvPr>
          <p:cNvPicPr>
            <a:picLocks noMove="1" noResize="1"/>
          </p:cNvPicPr>
          <p:nvPr/>
        </p:nvPicPr>
        <p:blipFill>
          <a:blip r:embed="rId13">
            <a:extLst>
              <a:ext uri="{96DAC541-7B7A-43D3-8B79-37D633B846F1}">
                <asvg:svgBlip xmlns:asvg="http://schemas.microsoft.com/office/drawing/2016/SVG/main" r:embed="rId14"/>
              </a:ext>
            </a:extLst>
          </a:blip>
          <a:stretch>
            <a:fillRect/>
          </a:stretch>
        </p:blipFill>
        <p:spPr>
          <a:xfrm>
            <a:off x="5802425" y="834472"/>
            <a:ext cx="3819147" cy="682755"/>
          </a:xfrm>
          <a:prstGeom prst="rect">
            <a:avLst/>
          </a:prstGeom>
          <a:noFill/>
          <a:ln cap="flat">
            <a:noFill/>
          </a:ln>
        </p:spPr>
      </p:pic>
      <p:pic>
        <p:nvPicPr>
          <p:cNvPr id="12" name="Logo_PHF_neg." hidden="1">
            <a:extLst>
              <a:ext uri="{FF2B5EF4-FFF2-40B4-BE49-F238E27FC236}">
                <a16:creationId xmlns:a16="http://schemas.microsoft.com/office/drawing/2014/main" id="{53CF0E64-46AC-BDC7-3EB7-6C9AE7209808}"/>
              </a:ext>
            </a:extLst>
          </p:cNvPr>
          <p:cNvPicPr>
            <a:picLocks noMove="1" noResize="1"/>
          </p:cNvPicPr>
          <p:nvPr/>
        </p:nvPicPr>
        <p:blipFill>
          <a:blip r:embed="rId15">
            <a:extLst>
              <a:ext uri="{96DAC541-7B7A-43D3-8B79-37D633B846F1}">
                <asvg:svgBlip xmlns:asvg="http://schemas.microsoft.com/office/drawing/2016/SVG/main" r:embed="rId16"/>
              </a:ext>
            </a:extLst>
          </a:blip>
          <a:stretch>
            <a:fillRect/>
          </a:stretch>
        </p:blipFill>
        <p:spPr>
          <a:xfrm>
            <a:off x="5802425" y="834472"/>
            <a:ext cx="3819147" cy="682755"/>
          </a:xfrm>
          <a:prstGeom prst="rect">
            <a:avLst/>
          </a:prstGeom>
          <a:noFill/>
          <a:ln cap="flat">
            <a:noFill/>
          </a:ln>
        </p:spPr>
      </p:pic>
      <p:pic>
        <p:nvPicPr>
          <p:cNvPr id="13" name="Logo_PSF_neg." hidden="1">
            <a:extLst>
              <a:ext uri="{FF2B5EF4-FFF2-40B4-BE49-F238E27FC236}">
                <a16:creationId xmlns:a16="http://schemas.microsoft.com/office/drawing/2014/main" id="{4446A462-65AA-EB30-410C-1AA62F7F35B3}"/>
              </a:ext>
            </a:extLst>
          </p:cNvPr>
          <p:cNvPicPr>
            <a:picLocks noMove="1" noResize="1"/>
          </p:cNvPicPr>
          <p:nvPr/>
        </p:nvPicPr>
        <p:blipFill>
          <a:blip r:embed="rId17">
            <a:extLst>
              <a:ext uri="{96DAC541-7B7A-43D3-8B79-37D633B846F1}">
                <asvg:svgBlip xmlns:asvg="http://schemas.microsoft.com/office/drawing/2016/SVG/main" r:embed="rId18"/>
              </a:ext>
            </a:extLst>
          </a:blip>
          <a:stretch>
            <a:fillRect/>
          </a:stretch>
        </p:blipFill>
        <p:spPr>
          <a:xfrm>
            <a:off x="5802425" y="834472"/>
            <a:ext cx="3819147" cy="682755"/>
          </a:xfrm>
          <a:prstGeom prst="rect">
            <a:avLst/>
          </a:prstGeom>
          <a:noFill/>
          <a:ln cap="flat">
            <a:noFill/>
          </a:ln>
        </p:spPr>
      </p:pic>
      <p:pic>
        <p:nvPicPr>
          <p:cNvPr id="14" name="Logo_WWF_neg." hidden="1">
            <a:extLst>
              <a:ext uri="{FF2B5EF4-FFF2-40B4-BE49-F238E27FC236}">
                <a16:creationId xmlns:a16="http://schemas.microsoft.com/office/drawing/2014/main" id="{01ADB0AE-DF40-E988-713D-7A7B98FA94BD}"/>
              </a:ext>
            </a:extLst>
          </p:cNvPr>
          <p:cNvPicPr>
            <a:picLocks noMove="1" noResize="1"/>
          </p:cNvPicPr>
          <p:nvPr/>
        </p:nvPicPr>
        <p:blipFill>
          <a:blip r:embed="rId19">
            <a:extLst>
              <a:ext uri="{96DAC541-7B7A-43D3-8B79-37D633B846F1}">
                <asvg:svgBlip xmlns:asvg="http://schemas.microsoft.com/office/drawing/2016/SVG/main" r:embed="rId20"/>
              </a:ext>
            </a:extLst>
          </a:blip>
          <a:stretch>
            <a:fillRect/>
          </a:stretch>
        </p:blipFill>
        <p:spPr>
          <a:xfrm>
            <a:off x="5802425" y="834472"/>
            <a:ext cx="3819147" cy="682755"/>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6A493-6C29-428C-A809-AC41173C3246}"/>
            </a:ext>
          </a:extLst>
        </p:cNvPr>
        <p:cNvGrpSpPr/>
        <p:nvPr/>
      </p:nvGrpSpPr>
      <p:grpSpPr>
        <a:xfrm>
          <a:off x="0" y="0"/>
          <a:ext cx="0" cy="0"/>
          <a:chOff x="0" y="0"/>
          <a:chExt cx="0" cy="0"/>
        </a:xfrm>
      </p:grpSpPr>
      <p:sp>
        <p:nvSpPr>
          <p:cNvPr id="2" name="Titel 5">
            <a:extLst>
              <a:ext uri="{FF2B5EF4-FFF2-40B4-BE49-F238E27FC236}">
                <a16:creationId xmlns:a16="http://schemas.microsoft.com/office/drawing/2014/main" id="{9ADFC61D-5109-6CA5-2704-AD747D8CDC62}"/>
              </a:ext>
            </a:extLst>
          </p:cNvPr>
          <p:cNvSpPr txBox="1">
            <a:spLocks noGrp="1"/>
          </p:cNvSpPr>
          <p:nvPr>
            <p:ph type="title"/>
          </p:nvPr>
        </p:nvSpPr>
        <p:spPr/>
        <p:txBody>
          <a:bodyPr/>
          <a:lstStyle/>
          <a:p>
            <a:pPr lvl="0"/>
            <a:r>
              <a:rPr lang="de-DE" dirty="0"/>
              <a:t>1. Vorbemerkungen</a:t>
            </a:r>
          </a:p>
        </p:txBody>
      </p:sp>
      <p:sp>
        <p:nvSpPr>
          <p:cNvPr id="3" name="Untertitel 6">
            <a:extLst>
              <a:ext uri="{FF2B5EF4-FFF2-40B4-BE49-F238E27FC236}">
                <a16:creationId xmlns:a16="http://schemas.microsoft.com/office/drawing/2014/main" id="{BC9986CA-3C4B-464D-8BF1-8327DD0D81C2}"/>
              </a:ext>
            </a:extLst>
          </p:cNvPr>
          <p:cNvSpPr txBox="1">
            <a:spLocks noGrp="1"/>
          </p:cNvSpPr>
          <p:nvPr>
            <p:ph type="subTitle" idx="4294967295"/>
          </p:nvPr>
        </p:nvSpPr>
        <p:spPr>
          <a:xfrm>
            <a:off x="719404" y="1181816"/>
            <a:ext cx="10753197" cy="5190408"/>
          </a:xfrm>
        </p:spPr>
        <p:txBody>
          <a:bodyPr/>
          <a:lstStyle/>
          <a:p>
            <a:pPr marL="342900" lvl="0" indent="-342900">
              <a:spcBef>
                <a:spcPts val="0"/>
              </a:spcBef>
              <a:buSzPct val="100000"/>
              <a:buFont typeface="Wingdings" panose="05000000000000000000" pitchFamily="2" charset="2"/>
              <a:buChar char="§"/>
            </a:pPr>
            <a:r>
              <a:rPr lang="de-DE" sz="2000" dirty="0"/>
              <a:t>Unterlagen aus Verwaltungs- und Geschäftstätigkeit vom frühen Mittelalter bis zur Gegenwart sind die Kernkompetenz der Archivarinnen und Archivare</a:t>
            </a:r>
          </a:p>
          <a:p>
            <a:pPr marL="355500" indent="-342900" algn="l">
              <a:buFont typeface="Wingdings" panose="05000000000000000000" pitchFamily="2" charset="2"/>
              <a:buChar char="§"/>
            </a:pPr>
            <a:r>
              <a:rPr lang="de-DE" sz="2000" dirty="0"/>
              <a:t>„</a:t>
            </a:r>
            <a:r>
              <a:rPr lang="de-DE" sz="2000" b="0" i="0" u="none" strike="noStrike" baseline="0" dirty="0">
                <a:latin typeface="Arial" panose="020B0604020202020204" pitchFamily="34" charset="0"/>
              </a:rPr>
              <a:t>Das Universitätsarchiv berät die </a:t>
            </a:r>
            <a:r>
              <a:rPr lang="de-DE" sz="2000" b="0" i="0" u="none" strike="noStrike" baseline="0" dirty="0" err="1">
                <a:latin typeface="Arial" panose="020B0604020202020204" pitchFamily="34" charset="0"/>
              </a:rPr>
              <a:t>registraturbildenden</a:t>
            </a:r>
            <a:r>
              <a:rPr lang="de-DE" sz="2000" b="0" i="0" u="none" strike="noStrike" baseline="0" dirty="0">
                <a:latin typeface="Arial" panose="020B0604020202020204" pitchFamily="34" charset="0"/>
              </a:rPr>
              <a:t> Stellen und Einrichtungen der Universität in allen Fragen der Schriftgutverwaltung.“ (§ 2 Abs. 10 Statut für das Universitätsarchiv der Universität Augsburg vom 21. Dezember 2011)</a:t>
            </a:r>
          </a:p>
          <a:p>
            <a:pPr marL="355500" indent="-342900" algn="l">
              <a:buFont typeface="Wingdings" panose="05000000000000000000" pitchFamily="2" charset="2"/>
              <a:buChar char="§"/>
            </a:pPr>
            <a:r>
              <a:rPr lang="de-DE" sz="2000" dirty="0">
                <a:latin typeface="Arial" panose="020B0604020202020204" pitchFamily="34" charset="0"/>
              </a:rPr>
              <a:t>Zusätzliches Beratungs- und Schulungsangebot in Ergänzung zur Anweisung für das Records Management mit Blick auf die Einführung eines DMS/VBS</a:t>
            </a:r>
          </a:p>
          <a:p>
            <a:pPr marL="355500" indent="-342900" algn="l">
              <a:buFont typeface="Wingdings" panose="05000000000000000000" pitchFamily="2" charset="2"/>
              <a:buChar char="§"/>
            </a:pPr>
            <a:r>
              <a:rPr lang="de-DE" sz="2000" dirty="0">
                <a:latin typeface="Arial" panose="020B0604020202020204" pitchFamily="34" charset="0"/>
              </a:rPr>
              <a:t>Wichtig: Schaffung eines Bewusstseins für die Notwendigkeit und die Anforderungen eines rechtskonformen und sachgerechten Records Managements</a:t>
            </a:r>
          </a:p>
          <a:p>
            <a:pPr marL="355500" indent="-342900">
              <a:buFont typeface="Wingdings" panose="05000000000000000000" pitchFamily="2" charset="2"/>
              <a:buChar char="§"/>
            </a:pPr>
            <a:r>
              <a:rPr lang="de-DE" sz="2000" dirty="0">
                <a:latin typeface="Arial" panose="020B0604020202020204" pitchFamily="34" charset="0"/>
                <a:cs typeface="Arial" panose="020B0604020202020204" pitchFamily="34" charset="0"/>
              </a:rPr>
              <a:t>Funktionierendes und gut organisiertes Records Management für die Leistungsfähigkeit einer öffentlichen Verwaltung unverzichtbar</a:t>
            </a:r>
          </a:p>
          <a:p>
            <a:pPr marL="355500" indent="-342900" algn="l">
              <a:buFont typeface="Wingdings" panose="05000000000000000000" pitchFamily="2" charset="2"/>
              <a:buChar char="§"/>
            </a:pPr>
            <a:r>
              <a:rPr lang="de-DE" sz="2000" dirty="0">
                <a:latin typeface="Arial" panose="020B0604020202020204" pitchFamily="34" charset="0"/>
              </a:rPr>
              <a:t>Records Management</a:t>
            </a:r>
            <a:r>
              <a:rPr lang="de-DE" sz="2000" dirty="0">
                <a:latin typeface="Arial" panose="020B0604020202020204" pitchFamily="34" charset="0"/>
                <a:cs typeface="Arial" panose="020B0604020202020204" pitchFamily="34" charset="0"/>
              </a:rPr>
              <a:t>: </a:t>
            </a:r>
            <a:r>
              <a:rPr lang="de-DE" sz="2000" dirty="0">
                <a:effectLst/>
                <a:latin typeface="Arial" panose="020B0604020202020204" pitchFamily="34" charset="0"/>
                <a:ea typeface="Aptos" panose="020B0004020202020204" pitchFamily="34" charset="0"/>
                <a:cs typeface="Arial" panose="020B0604020202020204" pitchFamily="34" charset="0"/>
              </a:rPr>
              <a:t>Bündel von Maßnahmen, Richtlinien und Empfehlungen, das den richtigen Umgang mit Dokumenten und Informationen sicherstellt, so dass diese für die notwendige Dauer vollständig, authentisch, integer, benutzbar und zugänglich bleiben. </a:t>
            </a:r>
          </a:p>
        </p:txBody>
      </p:sp>
      <p:sp>
        <p:nvSpPr>
          <p:cNvPr id="4" name="Datumsplatzhalter 2">
            <a:extLst>
              <a:ext uri="{FF2B5EF4-FFF2-40B4-BE49-F238E27FC236}">
                <a16:creationId xmlns:a16="http://schemas.microsoft.com/office/drawing/2014/main" id="{6DF47A5D-E7A6-E99A-08F8-A49A6B13F052}"/>
              </a:ext>
            </a:extLst>
          </p:cNvPr>
          <p:cNvSpPr txBox="1"/>
          <p:nvPr/>
        </p:nvSpPr>
        <p:spPr>
          <a:xfrm>
            <a:off x="1001057" y="6500396"/>
            <a:ext cx="806400"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04.02.2026</a:t>
            </a:r>
          </a:p>
        </p:txBody>
      </p:sp>
      <p:sp>
        <p:nvSpPr>
          <p:cNvPr id="5" name="Fußzeilenplatzhalter 3">
            <a:extLst>
              <a:ext uri="{FF2B5EF4-FFF2-40B4-BE49-F238E27FC236}">
                <a16:creationId xmlns:a16="http://schemas.microsoft.com/office/drawing/2014/main" id="{D0E5B6B8-DA5C-F581-6C13-FCF6218D020A}"/>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Schulung Records Management</a:t>
            </a:r>
          </a:p>
        </p:txBody>
      </p:sp>
      <p:sp>
        <p:nvSpPr>
          <p:cNvPr id="6" name="Foliennummernplatzhalter 4">
            <a:extLst>
              <a:ext uri="{FF2B5EF4-FFF2-40B4-BE49-F238E27FC236}">
                <a16:creationId xmlns:a16="http://schemas.microsoft.com/office/drawing/2014/main" id="{05CF6527-97C1-0BCA-A21E-71CE086E43FA}"/>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4E27D-A0C6-4B18-B41F-9724C007DFBC}" type="slidenum">
              <a:rPr/>
              <a:t>4</a:t>
            </a:fld>
            <a:endParaRPr lang="de-DE" sz="800" b="1"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302250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D4777-77F5-66A8-A4C8-4E2AA5889A0F}"/>
            </a:ext>
          </a:extLst>
        </p:cNvPr>
        <p:cNvGrpSpPr/>
        <p:nvPr/>
      </p:nvGrpSpPr>
      <p:grpSpPr>
        <a:xfrm>
          <a:off x="0" y="0"/>
          <a:ext cx="0" cy="0"/>
          <a:chOff x="0" y="0"/>
          <a:chExt cx="0" cy="0"/>
        </a:xfrm>
      </p:grpSpPr>
      <p:sp>
        <p:nvSpPr>
          <p:cNvPr id="2" name="Titel 3">
            <a:extLst>
              <a:ext uri="{FF2B5EF4-FFF2-40B4-BE49-F238E27FC236}">
                <a16:creationId xmlns:a16="http://schemas.microsoft.com/office/drawing/2014/main" id="{FB3D5A7D-5541-1A8F-EC83-DBEA7288EAC8}"/>
              </a:ext>
            </a:extLst>
          </p:cNvPr>
          <p:cNvSpPr txBox="1">
            <a:spLocks noGrp="1"/>
          </p:cNvSpPr>
          <p:nvPr>
            <p:ph type="title"/>
          </p:nvPr>
        </p:nvSpPr>
        <p:spPr/>
        <p:txBody>
          <a:bodyPr/>
          <a:lstStyle/>
          <a:p>
            <a:pPr lvl="0"/>
            <a:r>
              <a:rPr lang="de-DE"/>
              <a:t>Agenda</a:t>
            </a:r>
          </a:p>
        </p:txBody>
      </p:sp>
      <p:sp>
        <p:nvSpPr>
          <p:cNvPr id="3" name="Textplatzhalter 4">
            <a:extLst>
              <a:ext uri="{FF2B5EF4-FFF2-40B4-BE49-F238E27FC236}">
                <a16:creationId xmlns:a16="http://schemas.microsoft.com/office/drawing/2014/main" id="{169F22C1-7B40-3C0F-0BF1-9305D093BC7C}"/>
              </a:ext>
            </a:extLst>
          </p:cNvPr>
          <p:cNvSpPr txBox="1">
            <a:spLocks noGrp="1"/>
          </p:cNvSpPr>
          <p:nvPr>
            <p:ph type="body" idx="4294967295"/>
          </p:nvPr>
        </p:nvSpPr>
        <p:spPr>
          <a:xfrm>
            <a:off x="718800" y="1674001"/>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1</a:t>
            </a:r>
          </a:p>
        </p:txBody>
      </p:sp>
      <p:sp>
        <p:nvSpPr>
          <p:cNvPr id="4" name="Textplatzhalter 5">
            <a:extLst>
              <a:ext uri="{FF2B5EF4-FFF2-40B4-BE49-F238E27FC236}">
                <a16:creationId xmlns:a16="http://schemas.microsoft.com/office/drawing/2014/main" id="{FDE25D0A-166D-4F7C-8137-86649D20D4E0}"/>
              </a:ext>
            </a:extLst>
          </p:cNvPr>
          <p:cNvSpPr txBox="1">
            <a:spLocks noGrp="1"/>
          </p:cNvSpPr>
          <p:nvPr>
            <p:ph type="body" idx="4294967295"/>
          </p:nvPr>
        </p:nvSpPr>
        <p:spPr>
          <a:xfrm>
            <a:off x="1388854" y="1674001"/>
            <a:ext cx="10083143" cy="454456"/>
          </a:xfrm>
        </p:spPr>
        <p:txBody>
          <a:bodyPr anchor="ctr"/>
          <a:lstStyle/>
          <a:p>
            <a:pPr lvl="0">
              <a:spcBef>
                <a:spcPts val="0"/>
              </a:spcBef>
            </a:pPr>
            <a:r>
              <a:rPr lang="de-DE" dirty="0"/>
              <a:t>Vorbemerkungen</a:t>
            </a:r>
          </a:p>
        </p:txBody>
      </p:sp>
      <p:sp>
        <p:nvSpPr>
          <p:cNvPr id="5" name="Textplatzhalter 6">
            <a:extLst>
              <a:ext uri="{FF2B5EF4-FFF2-40B4-BE49-F238E27FC236}">
                <a16:creationId xmlns:a16="http://schemas.microsoft.com/office/drawing/2014/main" id="{F926FCFC-C3B9-4C43-78F0-411F4CF33F03}"/>
              </a:ext>
            </a:extLst>
          </p:cNvPr>
          <p:cNvSpPr txBox="1">
            <a:spLocks noGrp="1"/>
          </p:cNvSpPr>
          <p:nvPr>
            <p:ph type="body" idx="4294967295"/>
          </p:nvPr>
        </p:nvSpPr>
        <p:spPr>
          <a:xfrm>
            <a:off x="718800" y="2272503"/>
            <a:ext cx="452079" cy="454456"/>
          </a:xfrm>
          <a:ln w="6345">
            <a:solidFill>
              <a:srgbClr val="AD007C"/>
            </a:solidFill>
            <a:prstDash val="solid"/>
          </a:ln>
        </p:spPr>
        <p:txBody>
          <a:bodyPr anchor="ctr" anchorCtr="1"/>
          <a:lstStyle/>
          <a:p>
            <a:pPr lvl="0" algn="ctr">
              <a:spcBef>
                <a:spcPts val="0"/>
              </a:spcBef>
            </a:pPr>
            <a:r>
              <a:rPr lang="de-DE" sz="2800" b="1" dirty="0">
                <a:solidFill>
                  <a:srgbClr val="AD007C"/>
                </a:solidFill>
                <a:latin typeface="Arial Black"/>
              </a:rPr>
              <a:t>2</a:t>
            </a:r>
          </a:p>
        </p:txBody>
      </p:sp>
      <p:sp>
        <p:nvSpPr>
          <p:cNvPr id="6" name="Textplatzhalter 7">
            <a:extLst>
              <a:ext uri="{FF2B5EF4-FFF2-40B4-BE49-F238E27FC236}">
                <a16:creationId xmlns:a16="http://schemas.microsoft.com/office/drawing/2014/main" id="{9EBEDFDA-7079-6684-9F2F-37A2CDC1CDBD}"/>
              </a:ext>
            </a:extLst>
          </p:cNvPr>
          <p:cNvSpPr txBox="1">
            <a:spLocks noGrp="1"/>
          </p:cNvSpPr>
          <p:nvPr>
            <p:ph type="body" idx="4294967295"/>
          </p:nvPr>
        </p:nvSpPr>
        <p:spPr>
          <a:xfrm>
            <a:off x="1388854" y="2272503"/>
            <a:ext cx="10083143" cy="454456"/>
          </a:xfrm>
        </p:spPr>
        <p:txBody>
          <a:bodyPr anchor="ctr"/>
          <a:lstStyle/>
          <a:p>
            <a:pPr lvl="0">
              <a:spcBef>
                <a:spcPts val="0"/>
              </a:spcBef>
            </a:pPr>
            <a:r>
              <a:rPr lang="de-DE" sz="2800" b="1" dirty="0"/>
              <a:t>Rechtsgrundlagen und fachliche Normen</a:t>
            </a:r>
          </a:p>
        </p:txBody>
      </p:sp>
      <p:sp>
        <p:nvSpPr>
          <p:cNvPr id="7" name="Textplatzhalter 8">
            <a:extLst>
              <a:ext uri="{FF2B5EF4-FFF2-40B4-BE49-F238E27FC236}">
                <a16:creationId xmlns:a16="http://schemas.microsoft.com/office/drawing/2014/main" id="{8C2E7C1D-30F8-333A-A9DF-8FD31E0742BA}"/>
              </a:ext>
            </a:extLst>
          </p:cNvPr>
          <p:cNvSpPr txBox="1">
            <a:spLocks noGrp="1"/>
          </p:cNvSpPr>
          <p:nvPr>
            <p:ph type="body" idx="4294967295"/>
          </p:nvPr>
        </p:nvSpPr>
        <p:spPr>
          <a:xfrm>
            <a:off x="718800" y="2871014"/>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3</a:t>
            </a:r>
          </a:p>
        </p:txBody>
      </p:sp>
      <p:sp>
        <p:nvSpPr>
          <p:cNvPr id="8" name="Textplatzhalter 9">
            <a:extLst>
              <a:ext uri="{FF2B5EF4-FFF2-40B4-BE49-F238E27FC236}">
                <a16:creationId xmlns:a16="http://schemas.microsoft.com/office/drawing/2014/main" id="{C41F88A9-25D5-783F-E8A3-ECF4DD4E56AC}"/>
              </a:ext>
            </a:extLst>
          </p:cNvPr>
          <p:cNvSpPr txBox="1">
            <a:spLocks noGrp="1"/>
          </p:cNvSpPr>
          <p:nvPr>
            <p:ph type="body" idx="4294967295"/>
          </p:nvPr>
        </p:nvSpPr>
        <p:spPr>
          <a:xfrm>
            <a:off x="1388854" y="2871014"/>
            <a:ext cx="10083143" cy="454456"/>
          </a:xfrm>
        </p:spPr>
        <p:txBody>
          <a:bodyPr anchor="ctr"/>
          <a:lstStyle/>
          <a:p>
            <a:pPr lvl="0">
              <a:spcBef>
                <a:spcPts val="0"/>
              </a:spcBef>
            </a:pPr>
            <a:r>
              <a:rPr lang="de-DE" dirty="0"/>
              <a:t>Geltungsbereich</a:t>
            </a:r>
          </a:p>
        </p:txBody>
      </p:sp>
      <p:sp>
        <p:nvSpPr>
          <p:cNvPr id="9" name="Textplatzhalter 10">
            <a:extLst>
              <a:ext uri="{FF2B5EF4-FFF2-40B4-BE49-F238E27FC236}">
                <a16:creationId xmlns:a16="http://schemas.microsoft.com/office/drawing/2014/main" id="{64785DEA-8E2A-573A-6FF4-D20EF8084182}"/>
              </a:ext>
            </a:extLst>
          </p:cNvPr>
          <p:cNvSpPr txBox="1">
            <a:spLocks noGrp="1"/>
          </p:cNvSpPr>
          <p:nvPr>
            <p:ph type="body" idx="4294967295"/>
          </p:nvPr>
        </p:nvSpPr>
        <p:spPr>
          <a:xfrm>
            <a:off x="718800" y="3469517"/>
            <a:ext cx="452079" cy="454456"/>
          </a:xfrm>
          <a:ln w="6345">
            <a:solidFill>
              <a:srgbClr val="AD007C"/>
            </a:solidFill>
            <a:prstDash val="solid"/>
          </a:ln>
        </p:spPr>
        <p:txBody>
          <a:bodyPr anchor="ctr" anchorCtr="1"/>
          <a:lstStyle/>
          <a:p>
            <a:pPr lvl="0" algn="ctr">
              <a:spcBef>
                <a:spcPts val="0"/>
              </a:spcBef>
            </a:pPr>
            <a:r>
              <a:rPr lang="de-DE">
                <a:solidFill>
                  <a:srgbClr val="AD007C"/>
                </a:solidFill>
                <a:latin typeface="Arial Black"/>
              </a:rPr>
              <a:t>4</a:t>
            </a:r>
          </a:p>
        </p:txBody>
      </p:sp>
      <p:sp>
        <p:nvSpPr>
          <p:cNvPr id="10" name="Textplatzhalter 11">
            <a:extLst>
              <a:ext uri="{FF2B5EF4-FFF2-40B4-BE49-F238E27FC236}">
                <a16:creationId xmlns:a16="http://schemas.microsoft.com/office/drawing/2014/main" id="{843C1F6B-97EF-D539-50E8-B1433202C705}"/>
              </a:ext>
            </a:extLst>
          </p:cNvPr>
          <p:cNvSpPr txBox="1">
            <a:spLocks noGrp="1"/>
          </p:cNvSpPr>
          <p:nvPr>
            <p:ph type="body" idx="4294967295"/>
          </p:nvPr>
        </p:nvSpPr>
        <p:spPr>
          <a:xfrm>
            <a:off x="1388852" y="4087195"/>
            <a:ext cx="10083143" cy="454456"/>
          </a:xfrm>
        </p:spPr>
        <p:txBody>
          <a:bodyPr anchor="ctr"/>
          <a:lstStyle/>
          <a:p>
            <a:pPr>
              <a:spcBef>
                <a:spcPts val="0"/>
              </a:spcBef>
            </a:pPr>
            <a:r>
              <a:rPr lang="de-DE" dirty="0"/>
              <a:t>Dokument, Vorgang, Akt</a:t>
            </a:r>
          </a:p>
        </p:txBody>
      </p:sp>
      <p:sp>
        <p:nvSpPr>
          <p:cNvPr id="11" name="Textplatzhalter 12">
            <a:extLst>
              <a:ext uri="{FF2B5EF4-FFF2-40B4-BE49-F238E27FC236}">
                <a16:creationId xmlns:a16="http://schemas.microsoft.com/office/drawing/2014/main" id="{3154CD1C-ED9C-865B-5A1A-CB3651AC52CD}"/>
              </a:ext>
            </a:extLst>
          </p:cNvPr>
          <p:cNvSpPr txBox="1">
            <a:spLocks noGrp="1"/>
          </p:cNvSpPr>
          <p:nvPr>
            <p:ph type="body" idx="4294967295"/>
          </p:nvPr>
        </p:nvSpPr>
        <p:spPr>
          <a:xfrm>
            <a:off x="718800" y="4068020"/>
            <a:ext cx="452079" cy="454456"/>
          </a:xfrm>
          <a:ln w="6345">
            <a:solidFill>
              <a:srgbClr val="AD007C"/>
            </a:solidFill>
            <a:prstDash val="solid"/>
          </a:ln>
        </p:spPr>
        <p:txBody>
          <a:bodyPr anchor="ctr" anchorCtr="1"/>
          <a:lstStyle/>
          <a:p>
            <a:pPr lvl="0" algn="ctr">
              <a:spcBef>
                <a:spcPts val="0"/>
              </a:spcBef>
            </a:pPr>
            <a:r>
              <a:rPr lang="de-DE" dirty="0">
                <a:solidFill>
                  <a:srgbClr val="AD007C"/>
                </a:solidFill>
                <a:latin typeface="Arial Black"/>
              </a:rPr>
              <a:t>5</a:t>
            </a:r>
          </a:p>
        </p:txBody>
      </p:sp>
      <p:sp>
        <p:nvSpPr>
          <p:cNvPr id="12" name="Textplatzhalter 13">
            <a:extLst>
              <a:ext uri="{FF2B5EF4-FFF2-40B4-BE49-F238E27FC236}">
                <a16:creationId xmlns:a16="http://schemas.microsoft.com/office/drawing/2014/main" id="{356C9C2C-8BD5-68CE-C829-1EADC1526CF7}"/>
              </a:ext>
            </a:extLst>
          </p:cNvPr>
          <p:cNvSpPr txBox="1">
            <a:spLocks noGrp="1"/>
          </p:cNvSpPr>
          <p:nvPr>
            <p:ph type="body" idx="4294967295"/>
          </p:nvPr>
        </p:nvSpPr>
        <p:spPr>
          <a:xfrm>
            <a:off x="1388852" y="4666523"/>
            <a:ext cx="10083143" cy="454456"/>
          </a:xfrm>
        </p:spPr>
        <p:txBody>
          <a:bodyPr anchor="ctr"/>
          <a:lstStyle/>
          <a:p>
            <a:pPr lvl="0">
              <a:spcBef>
                <a:spcPts val="0"/>
              </a:spcBef>
            </a:pPr>
            <a:r>
              <a:rPr lang="de-DE" dirty="0"/>
              <a:t>Grundsätze der Sachbearbeitung und der Aktenbildung</a:t>
            </a:r>
          </a:p>
        </p:txBody>
      </p:sp>
      <p:sp>
        <p:nvSpPr>
          <p:cNvPr id="13" name="Datumsplatzhalter 20">
            <a:extLst>
              <a:ext uri="{FF2B5EF4-FFF2-40B4-BE49-F238E27FC236}">
                <a16:creationId xmlns:a16="http://schemas.microsoft.com/office/drawing/2014/main" id="{6F18E54A-FA42-6364-0473-ECBC93FDC00B}"/>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14" name="Fußzeilenplatzhalter 21">
            <a:extLst>
              <a:ext uri="{FF2B5EF4-FFF2-40B4-BE49-F238E27FC236}">
                <a16:creationId xmlns:a16="http://schemas.microsoft.com/office/drawing/2014/main" id="{5BE12657-3610-EC18-40DB-F810CE8A2882}"/>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15" name="Foliennummernplatzhalter 22">
            <a:extLst>
              <a:ext uri="{FF2B5EF4-FFF2-40B4-BE49-F238E27FC236}">
                <a16:creationId xmlns:a16="http://schemas.microsoft.com/office/drawing/2014/main" id="{BED60F33-5A8C-3CB3-4619-6A82B2F2CBF3}"/>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144454-4016-45E2-A9F8-A8AC413565E2}" type="slidenum">
              <a:rPr/>
              <a:t>5</a:t>
            </a:fld>
            <a:endParaRPr lang="de-DE" sz="800" b="1" i="0" u="none" strike="noStrike" kern="1200" cap="none" spc="0" baseline="0">
              <a:solidFill>
                <a:srgbClr val="000000"/>
              </a:solidFill>
              <a:uFillTx/>
              <a:latin typeface="Arial" pitchFamily="34"/>
              <a:cs typeface="Arial" pitchFamily="34"/>
            </a:endParaRPr>
          </a:p>
        </p:txBody>
      </p:sp>
      <p:sp>
        <p:nvSpPr>
          <p:cNvPr id="16" name="Textplatzhalter 12">
            <a:extLst>
              <a:ext uri="{FF2B5EF4-FFF2-40B4-BE49-F238E27FC236}">
                <a16:creationId xmlns:a16="http://schemas.microsoft.com/office/drawing/2014/main" id="{77101AF1-04AF-3FBF-E63B-5293B5C12FEE}"/>
              </a:ext>
            </a:extLst>
          </p:cNvPr>
          <p:cNvSpPr txBox="1">
            <a:spLocks noGrp="1"/>
          </p:cNvSpPr>
          <p:nvPr>
            <p:ph type="body" idx="4294967295"/>
          </p:nvPr>
        </p:nvSpPr>
        <p:spPr>
          <a:xfrm>
            <a:off x="718800" y="4666523"/>
            <a:ext cx="452079" cy="454456"/>
          </a:xfrm>
          <a:ln w="6345">
            <a:solidFill>
              <a:srgbClr val="AD007C"/>
            </a:solidFill>
            <a:prstDash val="solid"/>
          </a:ln>
        </p:spPr>
        <p:txBody>
          <a:bodyPr anchor="ctr" anchorCtr="1"/>
          <a:lstStyle/>
          <a:p>
            <a:pPr lvl="0" algn="ctr">
              <a:spcBef>
                <a:spcPts val="0"/>
              </a:spcBef>
            </a:pPr>
            <a:r>
              <a:rPr lang="de-DE" dirty="0">
                <a:solidFill>
                  <a:srgbClr val="AD007C"/>
                </a:solidFill>
                <a:latin typeface="Arial Black"/>
              </a:rPr>
              <a:t>6</a:t>
            </a:r>
          </a:p>
        </p:txBody>
      </p:sp>
      <p:sp>
        <p:nvSpPr>
          <p:cNvPr id="17" name="Textplatzhalter 13">
            <a:extLst>
              <a:ext uri="{FF2B5EF4-FFF2-40B4-BE49-F238E27FC236}">
                <a16:creationId xmlns:a16="http://schemas.microsoft.com/office/drawing/2014/main" id="{2D9CDF59-C703-2254-7EAA-A45D1AD100FA}"/>
              </a:ext>
            </a:extLst>
          </p:cNvPr>
          <p:cNvSpPr txBox="1">
            <a:spLocks noGrp="1"/>
          </p:cNvSpPr>
          <p:nvPr>
            <p:ph type="body" idx="4294967295"/>
          </p:nvPr>
        </p:nvSpPr>
        <p:spPr>
          <a:xfrm>
            <a:off x="1388853" y="5284208"/>
            <a:ext cx="10083143" cy="454456"/>
          </a:xfrm>
        </p:spPr>
        <p:txBody>
          <a:bodyPr anchor="ct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Arial" panose="020B0604020202020204" pitchFamily="34" charset="0"/>
              </a:rPr>
              <a:t>Ablage, Aufbewahrung, Aussonderung, Archivierung</a:t>
            </a:r>
          </a:p>
        </p:txBody>
      </p:sp>
      <p:sp>
        <p:nvSpPr>
          <p:cNvPr id="19" name="Textplatzhalter 12">
            <a:extLst>
              <a:ext uri="{FF2B5EF4-FFF2-40B4-BE49-F238E27FC236}">
                <a16:creationId xmlns:a16="http://schemas.microsoft.com/office/drawing/2014/main" id="{FDA14A85-14C8-CDC5-0DA6-66931B1E3997}"/>
              </a:ext>
            </a:extLst>
          </p:cNvPr>
          <p:cNvSpPr txBox="1">
            <a:spLocks noGrp="1"/>
          </p:cNvSpPr>
          <p:nvPr>
            <p:ph type="body" idx="4294967295"/>
          </p:nvPr>
        </p:nvSpPr>
        <p:spPr>
          <a:xfrm>
            <a:off x="718799" y="5284208"/>
            <a:ext cx="452079" cy="454456"/>
          </a:xfrm>
          <a:ln w="6345">
            <a:solidFill>
              <a:srgbClr val="AD007C"/>
            </a:solidFill>
            <a:prstDash val="solid"/>
          </a:ln>
        </p:spPr>
        <p:txBody>
          <a:bodyPr anchor="ctr" anchorCtr="1"/>
          <a:lstStyle/>
          <a:p>
            <a:pPr lvl="0" algn="ctr">
              <a:spcBef>
                <a:spcPts val="0"/>
              </a:spcBef>
            </a:pPr>
            <a:r>
              <a:rPr lang="de-DE" dirty="0">
                <a:solidFill>
                  <a:srgbClr val="AD007C"/>
                </a:solidFill>
                <a:latin typeface="Arial Black"/>
              </a:rPr>
              <a:t>7</a:t>
            </a:r>
          </a:p>
        </p:txBody>
      </p:sp>
      <p:sp>
        <p:nvSpPr>
          <p:cNvPr id="20" name="Textplatzhalter 9">
            <a:extLst>
              <a:ext uri="{FF2B5EF4-FFF2-40B4-BE49-F238E27FC236}">
                <a16:creationId xmlns:a16="http://schemas.microsoft.com/office/drawing/2014/main" id="{82014CBA-AA44-EF79-6375-60C14950B986}"/>
              </a:ext>
            </a:extLst>
          </p:cNvPr>
          <p:cNvSpPr txBox="1">
            <a:spLocks noGrp="1"/>
          </p:cNvSpPr>
          <p:nvPr>
            <p:ph type="body" idx="4294967295"/>
          </p:nvPr>
        </p:nvSpPr>
        <p:spPr>
          <a:xfrm>
            <a:off x="1408646" y="3488684"/>
            <a:ext cx="10083143" cy="454456"/>
          </a:xfrm>
        </p:spPr>
        <p:txBody>
          <a:bodyPr anchor="ctr"/>
          <a:lstStyle/>
          <a:p>
            <a:pPr lvl="0">
              <a:spcBef>
                <a:spcPts val="0"/>
              </a:spcBef>
            </a:pPr>
            <a:r>
              <a:rPr lang="de-DE" dirty="0"/>
              <a:t>Zuständigkeiten</a:t>
            </a:r>
          </a:p>
        </p:txBody>
      </p:sp>
    </p:spTree>
    <p:extLst>
      <p:ext uri="{BB962C8B-B14F-4D97-AF65-F5344CB8AC3E}">
        <p14:creationId xmlns:p14="http://schemas.microsoft.com/office/powerpoint/2010/main" val="1421336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339">
    <p:spTree>
      <p:nvGrpSpPr>
        <p:cNvPr id="1" name=""/>
        <p:cNvGrpSpPr/>
        <p:nvPr/>
      </p:nvGrpSpPr>
      <p:grpSpPr>
        <a:xfrm>
          <a:off x="0" y="0"/>
          <a:ext cx="0" cy="0"/>
          <a:chOff x="0" y="0"/>
          <a:chExt cx="0" cy="0"/>
        </a:xfrm>
      </p:grpSpPr>
      <p:sp>
        <p:nvSpPr>
          <p:cNvPr id="2" name="Titel 5">
            <a:extLst>
              <a:ext uri="{FF2B5EF4-FFF2-40B4-BE49-F238E27FC236}">
                <a16:creationId xmlns:a16="http://schemas.microsoft.com/office/drawing/2014/main" id="{59BEE2E6-8201-9869-D84C-3EDC62857511}"/>
              </a:ext>
            </a:extLst>
          </p:cNvPr>
          <p:cNvSpPr txBox="1">
            <a:spLocks noGrp="1"/>
          </p:cNvSpPr>
          <p:nvPr>
            <p:ph type="title"/>
          </p:nvPr>
        </p:nvSpPr>
        <p:spPr/>
        <p:txBody>
          <a:bodyPr/>
          <a:lstStyle/>
          <a:p>
            <a:pPr lvl="0"/>
            <a:r>
              <a:rPr lang="de-DE" dirty="0"/>
              <a:t>2. Rechtsgrundlagen und fachliche Normen</a:t>
            </a:r>
          </a:p>
        </p:txBody>
      </p:sp>
      <p:sp>
        <p:nvSpPr>
          <p:cNvPr id="3" name="Untertitel 6">
            <a:extLst>
              <a:ext uri="{FF2B5EF4-FFF2-40B4-BE49-F238E27FC236}">
                <a16:creationId xmlns:a16="http://schemas.microsoft.com/office/drawing/2014/main" id="{7973968D-358C-C1D5-F39B-CB6B6C3AD353}"/>
              </a:ext>
            </a:extLst>
          </p:cNvPr>
          <p:cNvSpPr txBox="1">
            <a:spLocks noGrp="1"/>
          </p:cNvSpPr>
          <p:nvPr>
            <p:ph type="subTitle" idx="4294967295"/>
          </p:nvPr>
        </p:nvSpPr>
        <p:spPr>
          <a:xfrm>
            <a:off x="719404" y="1181816"/>
            <a:ext cx="10753197" cy="5190408"/>
          </a:xfrm>
        </p:spPr>
        <p:txBody>
          <a:bodyPr/>
          <a:lstStyle/>
          <a:p>
            <a:pPr marL="342900" lvl="0" indent="-342900">
              <a:spcBef>
                <a:spcPts val="0"/>
              </a:spcBef>
              <a:buSzPct val="100000"/>
              <a:buChar char="-"/>
            </a:pPr>
            <a:endParaRPr lang="de-DE" sz="2000" dirty="0"/>
          </a:p>
          <a:p>
            <a:pPr marL="0" lvl="0">
              <a:spcBef>
                <a:spcPts val="0"/>
              </a:spcBef>
              <a:buSzPct val="100000"/>
            </a:pPr>
            <a:r>
              <a:rPr lang="de-DE" sz="2000" dirty="0">
                <a:solidFill>
                  <a:schemeClr val="tx1"/>
                </a:solidFill>
              </a:rPr>
              <a:t>Wichtigste Rechtsnormen:</a:t>
            </a:r>
          </a:p>
          <a:p>
            <a:pPr marL="0" lvl="0">
              <a:spcBef>
                <a:spcPts val="0"/>
              </a:spcBef>
              <a:buSzPct val="100000"/>
            </a:pPr>
            <a:endParaRPr lang="de-DE" sz="2000" dirty="0">
              <a:solidFill>
                <a:schemeClr val="tx1"/>
              </a:solidFill>
            </a:endParaRPr>
          </a:p>
          <a:p>
            <a:pPr marL="0" lvl="0">
              <a:spcBef>
                <a:spcPts val="0"/>
              </a:spcBef>
              <a:buSzPct val="100000"/>
            </a:pPr>
            <a:r>
              <a:rPr lang="de-DE" sz="2000" dirty="0">
                <a:solidFill>
                  <a:schemeClr val="tx1"/>
                </a:solidFill>
              </a:rPr>
              <a:t>Grundgesetz:</a:t>
            </a:r>
          </a:p>
          <a:p>
            <a:pPr marL="0" lvl="0">
              <a:spcBef>
                <a:spcPts val="0"/>
              </a:spcBef>
              <a:buSzPct val="100000"/>
            </a:pPr>
            <a:br>
              <a:rPr lang="de-DE" sz="2000" dirty="0">
                <a:solidFill>
                  <a:schemeClr val="tx1"/>
                </a:solidFill>
              </a:rPr>
            </a:br>
            <a:r>
              <a:rPr lang="de-DE" sz="2000" dirty="0">
                <a:solidFill>
                  <a:schemeClr val="tx1"/>
                </a:solidFill>
              </a:rPr>
              <a:t>Art. 19 Abs. 4: „</a:t>
            </a:r>
            <a:r>
              <a:rPr lang="de-DE" sz="2000" dirty="0"/>
              <a:t>Wird jemand durch die öffentliche Gewalt in seinen Rechten verletzt, so steht ihm der Rechtsweg offen.“</a:t>
            </a:r>
          </a:p>
          <a:p>
            <a:pPr marL="0" lvl="0">
              <a:spcBef>
                <a:spcPts val="0"/>
              </a:spcBef>
              <a:buSzPct val="100000"/>
            </a:pPr>
            <a:endParaRPr lang="de-DE" sz="2000" dirty="0">
              <a:solidFill>
                <a:schemeClr val="tx1"/>
              </a:solidFill>
            </a:endParaRPr>
          </a:p>
          <a:p>
            <a:pPr marL="0" lvl="0">
              <a:spcBef>
                <a:spcPts val="0"/>
              </a:spcBef>
              <a:buSzPct val="100000"/>
            </a:pPr>
            <a:r>
              <a:rPr lang="de-DE" sz="2000" dirty="0">
                <a:solidFill>
                  <a:schemeClr val="tx1"/>
                </a:solidFill>
              </a:rPr>
              <a:t>Art. 20 Abs. 3: „…</a:t>
            </a:r>
            <a:r>
              <a:rPr lang="de-DE" sz="2000" dirty="0"/>
              <a:t>die vollziehende Gewalt und die Rechtsprechung sind an Gesetz und Recht gebunden.“</a:t>
            </a:r>
          </a:p>
        </p:txBody>
      </p:sp>
      <p:sp>
        <p:nvSpPr>
          <p:cNvPr id="4" name="Datumsplatzhalter 2">
            <a:extLst>
              <a:ext uri="{FF2B5EF4-FFF2-40B4-BE49-F238E27FC236}">
                <a16:creationId xmlns:a16="http://schemas.microsoft.com/office/drawing/2014/main" id="{FCB3E55C-A6F3-2625-6D4D-838EEE2BE45D}"/>
              </a:ext>
            </a:extLst>
          </p:cNvPr>
          <p:cNvSpPr txBox="1"/>
          <p:nvPr/>
        </p:nvSpPr>
        <p:spPr>
          <a:xfrm>
            <a:off x="1001057"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5" name="Fußzeilenplatzhalter 3">
            <a:extLst>
              <a:ext uri="{FF2B5EF4-FFF2-40B4-BE49-F238E27FC236}">
                <a16:creationId xmlns:a16="http://schemas.microsoft.com/office/drawing/2014/main" id="{EF114DCB-732A-27FF-F3DC-75128ED3A808}"/>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Schulung Records Management</a:t>
            </a:r>
          </a:p>
        </p:txBody>
      </p:sp>
      <p:sp>
        <p:nvSpPr>
          <p:cNvPr id="6" name="Foliennummernplatzhalter 4">
            <a:extLst>
              <a:ext uri="{FF2B5EF4-FFF2-40B4-BE49-F238E27FC236}">
                <a16:creationId xmlns:a16="http://schemas.microsoft.com/office/drawing/2014/main" id="{0A857758-5C9F-5753-EC84-08D2801ED5B8}"/>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4E27D-A0C6-4B18-B41F-9724C007DFBC}" type="slidenum">
              <a:rPr/>
              <a:t>6</a:t>
            </a:fld>
            <a:endParaRPr lang="de-DE" sz="800" b="1" i="0" u="none" strike="noStrike" kern="1200" cap="none" spc="0" baseline="0">
              <a:solidFill>
                <a:srgbClr val="000000"/>
              </a:solidFill>
              <a:uFillTx/>
              <a:latin typeface="Arial" pitchFamily="34"/>
              <a:cs typeface="Arial" pitchFamily="34"/>
            </a:endParaRPr>
          </a:p>
        </p:txBody>
      </p:sp>
      <p:sp>
        <p:nvSpPr>
          <p:cNvPr id="7" name="Pfeil: nach rechts 6">
            <a:extLst>
              <a:ext uri="{FF2B5EF4-FFF2-40B4-BE49-F238E27FC236}">
                <a16:creationId xmlns:a16="http://schemas.microsoft.com/office/drawing/2014/main" id="{EED63292-D421-D625-4802-11EE00BAE5D2}"/>
              </a:ext>
            </a:extLst>
          </p:cNvPr>
          <p:cNvSpPr/>
          <p:nvPr/>
        </p:nvSpPr>
        <p:spPr>
          <a:xfrm>
            <a:off x="751114" y="4641396"/>
            <a:ext cx="653143" cy="2530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4FECBC83-023A-8706-0EFC-D4827B716EF4}"/>
              </a:ext>
            </a:extLst>
          </p:cNvPr>
          <p:cNvSpPr txBox="1"/>
          <p:nvPr/>
        </p:nvSpPr>
        <p:spPr>
          <a:xfrm>
            <a:off x="1568432" y="4504644"/>
            <a:ext cx="9739993" cy="1600438"/>
          </a:xfrm>
          <a:prstGeom prst="rect">
            <a:avLst/>
          </a:prstGeom>
          <a:noFill/>
        </p:spPr>
        <p:txBody>
          <a:bodyPr wrap="square" rtlCol="0">
            <a:spAutoFit/>
          </a:bodyPr>
          <a:lstStyle/>
          <a:p>
            <a:r>
              <a:rPr lang="de-DE" sz="2000" dirty="0">
                <a:solidFill>
                  <a:schemeClr val="tx1"/>
                </a:solidFill>
                <a:latin typeface="Arial" panose="020B0604020202020204" pitchFamily="34" charset="0"/>
                <a:cs typeface="Arial" panose="020B0604020202020204" pitchFamily="34" charset="0"/>
              </a:rPr>
              <a:t>Aus dem Rechtsstaatsprinzip leitet sich die Pflicht zur rechtskonformen und transparenten Dokumentation öffentlichen Verwaltungshandelns ab, damit es gegebenenfalls vor Gericht überprüft werden kann!</a:t>
            </a:r>
            <a:br>
              <a:rPr lang="de-DE" sz="2000" dirty="0">
                <a:solidFill>
                  <a:schemeClr val="tx1"/>
                </a:solidFill>
                <a:latin typeface="Arial" panose="020B0604020202020204" pitchFamily="34" charset="0"/>
                <a:cs typeface="Arial" panose="020B0604020202020204" pitchFamily="34" charset="0"/>
              </a:rPr>
            </a:br>
            <a:endParaRPr lang="de-DE" sz="2000" dirty="0">
              <a:solidFill>
                <a:schemeClr val="tx1"/>
              </a:solidFill>
              <a:latin typeface="Arial" panose="020B0604020202020204" pitchFamily="34" charset="0"/>
              <a:cs typeface="Arial" panose="020B0604020202020204" pitchFamily="34" charset="0"/>
            </a:endParaRPr>
          </a:p>
          <a:p>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DB446-7B41-9ADF-58DA-EE2F865085A4}"/>
            </a:ext>
          </a:extLst>
        </p:cNvPr>
        <p:cNvGrpSpPr/>
        <p:nvPr/>
      </p:nvGrpSpPr>
      <p:grpSpPr>
        <a:xfrm>
          <a:off x="0" y="0"/>
          <a:ext cx="0" cy="0"/>
          <a:chOff x="0" y="0"/>
          <a:chExt cx="0" cy="0"/>
        </a:xfrm>
      </p:grpSpPr>
      <p:sp>
        <p:nvSpPr>
          <p:cNvPr id="2" name="Titel 5">
            <a:extLst>
              <a:ext uri="{FF2B5EF4-FFF2-40B4-BE49-F238E27FC236}">
                <a16:creationId xmlns:a16="http://schemas.microsoft.com/office/drawing/2014/main" id="{1600F823-918B-5014-F35C-979A4A480C98}"/>
              </a:ext>
            </a:extLst>
          </p:cNvPr>
          <p:cNvSpPr txBox="1">
            <a:spLocks noGrp="1"/>
          </p:cNvSpPr>
          <p:nvPr>
            <p:ph type="title"/>
          </p:nvPr>
        </p:nvSpPr>
        <p:spPr/>
        <p:txBody>
          <a:bodyPr/>
          <a:lstStyle/>
          <a:p>
            <a:pPr lvl="0"/>
            <a:r>
              <a:rPr lang="de-DE" dirty="0"/>
              <a:t>2. Rechtsgrundlagen und fachliche Normen</a:t>
            </a:r>
          </a:p>
        </p:txBody>
      </p:sp>
      <p:sp>
        <p:nvSpPr>
          <p:cNvPr id="3" name="Untertitel 6">
            <a:extLst>
              <a:ext uri="{FF2B5EF4-FFF2-40B4-BE49-F238E27FC236}">
                <a16:creationId xmlns:a16="http://schemas.microsoft.com/office/drawing/2014/main" id="{B34C50CA-C7CD-ABE5-05FF-EED59B0752DC}"/>
              </a:ext>
            </a:extLst>
          </p:cNvPr>
          <p:cNvSpPr txBox="1">
            <a:spLocks noGrp="1"/>
          </p:cNvSpPr>
          <p:nvPr>
            <p:ph type="subTitle" idx="4294967295"/>
          </p:nvPr>
        </p:nvSpPr>
        <p:spPr>
          <a:xfrm>
            <a:off x="719404" y="1181816"/>
            <a:ext cx="10753197" cy="5190408"/>
          </a:xfrm>
        </p:spPr>
        <p:txBody>
          <a:bodyPr/>
          <a:lstStyle/>
          <a:p>
            <a:pPr marL="342900" lvl="0" indent="-342900">
              <a:spcBef>
                <a:spcPts val="0"/>
              </a:spcBef>
              <a:buSzPct val="100000"/>
              <a:buChar char="-"/>
            </a:pPr>
            <a:endParaRPr lang="de-DE" sz="2000" dirty="0"/>
          </a:p>
          <a:p>
            <a:pPr marL="0" lvl="0">
              <a:spcBef>
                <a:spcPts val="0"/>
              </a:spcBef>
              <a:buSzPct val="100000"/>
            </a:pPr>
            <a:r>
              <a:rPr lang="de-DE" sz="2000" dirty="0">
                <a:solidFill>
                  <a:schemeClr val="tx1"/>
                </a:solidFill>
              </a:rPr>
              <a:t>Wichtigste Rechtsnormen:</a:t>
            </a:r>
          </a:p>
          <a:p>
            <a:pPr marL="0" lvl="0">
              <a:spcBef>
                <a:spcPts val="0"/>
              </a:spcBef>
              <a:buSzPct val="100000"/>
            </a:pPr>
            <a:endParaRPr lang="de-DE" sz="2000" dirty="0">
              <a:solidFill>
                <a:schemeClr val="tx1"/>
              </a:solidFill>
            </a:endParaRPr>
          </a:p>
          <a:p>
            <a:pPr marL="0" lvl="0">
              <a:spcBef>
                <a:spcPts val="0"/>
              </a:spcBef>
              <a:buSzPct val="100000"/>
            </a:pPr>
            <a:r>
              <a:rPr lang="de-DE" sz="2000" dirty="0">
                <a:solidFill>
                  <a:schemeClr val="tx1"/>
                </a:solidFill>
              </a:rPr>
              <a:t>Verwaltungsverfahrensgesetz</a:t>
            </a:r>
          </a:p>
          <a:p>
            <a:pPr marL="0" lvl="0">
              <a:spcBef>
                <a:spcPts val="0"/>
              </a:spcBef>
              <a:buSzPct val="100000"/>
            </a:pPr>
            <a:endParaRPr lang="de-DE" sz="2000" dirty="0">
              <a:solidFill>
                <a:schemeClr val="tx1"/>
              </a:solidFill>
            </a:endParaRPr>
          </a:p>
          <a:p>
            <a:pPr marL="0" lvl="0">
              <a:spcBef>
                <a:spcPts val="0"/>
              </a:spcBef>
              <a:buSzPct val="100000"/>
            </a:pPr>
            <a:r>
              <a:rPr lang="de-DE" sz="2000" dirty="0">
                <a:solidFill>
                  <a:schemeClr val="tx1"/>
                </a:solidFill>
              </a:rPr>
              <a:t>Art. 29: „</a:t>
            </a:r>
            <a:r>
              <a:rPr lang="de-DE" sz="2000" dirty="0"/>
              <a:t>Die Behörde hat den Beteiligten Einsicht in die das Verfahren betreffenden Akten zu gestatten, soweit deren Kenntnis zur Geltendmachung oder Verteidigung ihrer rechtlichen Interessen erforderlich ist.“</a:t>
            </a:r>
          </a:p>
          <a:p>
            <a:pPr marL="0" lvl="0">
              <a:spcBef>
                <a:spcPts val="0"/>
              </a:spcBef>
              <a:buSzPct val="100000"/>
            </a:pPr>
            <a:endParaRPr lang="de-DE" sz="2000" dirty="0"/>
          </a:p>
          <a:p>
            <a:pPr marL="0" lvl="0">
              <a:spcBef>
                <a:spcPts val="0"/>
              </a:spcBef>
              <a:buSzPct val="100000"/>
            </a:pPr>
            <a:endParaRPr lang="de-DE" sz="2000" dirty="0"/>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a:p>
            <a:pPr marL="0" lvl="0">
              <a:spcBef>
                <a:spcPts val="0"/>
              </a:spcBef>
              <a:buSzPct val="100000"/>
            </a:pPr>
            <a:r>
              <a:rPr lang="de-DE" sz="2000" dirty="0">
                <a:solidFill>
                  <a:schemeClr val="tx1"/>
                </a:solidFill>
                <a:latin typeface="Arial" panose="020B0604020202020204" pitchFamily="34" charset="0"/>
                <a:cs typeface="Arial" panose="020B0604020202020204" pitchFamily="34" charset="0"/>
              </a:rPr>
              <a:t>Aktenmäßigkeit: A</a:t>
            </a:r>
            <a:r>
              <a:rPr lang="de-DE" sz="2000" kern="100" dirty="0">
                <a:effectLst/>
                <a:latin typeface="Arial" panose="020B0604020202020204" pitchFamily="34" charset="0"/>
                <a:ea typeface="Aptos" panose="020B0004020202020204" pitchFamily="34" charset="0"/>
                <a:cs typeface="Arial" panose="020B0604020202020204" pitchFamily="34" charset="0"/>
              </a:rPr>
              <a:t>lle entscheidungsrelevanten Unterlagen und Bearbeitungsschritte eines Geschäftsvorfalls sind im Akt zu führen (Prinzip der Schriftlichkeit) sowie vollständig, wahrheitsgemäß und nachvollziehbar zu dokumentieren, und zwar unabhängig davon, ob eine Behörde noch papierbasiert oder elektronisch </a:t>
            </a:r>
            <a:r>
              <a:rPr lang="de-DE" sz="2000" kern="100" dirty="0" err="1">
                <a:effectLst/>
                <a:latin typeface="Arial" panose="020B0604020202020204" pitchFamily="34" charset="0"/>
                <a:ea typeface="Aptos" panose="020B0004020202020204" pitchFamily="34" charset="0"/>
                <a:cs typeface="Arial" panose="020B0604020202020204" pitchFamily="34" charset="0"/>
              </a:rPr>
              <a:t>veraktet</a:t>
            </a:r>
            <a:r>
              <a:rPr lang="de-DE" sz="2000" kern="100" dirty="0">
                <a:effectLst/>
                <a:latin typeface="Arial" panose="020B0604020202020204" pitchFamily="34" charset="0"/>
                <a:ea typeface="Aptos" panose="020B0004020202020204" pitchFamily="34" charset="0"/>
                <a:cs typeface="Arial" panose="020B0604020202020204" pitchFamily="34" charset="0"/>
              </a:rPr>
              <a:t>.</a:t>
            </a:r>
            <a:endParaRPr lang="de-DE" sz="2000" dirty="0">
              <a:solidFill>
                <a:schemeClr val="tx1"/>
              </a:solidFill>
              <a:latin typeface="Arial" panose="020B0604020202020204" pitchFamily="34" charset="0"/>
              <a:cs typeface="Arial" panose="020B0604020202020204" pitchFamily="34" charset="0"/>
            </a:endParaRPr>
          </a:p>
        </p:txBody>
      </p:sp>
      <p:sp>
        <p:nvSpPr>
          <p:cNvPr id="4" name="Datumsplatzhalter 2">
            <a:extLst>
              <a:ext uri="{FF2B5EF4-FFF2-40B4-BE49-F238E27FC236}">
                <a16:creationId xmlns:a16="http://schemas.microsoft.com/office/drawing/2014/main" id="{64088914-F173-1A3F-01DC-5ABAF58F92CE}"/>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5" name="Fußzeilenplatzhalter 3">
            <a:extLst>
              <a:ext uri="{FF2B5EF4-FFF2-40B4-BE49-F238E27FC236}">
                <a16:creationId xmlns:a16="http://schemas.microsoft.com/office/drawing/2014/main" id="{B02FE55E-1F99-0138-10B6-8B99511A74D6}"/>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6" name="Foliennummernplatzhalter 4">
            <a:extLst>
              <a:ext uri="{FF2B5EF4-FFF2-40B4-BE49-F238E27FC236}">
                <a16:creationId xmlns:a16="http://schemas.microsoft.com/office/drawing/2014/main" id="{47F92586-EA1A-44B2-F787-5E98DB0E92D0}"/>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4E27D-A0C6-4B18-B41F-9724C007DFBC}" type="slidenum">
              <a:rPr/>
              <a:t>7</a:t>
            </a:fld>
            <a:endParaRPr lang="de-DE" sz="800" b="1" i="0" u="none" strike="noStrike" kern="1200" cap="none" spc="0" baseline="0">
              <a:solidFill>
                <a:srgbClr val="000000"/>
              </a:solidFill>
              <a:uFillTx/>
              <a:latin typeface="Arial" pitchFamily="34"/>
              <a:cs typeface="Arial" pitchFamily="34"/>
            </a:endParaRPr>
          </a:p>
        </p:txBody>
      </p:sp>
      <p:sp>
        <p:nvSpPr>
          <p:cNvPr id="9" name="Pfeil: nach rechts 8">
            <a:extLst>
              <a:ext uri="{FF2B5EF4-FFF2-40B4-BE49-F238E27FC236}">
                <a16:creationId xmlns:a16="http://schemas.microsoft.com/office/drawing/2014/main" id="{426FEB54-0C03-E0E0-6DE0-1D868859CE35}"/>
              </a:ext>
            </a:extLst>
          </p:cNvPr>
          <p:cNvSpPr/>
          <p:nvPr/>
        </p:nvSpPr>
        <p:spPr>
          <a:xfrm>
            <a:off x="719399" y="4188821"/>
            <a:ext cx="653143" cy="2530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518EA5C6-E335-8FFB-D515-89A411C07FF6}"/>
              </a:ext>
            </a:extLst>
          </p:cNvPr>
          <p:cNvSpPr txBox="1"/>
          <p:nvPr/>
        </p:nvSpPr>
        <p:spPr>
          <a:xfrm>
            <a:off x="1515836" y="4103360"/>
            <a:ext cx="9739993" cy="984885"/>
          </a:xfrm>
          <a:prstGeom prst="rect">
            <a:avLst/>
          </a:prstGeom>
          <a:noFill/>
        </p:spPr>
        <p:txBody>
          <a:bodyPr wrap="square" rtlCol="0">
            <a:spAutoFit/>
          </a:bodyPr>
          <a:lstStyle/>
          <a:p>
            <a:r>
              <a:rPr lang="de-DE" sz="2000" dirty="0">
                <a:solidFill>
                  <a:schemeClr val="tx1"/>
                </a:solidFill>
                <a:latin typeface="Arial" panose="020B0604020202020204" pitchFamily="34" charset="0"/>
                <a:cs typeface="Arial" panose="020B0604020202020204" pitchFamily="34" charset="0"/>
              </a:rPr>
              <a:t>Gebot der „Aktenmäßigkeit“ der Verwaltung (zentrales Prinzip der Schriftgutverwaltung in der öffentlichen Verwaltung!)</a:t>
            </a:r>
          </a:p>
          <a:p>
            <a:endParaRPr lang="de-DE" dirty="0"/>
          </a:p>
        </p:txBody>
      </p:sp>
    </p:spTree>
    <p:extLst>
      <p:ext uri="{BB962C8B-B14F-4D97-AF65-F5344CB8AC3E}">
        <p14:creationId xmlns:p14="http://schemas.microsoft.com/office/powerpoint/2010/main" val="4131431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9CADE-2580-F331-F5EA-A340A3D84C2F}"/>
            </a:ext>
          </a:extLst>
        </p:cNvPr>
        <p:cNvGrpSpPr/>
        <p:nvPr/>
      </p:nvGrpSpPr>
      <p:grpSpPr>
        <a:xfrm>
          <a:off x="0" y="0"/>
          <a:ext cx="0" cy="0"/>
          <a:chOff x="0" y="0"/>
          <a:chExt cx="0" cy="0"/>
        </a:xfrm>
      </p:grpSpPr>
      <p:sp>
        <p:nvSpPr>
          <p:cNvPr id="2" name="Titel 5">
            <a:extLst>
              <a:ext uri="{FF2B5EF4-FFF2-40B4-BE49-F238E27FC236}">
                <a16:creationId xmlns:a16="http://schemas.microsoft.com/office/drawing/2014/main" id="{3D0BF673-8AC8-8060-169E-1278EBED7F50}"/>
              </a:ext>
            </a:extLst>
          </p:cNvPr>
          <p:cNvSpPr txBox="1">
            <a:spLocks noGrp="1"/>
          </p:cNvSpPr>
          <p:nvPr>
            <p:ph type="title"/>
          </p:nvPr>
        </p:nvSpPr>
        <p:spPr/>
        <p:txBody>
          <a:bodyPr/>
          <a:lstStyle/>
          <a:p>
            <a:pPr lvl="0"/>
            <a:r>
              <a:rPr lang="de-DE" dirty="0"/>
              <a:t>2. Rechtsgrundlagen und fachliche Normen</a:t>
            </a:r>
          </a:p>
        </p:txBody>
      </p:sp>
      <p:sp>
        <p:nvSpPr>
          <p:cNvPr id="3" name="Untertitel 6">
            <a:extLst>
              <a:ext uri="{FF2B5EF4-FFF2-40B4-BE49-F238E27FC236}">
                <a16:creationId xmlns:a16="http://schemas.microsoft.com/office/drawing/2014/main" id="{06DD8305-C2F9-8CEB-D450-AE5C3FA08D12}"/>
              </a:ext>
            </a:extLst>
          </p:cNvPr>
          <p:cNvSpPr txBox="1">
            <a:spLocks noGrp="1"/>
          </p:cNvSpPr>
          <p:nvPr>
            <p:ph type="subTitle" idx="4294967295"/>
          </p:nvPr>
        </p:nvSpPr>
        <p:spPr>
          <a:xfrm>
            <a:off x="719404" y="1181816"/>
            <a:ext cx="10753197" cy="5190408"/>
          </a:xfrm>
        </p:spPr>
        <p:txBody>
          <a:bodyPr/>
          <a:lstStyle/>
          <a:p>
            <a:pPr marL="342900" lvl="0" indent="-342900">
              <a:spcBef>
                <a:spcPts val="0"/>
              </a:spcBef>
              <a:buSzPct val="100000"/>
              <a:buChar char="-"/>
            </a:pPr>
            <a:endParaRPr lang="de-DE" sz="2000" dirty="0"/>
          </a:p>
          <a:p>
            <a:pPr marL="0" lvl="0">
              <a:spcBef>
                <a:spcPts val="0"/>
              </a:spcBef>
              <a:buSzPct val="100000"/>
            </a:pPr>
            <a:r>
              <a:rPr lang="de-DE" sz="2000" dirty="0">
                <a:solidFill>
                  <a:schemeClr val="tx1"/>
                </a:solidFill>
              </a:rPr>
              <a:t>Wichtigste Rechtsnormen:</a:t>
            </a:r>
          </a:p>
          <a:p>
            <a:pPr marL="0" lvl="0">
              <a:spcBef>
                <a:spcPts val="0"/>
              </a:spcBef>
              <a:buSzPct val="100000"/>
            </a:pPr>
            <a:endParaRPr lang="de-DE" sz="2000" dirty="0">
              <a:solidFill>
                <a:schemeClr val="tx1"/>
              </a:solidFill>
            </a:endParaRPr>
          </a:p>
          <a:p>
            <a:pPr marL="0" lvl="0">
              <a:spcBef>
                <a:spcPts val="0"/>
              </a:spcBef>
              <a:buSzPct val="100000"/>
            </a:pPr>
            <a:r>
              <a:rPr lang="de-DE" sz="2000" dirty="0">
                <a:solidFill>
                  <a:schemeClr val="tx1"/>
                </a:solidFill>
              </a:rPr>
              <a:t>Gemeinsame Geschäftsordnung der Bundesministerien (GGO, Fassung von 2000):</a:t>
            </a:r>
          </a:p>
          <a:p>
            <a:pPr marL="0" lvl="0">
              <a:spcBef>
                <a:spcPts val="0"/>
              </a:spcBef>
              <a:buSzPct val="100000"/>
            </a:pPr>
            <a:endParaRPr lang="de-DE" sz="2000" dirty="0">
              <a:solidFill>
                <a:schemeClr val="tx1"/>
              </a:solidFill>
            </a:endParaRPr>
          </a:p>
          <a:p>
            <a:pPr marL="0" lvl="0">
              <a:spcBef>
                <a:spcPts val="0"/>
              </a:spcBef>
              <a:buSzPct val="100000"/>
            </a:pPr>
            <a:r>
              <a:rPr lang="de-DE" sz="2000" dirty="0">
                <a:solidFill>
                  <a:schemeClr val="tx1"/>
                </a:solidFill>
                <a:latin typeface="Arial" panose="020B0604020202020204" pitchFamily="34" charset="0"/>
                <a:cs typeface="Arial" panose="020B0604020202020204" pitchFamily="34" charset="0"/>
              </a:rPr>
              <a:t>§ 12: </a:t>
            </a:r>
            <a:r>
              <a:rPr lang="de-DE" sz="2000" dirty="0">
                <a:effectLst/>
                <a:latin typeface="Arial" panose="020B0604020202020204" pitchFamily="34" charset="0"/>
                <a:ea typeface="Aptos" panose="020B0004020202020204" pitchFamily="34" charset="0"/>
                <a:cs typeface="Arial" panose="020B0604020202020204" pitchFamily="34" charset="0"/>
              </a:rPr>
              <a:t>„Stand und Entwicklung der Vorgangsbearbeitung müssen jederzeit aus den elektronisch oder in Papierform geführten Akten nachvollziehbar sein.“ </a:t>
            </a:r>
          </a:p>
          <a:p>
            <a:pPr marL="0" lvl="0">
              <a:spcBef>
                <a:spcPts val="0"/>
              </a:spcBef>
              <a:buSzPct val="100000"/>
            </a:pPr>
            <a:endParaRPr lang="de-DE" sz="2000" dirty="0">
              <a:solidFill>
                <a:schemeClr val="tx1"/>
              </a:solidFill>
              <a:latin typeface="Arial" panose="020B0604020202020204" pitchFamily="34" charset="0"/>
              <a:cs typeface="Arial" panose="020B0604020202020204" pitchFamily="34" charset="0"/>
            </a:endParaRPr>
          </a:p>
          <a:p>
            <a:pPr marL="0" lvl="0">
              <a:spcBef>
                <a:spcPts val="0"/>
              </a:spcBef>
              <a:buSzPct val="100000"/>
            </a:pPr>
            <a:endParaRPr lang="de-DE" sz="2000" dirty="0">
              <a:solidFill>
                <a:schemeClr val="tx1"/>
              </a:solidFill>
              <a:latin typeface="Arial" panose="020B0604020202020204" pitchFamily="34" charset="0"/>
              <a:cs typeface="Arial" panose="020B0604020202020204" pitchFamily="34" charset="0"/>
            </a:endParaRPr>
          </a:p>
          <a:p>
            <a:pPr marL="0" lvl="0">
              <a:spcBef>
                <a:spcPts val="0"/>
              </a:spcBef>
              <a:buSzPct val="100000"/>
            </a:pPr>
            <a:endParaRPr lang="de-DE" sz="2000" dirty="0">
              <a:solidFill>
                <a:schemeClr val="tx1"/>
              </a:solidFill>
            </a:endParaRPr>
          </a:p>
        </p:txBody>
      </p:sp>
      <p:sp>
        <p:nvSpPr>
          <p:cNvPr id="4" name="Datumsplatzhalter 2">
            <a:extLst>
              <a:ext uri="{FF2B5EF4-FFF2-40B4-BE49-F238E27FC236}">
                <a16:creationId xmlns:a16="http://schemas.microsoft.com/office/drawing/2014/main" id="{EEF5AF97-7C1A-3A18-8EFA-5A0DEED85647}"/>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5" name="Fußzeilenplatzhalter 3">
            <a:extLst>
              <a:ext uri="{FF2B5EF4-FFF2-40B4-BE49-F238E27FC236}">
                <a16:creationId xmlns:a16="http://schemas.microsoft.com/office/drawing/2014/main" id="{4030743F-A987-D8A1-EA1D-5771C86E905A}"/>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6" name="Foliennummernplatzhalter 4">
            <a:extLst>
              <a:ext uri="{FF2B5EF4-FFF2-40B4-BE49-F238E27FC236}">
                <a16:creationId xmlns:a16="http://schemas.microsoft.com/office/drawing/2014/main" id="{384178BF-BCA8-CCE9-C3A4-018F224BA819}"/>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4E27D-A0C6-4B18-B41F-9724C007DFBC}" type="slidenum">
              <a:rPr/>
              <a:t>8</a:t>
            </a:fld>
            <a:endParaRPr lang="de-DE" sz="800" b="1" i="0" u="none" strike="noStrike" kern="1200" cap="none" spc="0" baseline="0">
              <a:solidFill>
                <a:srgbClr val="000000"/>
              </a:solidFill>
              <a:uFillTx/>
              <a:latin typeface="Arial" pitchFamily="34"/>
              <a:cs typeface="Arial" pitchFamily="34"/>
            </a:endParaRPr>
          </a:p>
        </p:txBody>
      </p:sp>
      <p:sp>
        <p:nvSpPr>
          <p:cNvPr id="7" name="Pfeil: nach rechts 6">
            <a:extLst>
              <a:ext uri="{FF2B5EF4-FFF2-40B4-BE49-F238E27FC236}">
                <a16:creationId xmlns:a16="http://schemas.microsoft.com/office/drawing/2014/main" id="{9193A8C2-E974-81BA-B935-8BD079FF988E}"/>
              </a:ext>
            </a:extLst>
          </p:cNvPr>
          <p:cNvSpPr/>
          <p:nvPr/>
        </p:nvSpPr>
        <p:spPr>
          <a:xfrm>
            <a:off x="719399" y="4188821"/>
            <a:ext cx="653143" cy="2530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4662EA69-C851-917A-B031-DD610617DF41}"/>
              </a:ext>
            </a:extLst>
          </p:cNvPr>
          <p:cNvSpPr txBox="1"/>
          <p:nvPr/>
        </p:nvSpPr>
        <p:spPr>
          <a:xfrm>
            <a:off x="1515836" y="4103360"/>
            <a:ext cx="9739993" cy="677108"/>
          </a:xfrm>
          <a:prstGeom prst="rect">
            <a:avLst/>
          </a:prstGeom>
          <a:noFill/>
        </p:spPr>
        <p:txBody>
          <a:bodyPr wrap="square" rtlCol="0">
            <a:spAutoFit/>
          </a:bodyPr>
          <a:lstStyle/>
          <a:p>
            <a:r>
              <a:rPr lang="de-DE" sz="2000" dirty="0">
                <a:solidFill>
                  <a:schemeClr val="tx1"/>
                </a:solidFill>
                <a:latin typeface="Arial" panose="020B0604020202020204" pitchFamily="34" charset="0"/>
                <a:cs typeface="Arial" panose="020B0604020202020204" pitchFamily="34" charset="0"/>
              </a:rPr>
              <a:t>Gebot der „Aktenmäßigkeit“ der Verwaltung, Aktualität und Vollständigkeit von Akten</a:t>
            </a:r>
          </a:p>
          <a:p>
            <a:endParaRPr lang="de-DE" dirty="0"/>
          </a:p>
        </p:txBody>
      </p:sp>
    </p:spTree>
    <p:extLst>
      <p:ext uri="{BB962C8B-B14F-4D97-AF65-F5344CB8AC3E}">
        <p14:creationId xmlns:p14="http://schemas.microsoft.com/office/powerpoint/2010/main" val="157546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40A0F-668E-26F4-9EE0-B702E6C69A69}"/>
            </a:ext>
          </a:extLst>
        </p:cNvPr>
        <p:cNvGrpSpPr/>
        <p:nvPr/>
      </p:nvGrpSpPr>
      <p:grpSpPr>
        <a:xfrm>
          <a:off x="0" y="0"/>
          <a:ext cx="0" cy="0"/>
          <a:chOff x="0" y="0"/>
          <a:chExt cx="0" cy="0"/>
        </a:xfrm>
      </p:grpSpPr>
      <p:sp>
        <p:nvSpPr>
          <p:cNvPr id="2" name="Titel 5">
            <a:extLst>
              <a:ext uri="{FF2B5EF4-FFF2-40B4-BE49-F238E27FC236}">
                <a16:creationId xmlns:a16="http://schemas.microsoft.com/office/drawing/2014/main" id="{F69DB5E1-C448-4D58-DE96-6A868019AD1D}"/>
              </a:ext>
            </a:extLst>
          </p:cNvPr>
          <p:cNvSpPr txBox="1">
            <a:spLocks noGrp="1"/>
          </p:cNvSpPr>
          <p:nvPr>
            <p:ph type="title"/>
          </p:nvPr>
        </p:nvSpPr>
        <p:spPr/>
        <p:txBody>
          <a:bodyPr/>
          <a:lstStyle/>
          <a:p>
            <a:pPr lvl="0"/>
            <a:r>
              <a:rPr lang="de-DE" dirty="0"/>
              <a:t>2. Rechtsgrundlagen und fachliche Normen</a:t>
            </a:r>
          </a:p>
        </p:txBody>
      </p:sp>
      <p:sp>
        <p:nvSpPr>
          <p:cNvPr id="3" name="Untertitel 6">
            <a:extLst>
              <a:ext uri="{FF2B5EF4-FFF2-40B4-BE49-F238E27FC236}">
                <a16:creationId xmlns:a16="http://schemas.microsoft.com/office/drawing/2014/main" id="{2ABF984B-8B7A-C2F2-87C2-705C421086F3}"/>
              </a:ext>
            </a:extLst>
          </p:cNvPr>
          <p:cNvSpPr txBox="1">
            <a:spLocks noGrp="1"/>
          </p:cNvSpPr>
          <p:nvPr>
            <p:ph type="subTitle" idx="4294967295"/>
          </p:nvPr>
        </p:nvSpPr>
        <p:spPr>
          <a:xfrm>
            <a:off x="719404" y="1181816"/>
            <a:ext cx="10753197" cy="5190408"/>
          </a:xfrm>
        </p:spPr>
        <p:txBody>
          <a:bodyPr/>
          <a:lstStyle/>
          <a:p>
            <a:pPr marL="342900" lvl="0" indent="-342900">
              <a:spcBef>
                <a:spcPts val="0"/>
              </a:spcBef>
              <a:buSzPct val="100000"/>
              <a:buChar char="-"/>
            </a:pPr>
            <a:endParaRPr lang="de-DE" sz="2000" dirty="0"/>
          </a:p>
          <a:p>
            <a:pPr marL="0" lvl="0">
              <a:spcBef>
                <a:spcPts val="0"/>
              </a:spcBef>
              <a:buSzPct val="100000"/>
            </a:pPr>
            <a:r>
              <a:rPr lang="de-DE" sz="2000" dirty="0">
                <a:solidFill>
                  <a:schemeClr val="tx1"/>
                </a:solidFill>
              </a:rPr>
              <a:t>Wichtigste Rechtsnormen:</a:t>
            </a:r>
          </a:p>
          <a:p>
            <a:pPr marL="0" lvl="0">
              <a:spcBef>
                <a:spcPts val="0"/>
              </a:spcBef>
              <a:buSzPct val="100000"/>
            </a:pPr>
            <a:endParaRPr lang="de-DE" sz="2000" dirty="0">
              <a:solidFill>
                <a:schemeClr val="tx1"/>
              </a:solidFill>
            </a:endParaRPr>
          </a:p>
          <a:p>
            <a:pPr marL="0" lvl="0">
              <a:spcBef>
                <a:spcPts val="0"/>
              </a:spcBef>
              <a:buSzPct val="100000"/>
            </a:pPr>
            <a:r>
              <a:rPr lang="de-DE" sz="2000" dirty="0">
                <a:solidFill>
                  <a:schemeClr val="tx1"/>
                </a:solidFill>
              </a:rPr>
              <a:t>Allgemeine Geschäftsordnung für die Behörden des Freistaats Bayern (AGO) vom 12. Dezember 2000</a:t>
            </a:r>
          </a:p>
          <a:p>
            <a:pPr marL="0" lvl="0">
              <a:spcBef>
                <a:spcPts val="0"/>
              </a:spcBef>
              <a:buSzPct val="100000"/>
            </a:pPr>
            <a:endParaRPr lang="de-DE" sz="2000" dirty="0">
              <a:solidFill>
                <a:schemeClr val="tx1"/>
              </a:solidFill>
            </a:endParaRPr>
          </a:p>
          <a:p>
            <a:pPr marL="0" lvl="0">
              <a:spcBef>
                <a:spcPts val="0"/>
              </a:spcBef>
              <a:buSzPct val="100000"/>
            </a:pPr>
            <a:r>
              <a:rPr lang="de-DE" sz="2000" dirty="0">
                <a:solidFill>
                  <a:schemeClr val="tx1"/>
                </a:solidFill>
              </a:rPr>
              <a:t>§ 4 Abs.3 Satz 1: „Das Verwaltungshandeln muss nachvollziehbar […] sein.“</a:t>
            </a:r>
          </a:p>
          <a:p>
            <a:pPr marL="0" lvl="0">
              <a:spcBef>
                <a:spcPts val="0"/>
              </a:spcBef>
              <a:buSzPct val="100000"/>
            </a:pPr>
            <a:endParaRPr lang="de-DE" sz="2000" dirty="0">
              <a:solidFill>
                <a:schemeClr val="tx1"/>
              </a:solidFill>
            </a:endParaRPr>
          </a:p>
          <a:p>
            <a:r>
              <a:rPr lang="de-DE" sz="2000" dirty="0">
                <a:solidFill>
                  <a:schemeClr val="tx1"/>
                </a:solidFill>
              </a:rPr>
              <a:t>§ 18: </a:t>
            </a:r>
          </a:p>
          <a:p>
            <a:r>
              <a:rPr lang="de-DE" sz="1600" dirty="0"/>
              <a:t>(1) Jeder Vorgang muss die zugehörigen Eingänge, die Art der Bearbeitung, die wesentlichen Schritte des Geschäftsgangs und die Erledigung in ihrer zeitlichen Reihenfolge nachvollziehbar, vollständig und dauerhaft erkennen lassen.</a:t>
            </a:r>
          </a:p>
          <a:p>
            <a:r>
              <a:rPr lang="de-DE" sz="1600" dirty="0"/>
              <a:t>(2) </a:t>
            </a:r>
            <a:r>
              <a:rPr lang="de-DE" sz="1600" baseline="30000" dirty="0"/>
              <a:t>1</a:t>
            </a:r>
            <a:r>
              <a:rPr lang="de-DE" sz="1600" dirty="0"/>
              <a:t>Über Besprechungen, Telefongespräche, Auskünfte und sonstige aus den Akten nicht unmittelbar ersichtliche Sachverhalte, die für die Bearbeitung bedeutsam sein können, soll ein Aktenvermerk gefertigt werden. </a:t>
            </a:r>
            <a:r>
              <a:rPr lang="de-DE" sz="1600" baseline="30000" dirty="0"/>
              <a:t>2</a:t>
            </a:r>
            <a:r>
              <a:rPr lang="de-DE" sz="1600" dirty="0"/>
              <a:t>Für schriftliche Äußerungen, die für die Bearbeitung und die Nachvollziehbarkeit des Vorgangs bedeutsam sind, ist ein Entwurfsdokument zu fertigen, das den Inhalt des Originals vollständig wiedergibt und zusätzlich alle notwendigen Bearbeitungsvermerke enthält.</a:t>
            </a:r>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a:p>
            <a:pPr marL="0" lvl="0">
              <a:spcBef>
                <a:spcPts val="0"/>
              </a:spcBef>
              <a:buSzPct val="100000"/>
            </a:pPr>
            <a:endParaRPr lang="de-DE" sz="2000" dirty="0"/>
          </a:p>
          <a:p>
            <a:pPr marL="0" lvl="0">
              <a:spcBef>
                <a:spcPts val="0"/>
              </a:spcBef>
              <a:buSzPct val="100000"/>
            </a:pPr>
            <a:endParaRPr lang="de-DE" sz="2000" dirty="0"/>
          </a:p>
          <a:p>
            <a:pPr marL="0" lvl="0">
              <a:spcBef>
                <a:spcPts val="0"/>
              </a:spcBef>
              <a:buSzPct val="100000"/>
            </a:pPr>
            <a:endParaRPr lang="de-DE" sz="2000" dirty="0">
              <a:solidFill>
                <a:schemeClr val="tx1"/>
              </a:solidFill>
            </a:endParaRPr>
          </a:p>
          <a:p>
            <a:pPr marL="0" lvl="0">
              <a:spcBef>
                <a:spcPts val="0"/>
              </a:spcBef>
              <a:buSzPct val="100000"/>
            </a:pPr>
            <a:endParaRPr lang="de-DE" sz="2000" dirty="0">
              <a:solidFill>
                <a:schemeClr val="tx1"/>
              </a:solidFill>
            </a:endParaRPr>
          </a:p>
        </p:txBody>
      </p:sp>
      <p:sp>
        <p:nvSpPr>
          <p:cNvPr id="4" name="Datumsplatzhalter 2">
            <a:extLst>
              <a:ext uri="{FF2B5EF4-FFF2-40B4-BE49-F238E27FC236}">
                <a16:creationId xmlns:a16="http://schemas.microsoft.com/office/drawing/2014/main" id="{DBFB977B-D24F-8B1B-FB23-BEF1FA3EDC6D}"/>
              </a:ext>
            </a:extLst>
          </p:cNvPr>
          <p:cNvSpPr txBox="1"/>
          <p:nvPr/>
        </p:nvSpPr>
        <p:spPr>
          <a:xfrm>
            <a:off x="1005446" y="6500396"/>
            <a:ext cx="806400" cy="217416"/>
          </a:xfrm>
          <a:prstGeom prst="rect">
            <a:avLst/>
          </a:prstGeom>
          <a:noFill/>
          <a:ln cap="flat">
            <a:noFill/>
          </a:ln>
        </p:spPr>
        <p:txBody>
          <a:bodyPr vert="horz" wrap="square" lIns="0" tIns="0" rIns="0" bIns="0" anchor="b" anchorCtr="0" compatLnSpc="1">
            <a:noAutofit/>
          </a:bodyPr>
          <a:lstStyle/>
          <a:p>
            <a:pPr lvl="0">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a:t>
            </a:r>
            <a:r>
              <a:rPr lang="de-DE" sz="800" dirty="0">
                <a:solidFill>
                  <a:srgbClr val="000000"/>
                </a:solidFill>
                <a:latin typeface="Arial" pitchFamily="34"/>
                <a:cs typeface="Arial" pitchFamily="34"/>
              </a:rPr>
              <a:t>04.02.2026</a:t>
            </a:r>
            <a:endParaRPr lang="de-DE" sz="800" b="0" i="0" u="none" strike="noStrike" kern="1200" cap="none" spc="0" baseline="0" dirty="0">
              <a:solidFill>
                <a:srgbClr val="000000"/>
              </a:solidFill>
              <a:uFillTx/>
              <a:latin typeface="Arial" pitchFamily="34"/>
              <a:cs typeface="Arial" pitchFamily="34"/>
            </a:endParaRPr>
          </a:p>
        </p:txBody>
      </p:sp>
      <p:sp>
        <p:nvSpPr>
          <p:cNvPr id="5" name="Fußzeilenplatzhalter 3">
            <a:extLst>
              <a:ext uri="{FF2B5EF4-FFF2-40B4-BE49-F238E27FC236}">
                <a16:creationId xmlns:a16="http://schemas.microsoft.com/office/drawing/2014/main" id="{B79901CD-8B37-A33B-5806-8686E9BCE92B}"/>
              </a:ext>
            </a:extLst>
          </p:cNvPr>
          <p:cNvSpPr txBox="1"/>
          <p:nvPr/>
        </p:nvSpPr>
        <p:spPr>
          <a:xfrm>
            <a:off x="1785868" y="6500396"/>
            <a:ext cx="729653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dirty="0">
                <a:solidFill>
                  <a:srgbClr val="000000"/>
                </a:solidFill>
                <a:uFillTx/>
                <a:latin typeface="Arial" pitchFamily="34"/>
                <a:cs typeface="Arial" pitchFamily="34"/>
              </a:rPr>
              <a:t>| Schulung Records Management</a:t>
            </a:r>
          </a:p>
        </p:txBody>
      </p:sp>
      <p:sp>
        <p:nvSpPr>
          <p:cNvPr id="6" name="Foliennummernplatzhalter 4">
            <a:extLst>
              <a:ext uri="{FF2B5EF4-FFF2-40B4-BE49-F238E27FC236}">
                <a16:creationId xmlns:a16="http://schemas.microsoft.com/office/drawing/2014/main" id="{65CF0418-A28C-C335-5F4F-60ADD171F772}"/>
              </a:ext>
            </a:extLst>
          </p:cNvPr>
          <p:cNvSpPr txBox="1"/>
          <p:nvPr/>
        </p:nvSpPr>
        <p:spPr>
          <a:xfrm>
            <a:off x="719998" y="6500396"/>
            <a:ext cx="319317" cy="217416"/>
          </a:xfrm>
          <a:prstGeom prst="rect">
            <a:avLst/>
          </a:prstGeom>
          <a:noFill/>
          <a:ln cap="flat">
            <a:noFill/>
          </a:ln>
        </p:spPr>
        <p:txBody>
          <a:bodyPr vert="horz" wrap="square" lIns="0" tIns="0" rIns="0" bIns="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D4E27D-A0C6-4B18-B41F-9724C007DFBC}" type="slidenum">
              <a:rPr/>
              <a:t>9</a:t>
            </a:fld>
            <a:endParaRPr lang="de-DE" sz="800" b="1"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86103807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prasentationsmaster_vorlage_serviceeinrichtungen_kommunikation</Template>
  <TotalTime>0</TotalTime>
  <Words>8804</Words>
  <Application>Microsoft Office PowerPoint</Application>
  <PresentationFormat>Breitbild</PresentationFormat>
  <Paragraphs>705</Paragraphs>
  <Slides>31</Slides>
  <Notes>26</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31</vt:i4>
      </vt:variant>
    </vt:vector>
  </HeadingPairs>
  <TitlesOfParts>
    <vt:vector size="40" baseType="lpstr">
      <vt:lpstr>Aptos</vt:lpstr>
      <vt:lpstr>Aptos Display</vt:lpstr>
      <vt:lpstr>Arial</vt:lpstr>
      <vt:lpstr>Arial Black</vt:lpstr>
      <vt:lpstr>Calibri</vt:lpstr>
      <vt:lpstr>Symbol</vt:lpstr>
      <vt:lpstr>Times New Roman</vt:lpstr>
      <vt:lpstr>Wingdings</vt:lpstr>
      <vt:lpstr>Office</vt:lpstr>
      <vt:lpstr>Schulung Records Management  Zentralverwaltung</vt:lpstr>
      <vt:lpstr>Agenda</vt:lpstr>
      <vt:lpstr>Agenda</vt:lpstr>
      <vt:lpstr>1. Vorbemerkungen</vt:lpstr>
      <vt:lpstr>Agenda</vt:lpstr>
      <vt:lpstr>2. Rechtsgrundlagen und fachliche Normen</vt:lpstr>
      <vt:lpstr>2. Rechtsgrundlagen und fachliche Normen</vt:lpstr>
      <vt:lpstr>2. Rechtsgrundlagen und fachliche Normen</vt:lpstr>
      <vt:lpstr>2. Rechtsgrundlagen und fachliche Normen</vt:lpstr>
      <vt:lpstr>2. Rechtsgrundlagen und fachliche Normen</vt:lpstr>
      <vt:lpstr>2. Rechtsgrundlagen und fachliche Normen</vt:lpstr>
      <vt:lpstr>2. Rechtsgrundlagen und fachliche Normen</vt:lpstr>
      <vt:lpstr>Agenda</vt:lpstr>
      <vt:lpstr>3. Geltungsbereich der Anweisung</vt:lpstr>
      <vt:lpstr>Agenda</vt:lpstr>
      <vt:lpstr>4. Zuständigkeiten</vt:lpstr>
      <vt:lpstr>Agenda</vt:lpstr>
      <vt:lpstr>5. Dokument, Vorgang, Akt</vt:lpstr>
      <vt:lpstr>Agenda</vt:lpstr>
      <vt:lpstr>6. Grundsätze der Sachbearbeitung und Aktenführung </vt:lpstr>
      <vt:lpstr>6. Grundsätze der Sachbearbeitung und Aktenführung </vt:lpstr>
      <vt:lpstr>6. Grundsätze der Sachbearbeitung und Aktenführung </vt:lpstr>
      <vt:lpstr>Exkurs: Aktenplan</vt:lpstr>
      <vt:lpstr>Exkurs: Aktenplan</vt:lpstr>
      <vt:lpstr>6. Grundsätze der Sachbearbeitung und Aktenführung </vt:lpstr>
      <vt:lpstr>6. Grundsätze der Sachbearbeitung und Aktenführung </vt:lpstr>
      <vt:lpstr>6. Grundsätze der Sachbearbeitung und Aktenführung </vt:lpstr>
      <vt:lpstr>6. Grundsätze der Sachbearbeitung und Aktenführung </vt:lpstr>
      <vt:lpstr>Agenda</vt:lpstr>
      <vt:lpstr>7. Ablage, Aufbewahrung, Archivierung</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Archivierung der Webseiten der Universität Augsburg.  Ein erster Erfahrungsbericht</dc:title>
  <dc:creator>Werner Lengger</dc:creator>
  <cp:lastModifiedBy>Werner Lengger</cp:lastModifiedBy>
  <cp:revision>31</cp:revision>
  <dcterms:created xsi:type="dcterms:W3CDTF">2023-03-20T10:38:44Z</dcterms:created>
  <dcterms:modified xsi:type="dcterms:W3CDTF">2026-02-03T15:26:55Z</dcterms:modified>
</cp:coreProperties>
</file>