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7" r:id="rId1"/>
  </p:sldMasterIdLst>
  <p:notesMasterIdLst>
    <p:notesMasterId r:id="rId3"/>
  </p:notesMasterIdLst>
  <p:sldIdLst>
    <p:sldId id="293" r:id="rId2"/>
  </p:sldIdLst>
  <p:sldSz cx="30275213" cy="42803763"/>
  <p:notesSz cx="6858000" cy="9144000"/>
  <p:embeddedFontLst>
    <p:embeddedFont>
      <p:font typeface="Barlow" panose="00000500000000000000" pitchFamily="2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20" autoAdjust="0"/>
  </p:normalViewPr>
  <p:slideViewPr>
    <p:cSldViewPr snapToGrid="0">
      <p:cViewPr varScale="1">
        <p:scale>
          <a:sx n="18" d="100"/>
          <a:sy n="18" d="100"/>
        </p:scale>
        <p:origin x="3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76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5ECB1-4AEF-3A48-BA96-D2975C805053}" type="datetimeFigureOut">
              <a:rPr lang="de-DE" smtClean="0"/>
              <a:t>10.06.2026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C06D1-887C-1F45-8A71-EC7449B1F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04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4">
            <a:extLst>
              <a:ext uri="{FF2B5EF4-FFF2-40B4-BE49-F238E27FC236}">
                <a16:creationId xmlns:a16="http://schemas.microsoft.com/office/drawing/2014/main" id="{6936A5C3-1E09-CC08-1B44-16D6F2A7E5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313102" y="39752274"/>
            <a:ext cx="9824510" cy="2511493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1pPr>
            <a:lvl2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2pPr>
            <a:lvl3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3pPr>
            <a:lvl4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4pPr>
            <a:lvl5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5pPr>
            <a:lvl6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6pPr>
            <a:lvl7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7pPr>
            <a:lvl8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8pPr>
            <a:lvl9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Anlass </a:t>
            </a:r>
            <a:r>
              <a:rPr lang="de-DE"/>
              <a:t>/ Tagung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D9B726E-FE25-1713-C942-8AE81B2E0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998" y="39752268"/>
            <a:ext cx="17153100" cy="2511496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</a:defRPr>
            </a:lvl5pPr>
            <a:lvl6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6pPr>
            <a:lvl7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7pPr>
            <a:lvl8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Name der Autorinnen und Autoren</a:t>
            </a:r>
          </a:p>
          <a:p>
            <a:pPr lvl="1"/>
            <a:r>
              <a:rPr lang="de-DE"/>
              <a:t>Universität Augsburg, Lehrstuhl oder Einrichtung, E-Mail-Adresse und Kontaktdaten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C8D2E32-4D0E-F3E4-B99C-800499F985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600" y="9360000"/>
            <a:ext cx="28000799" cy="2912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Titel und Intro">
            <a:extLst>
              <a:ext uri="{FF2B5EF4-FFF2-40B4-BE49-F238E27FC236}">
                <a16:creationId xmlns:a16="http://schemas.microsoft.com/office/drawing/2014/main" id="{0EB479F3-5F9D-743B-6E59-8DF00736A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7600" y="5399088"/>
            <a:ext cx="28000800" cy="2880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0" b="1"/>
            </a:lvl1pPr>
            <a:lvl2pPr marL="0" indent="0">
              <a:buNone/>
              <a:defRPr sz="4500"/>
            </a:lvl2pPr>
            <a:lvl3pPr marL="0" indent="0">
              <a:spcBef>
                <a:spcPts val="2200"/>
              </a:spcBef>
              <a:buNone/>
              <a:defRPr sz="4500"/>
            </a:lvl3pPr>
            <a:lvl4pPr marL="0" indent="0">
              <a:spcBef>
                <a:spcPts val="2200"/>
              </a:spcBef>
              <a:buNone/>
              <a:defRPr sz="4500"/>
            </a:lvl4pPr>
            <a:lvl5pPr>
              <a:spcBef>
                <a:spcPts val="2200"/>
              </a:spcBef>
              <a:defRPr sz="4500"/>
            </a:lvl5pPr>
            <a:lvl6pPr marL="0" indent="0">
              <a:spcBef>
                <a:spcPts val="2200"/>
              </a:spcBef>
              <a:buNone/>
              <a:defRPr sz="4500"/>
            </a:lvl6pPr>
            <a:lvl7pPr marL="0" indent="0">
              <a:spcBef>
                <a:spcPts val="2200"/>
              </a:spcBef>
              <a:buNone/>
              <a:defRPr sz="4500"/>
            </a:lvl7pPr>
            <a:lvl8pPr marL="0" indent="0">
              <a:spcBef>
                <a:spcPts val="2200"/>
              </a:spcBef>
              <a:buNone/>
              <a:defRPr sz="4500"/>
            </a:lvl8pPr>
            <a:lvl9pPr marL="0" indent="0">
              <a:spcBef>
                <a:spcPts val="2200"/>
              </a:spcBef>
              <a:buFont typeface="Arial" panose="020B0604020202020204" pitchFamily="34" charset="0"/>
              <a:buNone/>
              <a:defRPr sz="4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Headline</a:t>
            </a:r>
          </a:p>
          <a:p>
            <a:pPr lvl="1"/>
            <a:r>
              <a:rPr lang="de-DE"/>
              <a:t>Subline</a:t>
            </a:r>
          </a:p>
        </p:txBody>
      </p:sp>
      <p:sp>
        <p:nvSpPr>
          <p:cNvPr id="9" name="Kopfbild">
            <a:extLst>
              <a:ext uri="{FF2B5EF4-FFF2-40B4-BE49-F238E27FC236}">
                <a16:creationId xmlns:a16="http://schemas.microsoft.com/office/drawing/2014/main" id="{8CF69F32-D1F9-1451-F407-1A17DA12F6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866226" y="0"/>
            <a:ext cx="8408988" cy="4637088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C013443D-A097-D778-9365-5C2BF0FA8D4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40000" y="1130544"/>
            <a:ext cx="7200000" cy="2376000"/>
          </a:xfrm>
        </p:spPr>
        <p:txBody>
          <a:bodyPr lIns="0" tIns="0" rIns="0" bIns="0" anchor="t"/>
          <a:lstStyle>
            <a:lvl1pPr marL="0" indent="0">
              <a:defRPr sz="4400"/>
            </a:lvl1pPr>
          </a:lstStyle>
          <a:p>
            <a:r>
              <a:rPr lang="de-DE" dirty="0"/>
              <a:t>Bildplatzhalter Partnerlogo</a:t>
            </a:r>
          </a:p>
        </p:txBody>
      </p:sp>
    </p:spTree>
    <p:extLst>
      <p:ext uri="{BB962C8B-B14F-4D97-AF65-F5344CB8AC3E}">
        <p14:creationId xmlns:p14="http://schemas.microsoft.com/office/powerpoint/2010/main" val="277171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6">
            <a:extLst>
              <a:ext uri="{FF2B5EF4-FFF2-40B4-BE49-F238E27FC236}">
                <a16:creationId xmlns:a16="http://schemas.microsoft.com/office/drawing/2014/main" id="{695C851C-5DC9-6650-1586-72EB34E208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78000" y="9360001"/>
            <a:ext cx="13460400" cy="29123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C8D2E32-4D0E-F3E4-B99C-800499F985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600" y="9360001"/>
            <a:ext cx="13460400" cy="29123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Titel und Intro">
            <a:extLst>
              <a:ext uri="{FF2B5EF4-FFF2-40B4-BE49-F238E27FC236}">
                <a16:creationId xmlns:a16="http://schemas.microsoft.com/office/drawing/2014/main" id="{0EB479F3-5F9D-743B-6E59-8DF00736A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7600" y="5399088"/>
            <a:ext cx="28000800" cy="2880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0" b="1"/>
            </a:lvl1pPr>
            <a:lvl2pPr marL="0" indent="0">
              <a:buNone/>
              <a:defRPr sz="4500"/>
            </a:lvl2pPr>
            <a:lvl3pPr marL="0" indent="0">
              <a:spcBef>
                <a:spcPts val="2200"/>
              </a:spcBef>
              <a:buNone/>
              <a:defRPr sz="4500"/>
            </a:lvl3pPr>
            <a:lvl4pPr marL="0" indent="0">
              <a:spcBef>
                <a:spcPts val="2200"/>
              </a:spcBef>
              <a:buNone/>
              <a:defRPr sz="4500"/>
            </a:lvl4pPr>
            <a:lvl5pPr>
              <a:spcBef>
                <a:spcPts val="2200"/>
              </a:spcBef>
              <a:defRPr sz="4500"/>
            </a:lvl5pPr>
            <a:lvl6pPr marL="0" indent="0">
              <a:spcBef>
                <a:spcPts val="2200"/>
              </a:spcBef>
              <a:buNone/>
              <a:defRPr sz="4500"/>
            </a:lvl6pPr>
            <a:lvl7pPr marL="0" indent="0">
              <a:spcBef>
                <a:spcPts val="2200"/>
              </a:spcBef>
              <a:buNone/>
              <a:defRPr sz="4500"/>
            </a:lvl7pPr>
            <a:lvl8pPr marL="0" indent="0">
              <a:spcBef>
                <a:spcPts val="2200"/>
              </a:spcBef>
              <a:buNone/>
              <a:defRPr sz="4500"/>
            </a:lvl8pPr>
            <a:lvl9pPr marL="0" indent="0">
              <a:spcBef>
                <a:spcPts val="2200"/>
              </a:spcBef>
              <a:buFont typeface="Arial" panose="020B0604020202020204" pitchFamily="34" charset="0"/>
              <a:buNone/>
              <a:defRPr sz="4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Headline</a:t>
            </a:r>
          </a:p>
          <a:p>
            <a:pPr lvl="1"/>
            <a:r>
              <a:rPr lang="de-DE"/>
              <a:t>Subline</a:t>
            </a:r>
          </a:p>
        </p:txBody>
      </p:sp>
      <p:sp>
        <p:nvSpPr>
          <p:cNvPr id="3" name="Kopfbild">
            <a:extLst>
              <a:ext uri="{FF2B5EF4-FFF2-40B4-BE49-F238E27FC236}">
                <a16:creationId xmlns:a16="http://schemas.microsoft.com/office/drawing/2014/main" id="{2DFFE359-914A-B524-7DB0-772147EF67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866226" y="0"/>
            <a:ext cx="8408988" cy="4637088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Textplatzhalter 14">
            <a:extLst>
              <a:ext uri="{FF2B5EF4-FFF2-40B4-BE49-F238E27FC236}">
                <a16:creationId xmlns:a16="http://schemas.microsoft.com/office/drawing/2014/main" id="{243AF5A9-2AB9-07D1-FD96-D11E3CDBFA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313102" y="39752274"/>
            <a:ext cx="9824510" cy="2511493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1pPr>
            <a:lvl2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2pPr>
            <a:lvl3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3pPr>
            <a:lvl4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4pPr>
            <a:lvl5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5pPr>
            <a:lvl6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6pPr>
            <a:lvl7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7pPr>
            <a:lvl8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8pPr>
            <a:lvl9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Anlass </a:t>
            </a:r>
            <a:r>
              <a:rPr lang="de-DE"/>
              <a:t>/ Tagung</a:t>
            </a:r>
            <a:endParaRPr lang="de-DE" dirty="0"/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F70BCA4F-B0D9-60D4-C831-9263EAF651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998" y="39752268"/>
            <a:ext cx="17153100" cy="2511496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</a:defRPr>
            </a:lvl5pPr>
            <a:lvl6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6pPr>
            <a:lvl7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7pPr>
            <a:lvl8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Name der Autorinnen und Autoren</a:t>
            </a:r>
          </a:p>
          <a:p>
            <a:pPr lvl="1"/>
            <a:r>
              <a:rPr lang="de-DE"/>
              <a:t>Universität Augsburg, Lehrstuhl oder Einrichtung, E-Mail-Adresse und Kontaktdaten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BD352B2B-E0D7-0785-326A-63084DE4438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40000" y="1130544"/>
            <a:ext cx="7200000" cy="2376000"/>
          </a:xfrm>
        </p:spPr>
        <p:txBody>
          <a:bodyPr lIns="0" tIns="0" rIns="0" bIns="0" anchor="t"/>
          <a:lstStyle>
            <a:lvl1pPr marL="0" indent="0">
              <a:defRPr sz="4400"/>
            </a:lvl1pPr>
          </a:lstStyle>
          <a:p>
            <a:r>
              <a:rPr lang="de-DE" dirty="0"/>
              <a:t>Bildplatzhalter Partnerlogo</a:t>
            </a:r>
          </a:p>
        </p:txBody>
      </p:sp>
    </p:spTree>
    <p:extLst>
      <p:ext uri="{BB962C8B-B14F-4D97-AF65-F5344CB8AC3E}">
        <p14:creationId xmlns:p14="http://schemas.microsoft.com/office/powerpoint/2010/main" val="266616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6">
            <a:extLst>
              <a:ext uri="{FF2B5EF4-FFF2-40B4-BE49-F238E27FC236}">
                <a16:creationId xmlns:a16="http://schemas.microsoft.com/office/drawing/2014/main" id="{6B82482C-46F6-1B6F-26AC-3EB68B1986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678000" y="24462003"/>
            <a:ext cx="13460402" cy="140220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extplatzhalter 16">
            <a:extLst>
              <a:ext uri="{FF2B5EF4-FFF2-40B4-BE49-F238E27FC236}">
                <a16:creationId xmlns:a16="http://schemas.microsoft.com/office/drawing/2014/main" id="{019E2B42-6D01-63C4-A577-7323D6DB6E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7600" y="24462003"/>
            <a:ext cx="13460400" cy="140220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extplatzhalter 16">
            <a:extLst>
              <a:ext uri="{FF2B5EF4-FFF2-40B4-BE49-F238E27FC236}">
                <a16:creationId xmlns:a16="http://schemas.microsoft.com/office/drawing/2014/main" id="{695C851C-5DC9-6650-1586-72EB34E208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78000" y="9360001"/>
            <a:ext cx="13460402" cy="140220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C8D2E32-4D0E-F3E4-B99C-800499F985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600" y="9360001"/>
            <a:ext cx="13460400" cy="140220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Titel und Intro">
            <a:extLst>
              <a:ext uri="{FF2B5EF4-FFF2-40B4-BE49-F238E27FC236}">
                <a16:creationId xmlns:a16="http://schemas.microsoft.com/office/drawing/2014/main" id="{0EB479F3-5F9D-743B-6E59-8DF00736A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7600" y="5399088"/>
            <a:ext cx="28000800" cy="2880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0" b="1"/>
            </a:lvl1pPr>
            <a:lvl2pPr marL="0" indent="0">
              <a:buNone/>
              <a:defRPr sz="4500"/>
            </a:lvl2pPr>
            <a:lvl3pPr marL="0" indent="0">
              <a:spcBef>
                <a:spcPts val="2200"/>
              </a:spcBef>
              <a:buNone/>
              <a:defRPr sz="4500"/>
            </a:lvl3pPr>
            <a:lvl4pPr marL="0" indent="0">
              <a:spcBef>
                <a:spcPts val="2200"/>
              </a:spcBef>
              <a:buNone/>
              <a:defRPr sz="4500"/>
            </a:lvl4pPr>
            <a:lvl5pPr>
              <a:spcBef>
                <a:spcPts val="2200"/>
              </a:spcBef>
              <a:defRPr sz="4500"/>
            </a:lvl5pPr>
            <a:lvl6pPr marL="0" indent="0">
              <a:spcBef>
                <a:spcPts val="2200"/>
              </a:spcBef>
              <a:buNone/>
              <a:defRPr sz="4500"/>
            </a:lvl6pPr>
            <a:lvl7pPr marL="0" indent="0">
              <a:spcBef>
                <a:spcPts val="2200"/>
              </a:spcBef>
              <a:buNone/>
              <a:defRPr sz="4500"/>
            </a:lvl7pPr>
            <a:lvl8pPr marL="0" indent="0">
              <a:spcBef>
                <a:spcPts val="2200"/>
              </a:spcBef>
              <a:buNone/>
              <a:defRPr sz="4500"/>
            </a:lvl8pPr>
            <a:lvl9pPr marL="0" indent="0">
              <a:spcBef>
                <a:spcPts val="2200"/>
              </a:spcBef>
              <a:buFont typeface="Arial" panose="020B0604020202020204" pitchFamily="34" charset="0"/>
              <a:buNone/>
              <a:defRPr sz="4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Headline</a:t>
            </a:r>
          </a:p>
          <a:p>
            <a:pPr lvl="1"/>
            <a:r>
              <a:rPr lang="de-DE"/>
              <a:t>Subline</a:t>
            </a:r>
          </a:p>
        </p:txBody>
      </p:sp>
      <p:sp>
        <p:nvSpPr>
          <p:cNvPr id="5" name="Kopfbild">
            <a:extLst>
              <a:ext uri="{FF2B5EF4-FFF2-40B4-BE49-F238E27FC236}">
                <a16:creationId xmlns:a16="http://schemas.microsoft.com/office/drawing/2014/main" id="{049665FC-ED38-D55C-E97D-C028C94A75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866226" y="0"/>
            <a:ext cx="8408988" cy="4637088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Textplatzhalter 14">
            <a:extLst>
              <a:ext uri="{FF2B5EF4-FFF2-40B4-BE49-F238E27FC236}">
                <a16:creationId xmlns:a16="http://schemas.microsoft.com/office/drawing/2014/main" id="{20ADACE2-DD11-499E-1BF1-2D2E5CA99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313102" y="39752274"/>
            <a:ext cx="9824510" cy="2511493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1pPr>
            <a:lvl2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2pPr>
            <a:lvl3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3pPr>
            <a:lvl4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4pPr>
            <a:lvl5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5pPr>
            <a:lvl6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6pPr>
            <a:lvl7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7pPr>
            <a:lvl8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8pPr>
            <a:lvl9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Anlass </a:t>
            </a:r>
            <a:r>
              <a:rPr lang="de-DE"/>
              <a:t>/ Tagung</a:t>
            </a:r>
            <a:endParaRPr lang="de-DE" dirty="0"/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6AADBBAC-3EA0-FB79-EEA9-D8F59F44B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998" y="39752268"/>
            <a:ext cx="17153100" cy="2511496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</a:defRPr>
            </a:lvl5pPr>
            <a:lvl6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6pPr>
            <a:lvl7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7pPr>
            <a:lvl8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Name der Autorinnen und Autoren</a:t>
            </a:r>
          </a:p>
          <a:p>
            <a:pPr lvl="1"/>
            <a:r>
              <a:rPr lang="de-DE"/>
              <a:t>Universität Augsburg, Lehrstuhl oder Einrichtung, E-Mail-Adresse und Kontaktdaten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15D1391-A4FE-6584-85E1-A5979CE8EE2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440000" y="1130544"/>
            <a:ext cx="7200000" cy="2376000"/>
          </a:xfrm>
        </p:spPr>
        <p:txBody>
          <a:bodyPr lIns="0" tIns="0" rIns="0" bIns="0" anchor="t"/>
          <a:lstStyle>
            <a:lvl1pPr marL="0" indent="0">
              <a:defRPr sz="4400"/>
            </a:lvl1pPr>
          </a:lstStyle>
          <a:p>
            <a:r>
              <a:rPr lang="de-DE" dirty="0"/>
              <a:t>Bildplatzhalter Partnerlogo</a:t>
            </a:r>
          </a:p>
        </p:txBody>
      </p:sp>
    </p:spTree>
    <p:extLst>
      <p:ext uri="{BB962C8B-B14F-4D97-AF65-F5344CB8AC3E}">
        <p14:creationId xmlns:p14="http://schemas.microsoft.com/office/powerpoint/2010/main" val="123631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 +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6">
            <a:extLst>
              <a:ext uri="{FF2B5EF4-FFF2-40B4-BE49-F238E27FC236}">
                <a16:creationId xmlns:a16="http://schemas.microsoft.com/office/drawing/2014/main" id="{695C851C-5DC9-6650-1586-72EB34E208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78000" y="9360001"/>
            <a:ext cx="13460402" cy="140220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C8D2E32-4D0E-F3E4-B99C-800499F985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600" y="9360001"/>
            <a:ext cx="13460400" cy="140220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Titel und Intro">
            <a:extLst>
              <a:ext uri="{FF2B5EF4-FFF2-40B4-BE49-F238E27FC236}">
                <a16:creationId xmlns:a16="http://schemas.microsoft.com/office/drawing/2014/main" id="{0EB479F3-5F9D-743B-6E59-8DF00736A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7600" y="5399088"/>
            <a:ext cx="28000800" cy="2880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0" b="1"/>
            </a:lvl1pPr>
            <a:lvl2pPr marL="0" indent="0">
              <a:buNone/>
              <a:defRPr sz="4500"/>
            </a:lvl2pPr>
            <a:lvl3pPr marL="0" indent="0">
              <a:spcBef>
                <a:spcPts val="2200"/>
              </a:spcBef>
              <a:buNone/>
              <a:defRPr sz="4500"/>
            </a:lvl3pPr>
            <a:lvl4pPr marL="0" indent="0">
              <a:spcBef>
                <a:spcPts val="2200"/>
              </a:spcBef>
              <a:buNone/>
              <a:defRPr sz="4500"/>
            </a:lvl4pPr>
            <a:lvl5pPr>
              <a:spcBef>
                <a:spcPts val="2200"/>
              </a:spcBef>
              <a:defRPr sz="4500"/>
            </a:lvl5pPr>
            <a:lvl6pPr marL="0" indent="0">
              <a:spcBef>
                <a:spcPts val="2200"/>
              </a:spcBef>
              <a:buNone/>
              <a:defRPr sz="4500"/>
            </a:lvl6pPr>
            <a:lvl7pPr marL="0" indent="0">
              <a:spcBef>
                <a:spcPts val="2200"/>
              </a:spcBef>
              <a:buNone/>
              <a:defRPr sz="4500"/>
            </a:lvl7pPr>
            <a:lvl8pPr marL="0" indent="0">
              <a:spcBef>
                <a:spcPts val="2200"/>
              </a:spcBef>
              <a:buNone/>
              <a:defRPr sz="4500"/>
            </a:lvl8pPr>
            <a:lvl9pPr marL="0" indent="0">
              <a:spcBef>
                <a:spcPts val="2200"/>
              </a:spcBef>
              <a:buFont typeface="Arial" panose="020B0604020202020204" pitchFamily="34" charset="0"/>
              <a:buNone/>
              <a:defRPr sz="4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Headline</a:t>
            </a:r>
          </a:p>
          <a:p>
            <a:pPr lvl="1"/>
            <a:r>
              <a:rPr lang="de-DE"/>
              <a:t>Subline</a:t>
            </a:r>
          </a:p>
        </p:txBody>
      </p:sp>
      <p:sp>
        <p:nvSpPr>
          <p:cNvPr id="3" name="Kopfbild">
            <a:extLst>
              <a:ext uri="{FF2B5EF4-FFF2-40B4-BE49-F238E27FC236}">
                <a16:creationId xmlns:a16="http://schemas.microsoft.com/office/drawing/2014/main" id="{06E81697-7714-3C16-BF10-C2E4CE15B9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866226" y="0"/>
            <a:ext cx="8408988" cy="4637088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Textplatzhalter 14">
            <a:extLst>
              <a:ext uri="{FF2B5EF4-FFF2-40B4-BE49-F238E27FC236}">
                <a16:creationId xmlns:a16="http://schemas.microsoft.com/office/drawing/2014/main" id="{A8C29E67-D88C-9B29-162C-F52DEB803C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313102" y="39752274"/>
            <a:ext cx="9824510" cy="2511493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1pPr>
            <a:lvl2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2pPr>
            <a:lvl3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3pPr>
            <a:lvl4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4pPr>
            <a:lvl5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5pPr>
            <a:lvl6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6pPr>
            <a:lvl7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7pPr>
            <a:lvl8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8pPr>
            <a:lvl9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Anlass </a:t>
            </a:r>
            <a:r>
              <a:rPr lang="de-DE"/>
              <a:t>/ Tagung</a:t>
            </a:r>
            <a:endParaRPr lang="de-DE" dirty="0"/>
          </a:p>
        </p:txBody>
      </p:sp>
      <p:sp>
        <p:nvSpPr>
          <p:cNvPr id="8" name="Textplatzhalter 14">
            <a:extLst>
              <a:ext uri="{FF2B5EF4-FFF2-40B4-BE49-F238E27FC236}">
                <a16:creationId xmlns:a16="http://schemas.microsoft.com/office/drawing/2014/main" id="{E24FE68F-FF26-90FC-2BBC-9B09721700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998" y="39752268"/>
            <a:ext cx="17153100" cy="2511496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</a:defRPr>
            </a:lvl5pPr>
            <a:lvl6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6pPr>
            <a:lvl7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7pPr>
            <a:lvl8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Name der Autorinnen und Autoren</a:t>
            </a:r>
          </a:p>
          <a:p>
            <a:pPr lvl="1"/>
            <a:r>
              <a:rPr lang="de-DE"/>
              <a:t>Universität Augsburg, Lehrstuhl oder Einrichtung, E-Mail-Adresse und Kontaktdaten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D0D29AD0-3AF1-A04C-2D8C-D26FA4C0E90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40000" y="1130544"/>
            <a:ext cx="7200000" cy="2376000"/>
          </a:xfrm>
        </p:spPr>
        <p:txBody>
          <a:bodyPr lIns="0" tIns="0" rIns="0" bIns="0" anchor="t"/>
          <a:lstStyle>
            <a:lvl1pPr marL="0" indent="0">
              <a:defRPr sz="4400"/>
            </a:lvl1pPr>
          </a:lstStyle>
          <a:p>
            <a:r>
              <a:rPr lang="de-DE" dirty="0"/>
              <a:t>Bildplatzhalter Partnerlogo</a:t>
            </a:r>
          </a:p>
        </p:txBody>
      </p:sp>
    </p:spTree>
    <p:extLst>
      <p:ext uri="{BB962C8B-B14F-4D97-AF65-F5344CB8AC3E}">
        <p14:creationId xmlns:p14="http://schemas.microsoft.com/office/powerpoint/2010/main" val="162160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ttelformate 4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6">
            <a:extLst>
              <a:ext uri="{FF2B5EF4-FFF2-40B4-BE49-F238E27FC236}">
                <a16:creationId xmlns:a16="http://schemas.microsoft.com/office/drawing/2014/main" id="{FE8BDA7C-CA78-3E41-5E8C-09DE7051FF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31200" y="24461998"/>
            <a:ext cx="18307199" cy="1402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16">
            <a:extLst>
              <a:ext uri="{FF2B5EF4-FFF2-40B4-BE49-F238E27FC236}">
                <a16:creationId xmlns:a16="http://schemas.microsoft.com/office/drawing/2014/main" id="{E8CB08F9-C2A3-A5FC-7F6E-A91FF3BD15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524800" y="9360000"/>
            <a:ext cx="8613600" cy="1402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extplatzhalter 16">
            <a:extLst>
              <a:ext uri="{FF2B5EF4-FFF2-40B4-BE49-F238E27FC236}">
                <a16:creationId xmlns:a16="http://schemas.microsoft.com/office/drawing/2014/main" id="{0948E73F-8839-ABEC-7CBF-DED87C27F9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31200" y="9360000"/>
            <a:ext cx="8613600" cy="1402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C8D2E32-4D0E-F3E4-B99C-800499F985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600" y="9360000"/>
            <a:ext cx="8613600" cy="29123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Titel und Intro">
            <a:extLst>
              <a:ext uri="{FF2B5EF4-FFF2-40B4-BE49-F238E27FC236}">
                <a16:creationId xmlns:a16="http://schemas.microsoft.com/office/drawing/2014/main" id="{0EB479F3-5F9D-743B-6E59-8DF00736A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7600" y="5399088"/>
            <a:ext cx="28000800" cy="2880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0" b="1"/>
            </a:lvl1pPr>
            <a:lvl2pPr marL="0" indent="0">
              <a:buNone/>
              <a:defRPr sz="4500"/>
            </a:lvl2pPr>
            <a:lvl3pPr marL="0" indent="0">
              <a:spcBef>
                <a:spcPts val="2200"/>
              </a:spcBef>
              <a:buNone/>
              <a:defRPr sz="4500"/>
            </a:lvl3pPr>
            <a:lvl4pPr marL="0" indent="0">
              <a:spcBef>
                <a:spcPts val="2200"/>
              </a:spcBef>
              <a:buNone/>
              <a:defRPr sz="4500"/>
            </a:lvl4pPr>
            <a:lvl5pPr>
              <a:spcBef>
                <a:spcPts val="2200"/>
              </a:spcBef>
              <a:defRPr sz="4500"/>
            </a:lvl5pPr>
            <a:lvl6pPr marL="0" indent="0">
              <a:spcBef>
                <a:spcPts val="2200"/>
              </a:spcBef>
              <a:buNone/>
              <a:defRPr sz="4500"/>
            </a:lvl6pPr>
            <a:lvl7pPr marL="0" indent="0">
              <a:spcBef>
                <a:spcPts val="2200"/>
              </a:spcBef>
              <a:buNone/>
              <a:defRPr sz="4500"/>
            </a:lvl7pPr>
            <a:lvl8pPr marL="0" indent="0">
              <a:spcBef>
                <a:spcPts val="2200"/>
              </a:spcBef>
              <a:buNone/>
              <a:defRPr sz="4500"/>
            </a:lvl8pPr>
            <a:lvl9pPr marL="0" indent="0">
              <a:spcBef>
                <a:spcPts val="2200"/>
              </a:spcBef>
              <a:buFont typeface="Arial" panose="020B0604020202020204" pitchFamily="34" charset="0"/>
              <a:buNone/>
              <a:defRPr sz="4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Headline</a:t>
            </a:r>
          </a:p>
          <a:p>
            <a:pPr lvl="1"/>
            <a:r>
              <a:rPr lang="de-DE"/>
              <a:t>Subline</a:t>
            </a:r>
          </a:p>
        </p:txBody>
      </p:sp>
      <p:sp>
        <p:nvSpPr>
          <p:cNvPr id="5" name="Kopfbild">
            <a:extLst>
              <a:ext uri="{FF2B5EF4-FFF2-40B4-BE49-F238E27FC236}">
                <a16:creationId xmlns:a16="http://schemas.microsoft.com/office/drawing/2014/main" id="{3DC8F898-249F-1BBF-733A-B18C87AE27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866226" y="0"/>
            <a:ext cx="8408988" cy="4637088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Textplatzhalter 14">
            <a:extLst>
              <a:ext uri="{FF2B5EF4-FFF2-40B4-BE49-F238E27FC236}">
                <a16:creationId xmlns:a16="http://schemas.microsoft.com/office/drawing/2014/main" id="{833855BB-7258-C0C9-2973-70B88FD570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313102" y="39752274"/>
            <a:ext cx="9824510" cy="2511493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1pPr>
            <a:lvl2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2pPr>
            <a:lvl3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3pPr>
            <a:lvl4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4pPr>
            <a:lvl5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5pPr>
            <a:lvl6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6pPr>
            <a:lvl7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7pPr>
            <a:lvl8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8pPr>
            <a:lvl9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Anlass </a:t>
            </a:r>
            <a:r>
              <a:rPr lang="de-DE"/>
              <a:t>/ Tagung</a:t>
            </a:r>
            <a:endParaRPr lang="de-DE" dirty="0"/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206A9883-A7F0-5295-07B3-D0D22BF6B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998" y="39752268"/>
            <a:ext cx="17153100" cy="2511496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</a:defRPr>
            </a:lvl5pPr>
            <a:lvl6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6pPr>
            <a:lvl7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7pPr>
            <a:lvl8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Name der Autorinnen und Autoren</a:t>
            </a:r>
          </a:p>
          <a:p>
            <a:pPr lvl="1"/>
            <a:r>
              <a:rPr lang="de-DE"/>
              <a:t>Universität Augsburg, Lehrstuhl oder Einrichtung, E-Mail-Adresse und Kontaktdaten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6EB25EF-240A-9D3A-728A-C5736B1A886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440000" y="1130544"/>
            <a:ext cx="7200000" cy="2376000"/>
          </a:xfrm>
        </p:spPr>
        <p:txBody>
          <a:bodyPr lIns="0" tIns="0" rIns="0" bIns="0" anchor="t"/>
          <a:lstStyle>
            <a:lvl1pPr marL="0" indent="0">
              <a:defRPr sz="4400"/>
            </a:lvl1pPr>
          </a:lstStyle>
          <a:p>
            <a:r>
              <a:rPr lang="de-DE" dirty="0"/>
              <a:t>Bildplatzhalter Partnerlogo</a:t>
            </a:r>
          </a:p>
        </p:txBody>
      </p:sp>
    </p:spTree>
    <p:extLst>
      <p:ext uri="{BB962C8B-B14F-4D97-AF65-F5344CB8AC3E}">
        <p14:creationId xmlns:p14="http://schemas.microsoft.com/office/powerpoint/2010/main" val="296964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telformate 4 Texte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6">
            <a:extLst>
              <a:ext uri="{FF2B5EF4-FFF2-40B4-BE49-F238E27FC236}">
                <a16:creationId xmlns:a16="http://schemas.microsoft.com/office/drawing/2014/main" id="{3043D51C-94EB-322F-0C1E-7289379210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948199" y="9360001"/>
            <a:ext cx="6190200" cy="29123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extplatzhalter 16">
            <a:extLst>
              <a:ext uri="{FF2B5EF4-FFF2-40B4-BE49-F238E27FC236}">
                <a16:creationId xmlns:a16="http://schemas.microsoft.com/office/drawing/2014/main" id="{08A5925C-FB56-7B8B-E5BA-172916700C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678000" y="9360001"/>
            <a:ext cx="6190200" cy="29123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extplatzhalter 16">
            <a:extLst>
              <a:ext uri="{FF2B5EF4-FFF2-40B4-BE49-F238E27FC236}">
                <a16:creationId xmlns:a16="http://schemas.microsoft.com/office/drawing/2014/main" id="{4802F676-C0C6-7CA7-A761-F1502BB14E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07800" y="9360001"/>
            <a:ext cx="6190200" cy="29123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C8D2E32-4D0E-F3E4-B99C-800499F985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600" y="9360001"/>
            <a:ext cx="6190200" cy="29123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Titel und Intro">
            <a:extLst>
              <a:ext uri="{FF2B5EF4-FFF2-40B4-BE49-F238E27FC236}">
                <a16:creationId xmlns:a16="http://schemas.microsoft.com/office/drawing/2014/main" id="{0EB479F3-5F9D-743B-6E59-8DF00736A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7600" y="5399088"/>
            <a:ext cx="28000800" cy="2880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0" b="1"/>
            </a:lvl1pPr>
            <a:lvl2pPr marL="0" indent="0">
              <a:buNone/>
              <a:defRPr sz="4500"/>
            </a:lvl2pPr>
            <a:lvl3pPr marL="0" indent="0">
              <a:spcBef>
                <a:spcPts val="2200"/>
              </a:spcBef>
              <a:buNone/>
              <a:defRPr sz="4500"/>
            </a:lvl3pPr>
            <a:lvl4pPr marL="0" indent="0">
              <a:spcBef>
                <a:spcPts val="2200"/>
              </a:spcBef>
              <a:buNone/>
              <a:defRPr sz="4500"/>
            </a:lvl4pPr>
            <a:lvl5pPr>
              <a:spcBef>
                <a:spcPts val="2200"/>
              </a:spcBef>
              <a:defRPr sz="4500"/>
            </a:lvl5pPr>
            <a:lvl6pPr marL="0" indent="0">
              <a:spcBef>
                <a:spcPts val="2200"/>
              </a:spcBef>
              <a:buNone/>
              <a:defRPr sz="4500"/>
            </a:lvl6pPr>
            <a:lvl7pPr marL="0" indent="0">
              <a:spcBef>
                <a:spcPts val="2200"/>
              </a:spcBef>
              <a:buNone/>
              <a:defRPr sz="4500"/>
            </a:lvl7pPr>
            <a:lvl8pPr marL="0" indent="0">
              <a:spcBef>
                <a:spcPts val="2200"/>
              </a:spcBef>
              <a:buNone/>
              <a:defRPr sz="4500"/>
            </a:lvl8pPr>
            <a:lvl9pPr marL="0" indent="0">
              <a:spcBef>
                <a:spcPts val="2200"/>
              </a:spcBef>
              <a:buFont typeface="Arial" panose="020B0604020202020204" pitchFamily="34" charset="0"/>
              <a:buNone/>
              <a:defRPr sz="4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Headline</a:t>
            </a:r>
          </a:p>
          <a:p>
            <a:pPr lvl="1"/>
            <a:r>
              <a:rPr lang="de-DE"/>
              <a:t>Subline</a:t>
            </a:r>
          </a:p>
        </p:txBody>
      </p:sp>
      <p:sp>
        <p:nvSpPr>
          <p:cNvPr id="5" name="Kopfbild">
            <a:extLst>
              <a:ext uri="{FF2B5EF4-FFF2-40B4-BE49-F238E27FC236}">
                <a16:creationId xmlns:a16="http://schemas.microsoft.com/office/drawing/2014/main" id="{9275FEBA-162F-2227-9BBA-E09AB40D5A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866226" y="0"/>
            <a:ext cx="8408988" cy="4637088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Textplatzhalter 14">
            <a:extLst>
              <a:ext uri="{FF2B5EF4-FFF2-40B4-BE49-F238E27FC236}">
                <a16:creationId xmlns:a16="http://schemas.microsoft.com/office/drawing/2014/main" id="{19BD8224-B0D4-2232-601A-9BF42CCB60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313102" y="39752274"/>
            <a:ext cx="9824510" cy="2511493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1pPr>
            <a:lvl2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2pPr>
            <a:lvl3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3pPr>
            <a:lvl4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4pPr>
            <a:lvl5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5pPr>
            <a:lvl6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6pPr>
            <a:lvl7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7pPr>
            <a:lvl8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8pPr>
            <a:lvl9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Anlass </a:t>
            </a:r>
            <a:r>
              <a:rPr lang="de-DE"/>
              <a:t>/ Tagung</a:t>
            </a:r>
            <a:endParaRPr lang="de-DE" dirty="0"/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F48BE2A0-8515-826B-2FCC-560FF78569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998" y="39752268"/>
            <a:ext cx="17153100" cy="2511496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</a:defRPr>
            </a:lvl5pPr>
            <a:lvl6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6pPr>
            <a:lvl7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7pPr>
            <a:lvl8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Name der Autorinnen und Autoren</a:t>
            </a:r>
          </a:p>
          <a:p>
            <a:pPr lvl="1"/>
            <a:r>
              <a:rPr lang="de-DE"/>
              <a:t>Universität Augsburg, Lehrstuhl oder Einrichtung, E-Mail-Adresse und Kontaktdaten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DA7878E-EB44-6570-8CE5-196BE2815F7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440000" y="1130544"/>
            <a:ext cx="7200000" cy="2376000"/>
          </a:xfrm>
        </p:spPr>
        <p:txBody>
          <a:bodyPr lIns="0" tIns="0" rIns="0" bIns="0" anchor="t"/>
          <a:lstStyle>
            <a:lvl1pPr marL="0" indent="0">
              <a:defRPr sz="4400"/>
            </a:lvl1pPr>
          </a:lstStyle>
          <a:p>
            <a:r>
              <a:rPr lang="de-DE" dirty="0"/>
              <a:t>Bildplatzhalter Partnerlogo</a:t>
            </a:r>
          </a:p>
        </p:txBody>
      </p:sp>
    </p:spTree>
    <p:extLst>
      <p:ext uri="{BB962C8B-B14F-4D97-AF65-F5344CB8AC3E}">
        <p14:creationId xmlns:p14="http://schemas.microsoft.com/office/powerpoint/2010/main" val="269970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B757AADA-8042-C416-75ED-4D56F9A2C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948199" y="24461998"/>
            <a:ext cx="6190200" cy="1402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16">
            <a:extLst>
              <a:ext uri="{FF2B5EF4-FFF2-40B4-BE49-F238E27FC236}">
                <a16:creationId xmlns:a16="http://schemas.microsoft.com/office/drawing/2014/main" id="{B3EBF3C9-EC28-8D9A-7625-6725E7ED98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678000" y="24461998"/>
            <a:ext cx="6190200" cy="1402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16">
            <a:extLst>
              <a:ext uri="{FF2B5EF4-FFF2-40B4-BE49-F238E27FC236}">
                <a16:creationId xmlns:a16="http://schemas.microsoft.com/office/drawing/2014/main" id="{24F0BD1A-A175-3312-2246-6971726948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07800" y="24461998"/>
            <a:ext cx="6190200" cy="1402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extplatzhalter 16">
            <a:extLst>
              <a:ext uri="{FF2B5EF4-FFF2-40B4-BE49-F238E27FC236}">
                <a16:creationId xmlns:a16="http://schemas.microsoft.com/office/drawing/2014/main" id="{A5E3B271-DCA6-D438-BE32-72C4F4865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7600" y="24461998"/>
            <a:ext cx="6190200" cy="1402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extplatzhalter 16">
            <a:extLst>
              <a:ext uri="{FF2B5EF4-FFF2-40B4-BE49-F238E27FC236}">
                <a16:creationId xmlns:a16="http://schemas.microsoft.com/office/drawing/2014/main" id="{3FC57C54-149B-70CD-68FE-D8F48A2B0B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678000" y="9360000"/>
            <a:ext cx="13460400" cy="1402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C8D2E32-4D0E-F3E4-B99C-800499F985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600" y="9360000"/>
            <a:ext cx="13460400" cy="1402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Titel und Intro">
            <a:extLst>
              <a:ext uri="{FF2B5EF4-FFF2-40B4-BE49-F238E27FC236}">
                <a16:creationId xmlns:a16="http://schemas.microsoft.com/office/drawing/2014/main" id="{0EB479F3-5F9D-743B-6E59-8DF00736A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7600" y="5399088"/>
            <a:ext cx="28000800" cy="2880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0" b="1"/>
            </a:lvl1pPr>
            <a:lvl2pPr marL="0" indent="0">
              <a:buNone/>
              <a:defRPr sz="4500"/>
            </a:lvl2pPr>
            <a:lvl3pPr marL="0" indent="0">
              <a:spcBef>
                <a:spcPts val="2200"/>
              </a:spcBef>
              <a:buNone/>
              <a:defRPr sz="4500"/>
            </a:lvl3pPr>
            <a:lvl4pPr marL="0" indent="0">
              <a:spcBef>
                <a:spcPts val="2200"/>
              </a:spcBef>
              <a:buNone/>
              <a:defRPr sz="4500"/>
            </a:lvl4pPr>
            <a:lvl5pPr>
              <a:spcBef>
                <a:spcPts val="2200"/>
              </a:spcBef>
              <a:defRPr sz="4500"/>
            </a:lvl5pPr>
            <a:lvl6pPr marL="0" indent="0">
              <a:spcBef>
                <a:spcPts val="2200"/>
              </a:spcBef>
              <a:buNone/>
              <a:defRPr sz="4500"/>
            </a:lvl6pPr>
            <a:lvl7pPr marL="0" indent="0">
              <a:spcBef>
                <a:spcPts val="2200"/>
              </a:spcBef>
              <a:buNone/>
              <a:defRPr sz="4500"/>
            </a:lvl7pPr>
            <a:lvl8pPr marL="0" indent="0">
              <a:spcBef>
                <a:spcPts val="2200"/>
              </a:spcBef>
              <a:buNone/>
              <a:defRPr sz="4500"/>
            </a:lvl8pPr>
            <a:lvl9pPr marL="0" indent="0">
              <a:spcBef>
                <a:spcPts val="2200"/>
              </a:spcBef>
              <a:buFont typeface="Arial" panose="020B0604020202020204" pitchFamily="34" charset="0"/>
              <a:buNone/>
              <a:defRPr sz="4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Headline</a:t>
            </a:r>
          </a:p>
          <a:p>
            <a:pPr lvl="1"/>
            <a:r>
              <a:rPr lang="de-DE"/>
              <a:t>Subline</a:t>
            </a:r>
          </a:p>
        </p:txBody>
      </p:sp>
      <p:sp>
        <p:nvSpPr>
          <p:cNvPr id="8" name="Kopfbild">
            <a:extLst>
              <a:ext uri="{FF2B5EF4-FFF2-40B4-BE49-F238E27FC236}">
                <a16:creationId xmlns:a16="http://schemas.microsoft.com/office/drawing/2014/main" id="{70E0D2DC-EA52-DD0D-C959-1D267CF66A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866226" y="0"/>
            <a:ext cx="8408988" cy="4637088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C5496717-EF3F-7009-EBCB-635DDC859E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313102" y="39752274"/>
            <a:ext cx="9824510" cy="2511493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1pPr>
            <a:lvl2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2pPr>
            <a:lvl3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3pPr>
            <a:lvl4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4pPr>
            <a:lvl5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5pPr>
            <a:lvl6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6pPr>
            <a:lvl7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7pPr>
            <a:lvl8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8pPr>
            <a:lvl9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Anlass </a:t>
            </a:r>
            <a:r>
              <a:rPr lang="de-DE"/>
              <a:t>/ Tagung</a:t>
            </a:r>
            <a:endParaRPr lang="de-DE" dirty="0"/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6C9C0C6E-DA09-6524-C7C2-7E9B6E10A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998" y="39752268"/>
            <a:ext cx="17153100" cy="2511496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</a:defRPr>
            </a:lvl5pPr>
            <a:lvl6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6pPr>
            <a:lvl7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7pPr>
            <a:lvl8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Name der Autorinnen und Autoren</a:t>
            </a:r>
          </a:p>
          <a:p>
            <a:pPr lvl="1"/>
            <a:r>
              <a:rPr lang="de-DE"/>
              <a:t>Universität Augsburg, Lehrstuhl oder Einrichtung, E-Mail-Adresse und Kontaktdaten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F99CF49-AAFE-6DAB-DB2D-1E7C2C2945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440000" y="1130544"/>
            <a:ext cx="7200000" cy="2376000"/>
          </a:xfrm>
        </p:spPr>
        <p:txBody>
          <a:bodyPr lIns="0" tIns="0" rIns="0" bIns="0" anchor="t"/>
          <a:lstStyle>
            <a:lvl1pPr marL="0" indent="0">
              <a:defRPr sz="4400"/>
            </a:lvl1pPr>
          </a:lstStyle>
          <a:p>
            <a:r>
              <a:rPr lang="de-DE" dirty="0"/>
              <a:t>Bildplatzhalter Partnerlogo</a:t>
            </a:r>
          </a:p>
        </p:txBody>
      </p:sp>
    </p:spTree>
    <p:extLst>
      <p:ext uri="{BB962C8B-B14F-4D97-AF65-F5344CB8AC3E}">
        <p14:creationId xmlns:p14="http://schemas.microsoft.com/office/powerpoint/2010/main" val="372796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 + 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34B1831A-9876-B5AA-6191-15CF0AAE12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7600" y="35248850"/>
            <a:ext cx="28000799" cy="32352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FB3CF58-709B-8843-75BF-DBD7F40455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37598" y="13674724"/>
            <a:ext cx="13460006" cy="9707311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F2B796C4-9A32-7EFD-9D16-32924B8179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5677604" y="13674723"/>
            <a:ext cx="13460006" cy="9707311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E9E49CA8-7304-0B24-F479-FD2A1CC334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37598" y="24462037"/>
            <a:ext cx="13460006" cy="9707311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AD0CE101-DE4F-E8DA-5394-3D234DFFFE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5677604" y="24462037"/>
            <a:ext cx="13460006" cy="9707311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BC8D2E32-4D0E-F3E4-B99C-800499F985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7600" y="9360000"/>
            <a:ext cx="28000799" cy="32352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Titel und Intro">
            <a:extLst>
              <a:ext uri="{FF2B5EF4-FFF2-40B4-BE49-F238E27FC236}">
                <a16:creationId xmlns:a16="http://schemas.microsoft.com/office/drawing/2014/main" id="{0EB479F3-5F9D-743B-6E59-8DF00736A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7600" y="5399088"/>
            <a:ext cx="28000800" cy="2880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0" b="1"/>
            </a:lvl1pPr>
            <a:lvl2pPr marL="0" indent="0">
              <a:buNone/>
              <a:defRPr sz="4500"/>
            </a:lvl2pPr>
            <a:lvl3pPr marL="0" indent="0">
              <a:spcBef>
                <a:spcPts val="2200"/>
              </a:spcBef>
              <a:buNone/>
              <a:defRPr sz="4500"/>
            </a:lvl3pPr>
            <a:lvl4pPr marL="0" indent="0">
              <a:spcBef>
                <a:spcPts val="2200"/>
              </a:spcBef>
              <a:buNone/>
              <a:defRPr sz="4500"/>
            </a:lvl4pPr>
            <a:lvl5pPr>
              <a:spcBef>
                <a:spcPts val="2200"/>
              </a:spcBef>
              <a:defRPr sz="4500"/>
            </a:lvl5pPr>
            <a:lvl6pPr marL="0" indent="0">
              <a:spcBef>
                <a:spcPts val="2200"/>
              </a:spcBef>
              <a:buNone/>
              <a:defRPr sz="4500"/>
            </a:lvl6pPr>
            <a:lvl7pPr marL="0" indent="0">
              <a:spcBef>
                <a:spcPts val="2200"/>
              </a:spcBef>
              <a:buNone/>
              <a:defRPr sz="4500"/>
            </a:lvl7pPr>
            <a:lvl8pPr marL="0" indent="0">
              <a:spcBef>
                <a:spcPts val="2200"/>
              </a:spcBef>
              <a:buNone/>
              <a:defRPr sz="4500"/>
            </a:lvl8pPr>
            <a:lvl9pPr marL="0" indent="0">
              <a:spcBef>
                <a:spcPts val="2200"/>
              </a:spcBef>
              <a:buFont typeface="Arial" panose="020B0604020202020204" pitchFamily="34" charset="0"/>
              <a:buNone/>
              <a:defRPr sz="4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Headline</a:t>
            </a:r>
          </a:p>
          <a:p>
            <a:pPr lvl="1"/>
            <a:r>
              <a:rPr lang="de-DE"/>
              <a:t>Subline</a:t>
            </a:r>
          </a:p>
        </p:txBody>
      </p:sp>
      <p:sp>
        <p:nvSpPr>
          <p:cNvPr id="2" name="Kopfbild">
            <a:extLst>
              <a:ext uri="{FF2B5EF4-FFF2-40B4-BE49-F238E27FC236}">
                <a16:creationId xmlns:a16="http://schemas.microsoft.com/office/drawing/2014/main" id="{BF3B1698-985E-33FE-A329-AAB32CDF71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866226" y="0"/>
            <a:ext cx="8408988" cy="4637088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14">
            <a:extLst>
              <a:ext uri="{FF2B5EF4-FFF2-40B4-BE49-F238E27FC236}">
                <a16:creationId xmlns:a16="http://schemas.microsoft.com/office/drawing/2014/main" id="{66FEF380-9B6E-B2C7-4B47-91416A228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313102" y="39752274"/>
            <a:ext cx="9824510" cy="2511493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1pPr>
            <a:lvl2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2pPr>
            <a:lvl3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3pPr>
            <a:lvl4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4pPr>
            <a:lvl5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5pPr>
            <a:lvl6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6pPr>
            <a:lvl7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7pPr>
            <a:lvl8pPr marL="0" indent="0" algn="r">
              <a:spcBef>
                <a:spcPts val="600"/>
              </a:spcBef>
              <a:buNone/>
              <a:defRPr sz="2500" b="1">
                <a:solidFill>
                  <a:schemeClr val="tx1"/>
                </a:solidFill>
              </a:defRPr>
            </a:lvl8pPr>
            <a:lvl9pPr marL="0" indent="0" algn="r">
              <a:spcBef>
                <a:spcPts val="600"/>
              </a:spcBef>
              <a:buFont typeface="Arial" panose="020B0604020202020204" pitchFamily="34" charset="0"/>
              <a:buNone/>
              <a:defRPr sz="25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Anlass </a:t>
            </a:r>
            <a:r>
              <a:rPr lang="de-DE"/>
              <a:t>/ Tagung</a:t>
            </a:r>
            <a:endParaRPr lang="de-DE" dirty="0"/>
          </a:p>
        </p:txBody>
      </p:sp>
      <p:sp>
        <p:nvSpPr>
          <p:cNvPr id="7" name="Textplatzhalter 14">
            <a:extLst>
              <a:ext uri="{FF2B5EF4-FFF2-40B4-BE49-F238E27FC236}">
                <a16:creationId xmlns:a16="http://schemas.microsoft.com/office/drawing/2014/main" id="{98B61BF5-812F-B4AD-0BA0-C879CC41D8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9998" y="39752268"/>
            <a:ext cx="17153100" cy="2511496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</a:defRPr>
            </a:lvl5pPr>
            <a:lvl6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6pPr>
            <a:lvl7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7pPr>
            <a:lvl8pPr marL="0" indent="0">
              <a:spcBef>
                <a:spcPts val="600"/>
              </a:spcBef>
              <a:buNone/>
              <a:defRPr sz="2500" b="0">
                <a:solidFill>
                  <a:schemeClr val="tx1"/>
                </a:solidFill>
              </a:defRPr>
            </a:lvl8pPr>
            <a:lvl9pPr marL="0" indent="0">
              <a:spcBef>
                <a:spcPts val="600"/>
              </a:spcBef>
              <a:buFont typeface="Arial" panose="020B0604020202020204" pitchFamily="34" charset="0"/>
              <a:buNone/>
              <a:defRPr sz="2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Name der Autorinnen und Autoren</a:t>
            </a:r>
          </a:p>
          <a:p>
            <a:pPr lvl="1"/>
            <a:r>
              <a:rPr lang="de-DE"/>
              <a:t>Universität Augsburg, Lehrstuhl oder Einrichtung, E-Mail-Adresse und Kontaktdaten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E87D2832-6F79-6223-6B5F-2F360C480D7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440000" y="1130544"/>
            <a:ext cx="7200000" cy="2376000"/>
          </a:xfrm>
        </p:spPr>
        <p:txBody>
          <a:bodyPr lIns="0" tIns="0" rIns="0" bIns="0" anchor="t"/>
          <a:lstStyle>
            <a:lvl1pPr marL="0" indent="0">
              <a:defRPr sz="4400"/>
            </a:lvl1pPr>
          </a:lstStyle>
          <a:p>
            <a:r>
              <a:rPr lang="de-DE" dirty="0"/>
              <a:t>Bildplatzhalter Partnerlogo</a:t>
            </a:r>
          </a:p>
        </p:txBody>
      </p:sp>
    </p:spTree>
    <p:extLst>
      <p:ext uri="{BB962C8B-B14F-4D97-AF65-F5344CB8AC3E}">
        <p14:creationId xmlns:p14="http://schemas.microsoft.com/office/powerpoint/2010/main" val="179793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und Intro">
            <a:extLst>
              <a:ext uri="{FF2B5EF4-FFF2-40B4-BE49-F238E27FC236}">
                <a16:creationId xmlns:a16="http://schemas.microsoft.com/office/drawing/2014/main" id="{0EB479F3-5F9D-743B-6E59-8DF00736A7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7600" y="5399088"/>
            <a:ext cx="28000800" cy="288000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7000" b="1"/>
            </a:lvl1pPr>
            <a:lvl2pPr marL="0" indent="0">
              <a:buNone/>
              <a:defRPr sz="4500"/>
            </a:lvl2pPr>
            <a:lvl3pPr marL="0" indent="0">
              <a:spcBef>
                <a:spcPts val="2200"/>
              </a:spcBef>
              <a:buNone/>
              <a:defRPr sz="4500"/>
            </a:lvl3pPr>
            <a:lvl4pPr marL="0" indent="0">
              <a:spcBef>
                <a:spcPts val="2200"/>
              </a:spcBef>
              <a:buNone/>
              <a:defRPr sz="4500"/>
            </a:lvl4pPr>
            <a:lvl5pPr>
              <a:spcBef>
                <a:spcPts val="2200"/>
              </a:spcBef>
              <a:defRPr sz="4500"/>
            </a:lvl5pPr>
            <a:lvl6pPr marL="0" indent="0">
              <a:spcBef>
                <a:spcPts val="2200"/>
              </a:spcBef>
              <a:buNone/>
              <a:defRPr sz="4500"/>
            </a:lvl6pPr>
            <a:lvl7pPr marL="0" indent="0">
              <a:spcBef>
                <a:spcPts val="2200"/>
              </a:spcBef>
              <a:buNone/>
              <a:defRPr sz="4500"/>
            </a:lvl7pPr>
            <a:lvl8pPr marL="0" indent="0">
              <a:spcBef>
                <a:spcPts val="2200"/>
              </a:spcBef>
              <a:buNone/>
              <a:defRPr sz="4500"/>
            </a:lvl8pPr>
            <a:lvl9pPr marL="0" indent="0">
              <a:spcBef>
                <a:spcPts val="2200"/>
              </a:spcBef>
              <a:buFont typeface="Arial" panose="020B0604020202020204" pitchFamily="34" charset="0"/>
              <a:buNone/>
              <a:defRPr sz="4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Headline</a:t>
            </a:r>
          </a:p>
          <a:p>
            <a:pPr lvl="1"/>
            <a:r>
              <a:rPr lang="de-DE"/>
              <a:t>Subline</a:t>
            </a:r>
          </a:p>
        </p:txBody>
      </p:sp>
      <p:sp>
        <p:nvSpPr>
          <p:cNvPr id="2" name="Kopfbild">
            <a:extLst>
              <a:ext uri="{FF2B5EF4-FFF2-40B4-BE49-F238E27FC236}">
                <a16:creationId xmlns:a16="http://schemas.microsoft.com/office/drawing/2014/main" id="{14DAB307-CB2F-6B09-D283-D3B95C4E22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866226" y="0"/>
            <a:ext cx="8408988" cy="4637088"/>
          </a:xfrm>
          <a:noFill/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75CA3B1B-2081-0594-6629-6580D53388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440000" y="1130544"/>
            <a:ext cx="7200000" cy="2376000"/>
          </a:xfrm>
        </p:spPr>
        <p:txBody>
          <a:bodyPr lIns="0" tIns="0" rIns="0" bIns="0" anchor="t"/>
          <a:lstStyle>
            <a:lvl1pPr marL="0" indent="0">
              <a:defRPr sz="4400"/>
            </a:lvl1pPr>
          </a:lstStyle>
          <a:p>
            <a:r>
              <a:rPr lang="de-DE" dirty="0"/>
              <a:t>Bildplatzhalter Partnerlogo</a:t>
            </a:r>
          </a:p>
        </p:txBody>
      </p:sp>
    </p:spTree>
    <p:extLst>
      <p:ext uri="{BB962C8B-B14F-4D97-AF65-F5344CB8AC3E}">
        <p14:creationId xmlns:p14="http://schemas.microsoft.com/office/powerpoint/2010/main" val="138824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600" y="9358313"/>
            <a:ext cx="28000800" cy="29125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Siebente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en-US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F7C8BC0-129B-F461-4671-05FE1200F783}"/>
              </a:ext>
            </a:extLst>
          </p:cNvPr>
          <p:cNvSpPr/>
          <p:nvPr userDrawn="1"/>
        </p:nvSpPr>
        <p:spPr>
          <a:xfrm>
            <a:off x="0" y="42263761"/>
            <a:ext cx="30275213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F04FEE-44E8-D588-A6FD-ABACFADE3C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137600" y="396899"/>
            <a:ext cx="7721903" cy="3273484"/>
          </a:xfrm>
          <a:prstGeom prst="rect">
            <a:avLst/>
          </a:prstGeom>
        </p:spPr>
      </p:pic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722A9897-6D65-E5B2-FD9C-6F4B25FA0CCD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1"/>
            <a:ext cx="540000" cy="4974501"/>
          </a:xfrm>
          <a:custGeom>
            <a:avLst/>
            <a:gdLst>
              <a:gd name="csX0" fmla="*/ 0 w 540000"/>
              <a:gd name="csY0" fmla="*/ 0 h 4974501"/>
              <a:gd name="csX1" fmla="*/ 540000 w 540000"/>
              <a:gd name="csY1" fmla="*/ 0 h 4974501"/>
              <a:gd name="csX2" fmla="*/ 540000 w 540000"/>
              <a:gd name="csY2" fmla="*/ 1370145 h 4974501"/>
              <a:gd name="csX3" fmla="*/ 540000 w 540000"/>
              <a:gd name="csY3" fmla="*/ 4637072 h 4974501"/>
              <a:gd name="csX4" fmla="*/ 0 w 540000"/>
              <a:gd name="csY4" fmla="*/ 4974501 h 4974501"/>
              <a:gd name="csX5" fmla="*/ 0 w 540000"/>
              <a:gd name="csY5" fmla="*/ 1370145 h 49745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540000" h="4974501">
                <a:moveTo>
                  <a:pt x="0" y="0"/>
                </a:moveTo>
                <a:lnTo>
                  <a:pt x="540000" y="0"/>
                </a:lnTo>
                <a:lnTo>
                  <a:pt x="540000" y="1370145"/>
                </a:lnTo>
                <a:lnTo>
                  <a:pt x="540000" y="4637072"/>
                </a:lnTo>
                <a:lnTo>
                  <a:pt x="0" y="4974501"/>
                </a:lnTo>
                <a:lnTo>
                  <a:pt x="0" y="13701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7CCB9D39-9C9B-F2FC-A2E2-1A273685A841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1"/>
            <a:ext cx="540000" cy="4595185"/>
          </a:xfrm>
          <a:custGeom>
            <a:avLst/>
            <a:gdLst>
              <a:gd name="csX0" fmla="*/ 0 w 540000"/>
              <a:gd name="csY0" fmla="*/ 0 h 4595185"/>
              <a:gd name="csX1" fmla="*/ 540000 w 540000"/>
              <a:gd name="csY1" fmla="*/ 0 h 4595185"/>
              <a:gd name="csX2" fmla="*/ 540000 w 540000"/>
              <a:gd name="csY2" fmla="*/ 990829 h 4595185"/>
              <a:gd name="csX3" fmla="*/ 540000 w 540000"/>
              <a:gd name="csY3" fmla="*/ 4257756 h 4595185"/>
              <a:gd name="csX4" fmla="*/ 0 w 540000"/>
              <a:gd name="csY4" fmla="*/ 4595185 h 4595185"/>
              <a:gd name="csX5" fmla="*/ 0 w 540000"/>
              <a:gd name="csY5" fmla="*/ 990829 h 45951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540000" h="4595185">
                <a:moveTo>
                  <a:pt x="0" y="0"/>
                </a:moveTo>
                <a:lnTo>
                  <a:pt x="540000" y="0"/>
                </a:lnTo>
                <a:lnTo>
                  <a:pt x="540000" y="990829"/>
                </a:lnTo>
                <a:lnTo>
                  <a:pt x="540000" y="4257756"/>
                </a:lnTo>
                <a:lnTo>
                  <a:pt x="0" y="4595185"/>
                </a:lnTo>
                <a:lnTo>
                  <a:pt x="0" y="99082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018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7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698" r:id="rId9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7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027487" rtl="0" eaLnBrk="1" latinLnBrk="0" hangingPunct="1">
        <a:lnSpc>
          <a:spcPct val="100000"/>
        </a:lnSpc>
        <a:spcBef>
          <a:spcPts val="2200"/>
        </a:spcBef>
        <a:buFont typeface="Arial" panose="020B0604020202020204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432000" algn="l" defTabSz="3027487" rtl="0" eaLnBrk="1" latinLnBrk="0" hangingPunct="1">
        <a:lnSpc>
          <a:spcPct val="100000"/>
        </a:lnSpc>
        <a:spcBef>
          <a:spcPts val="2200"/>
        </a:spcBef>
        <a:buClr>
          <a:schemeClr val="tx2"/>
        </a:buClr>
        <a:buFont typeface="Wingdings" panose="05000000000000000000" pitchFamily="2" charset="2"/>
        <a:buChar char="§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432000" algn="l" defTabSz="3027487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Font typeface="Symbol" panose="05050102010706020507" pitchFamily="18" charset="2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432000" algn="l" defTabSz="3027487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Symbol" panose="05050102010706020507" pitchFamily="18" charset="2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3027487" rtl="0" eaLnBrk="1" latinLnBrk="0" hangingPunct="1">
        <a:lnSpc>
          <a:spcPct val="100000"/>
        </a:lnSpc>
        <a:spcBef>
          <a:spcPts val="220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3027487" rtl="0" eaLnBrk="1" latinLnBrk="0" hangingPunct="1">
        <a:lnSpc>
          <a:spcPct val="100000"/>
        </a:lnSpc>
        <a:spcBef>
          <a:spcPts val="2200"/>
        </a:spcBef>
        <a:buClr>
          <a:schemeClr val="tx2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3027487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00" indent="-432000" algn="l" defTabSz="3027487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3027487" rtl="0" eaLnBrk="1" latinLnBrk="0" hangingPunct="1">
        <a:lnSpc>
          <a:spcPct val="100000"/>
        </a:lnSpc>
        <a:spcBef>
          <a:spcPts val="6300"/>
        </a:spcBef>
        <a:buFont typeface="Arial" panose="020B0604020202020204" pitchFamily="34" charset="0"/>
        <a:buNone/>
        <a:defRPr sz="5000" b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19071" userDrawn="1">
          <p15:clr>
            <a:srgbClr val="F26B43"/>
          </p15:clr>
        </p15:guide>
        <p15:guide id="3" pos="716" userDrawn="1">
          <p15:clr>
            <a:srgbClr val="F26B43"/>
          </p15:clr>
        </p15:guide>
        <p15:guide id="4" pos="4615" userDrawn="1">
          <p15:clr>
            <a:srgbClr val="F26B43"/>
          </p15:clr>
        </p15:guide>
        <p15:guide id="5" pos="5296" userDrawn="1">
          <p15:clr>
            <a:srgbClr val="F26B43"/>
          </p15:clr>
        </p15:guide>
        <p15:guide id="6" pos="9195" userDrawn="1">
          <p15:clr>
            <a:srgbClr val="F26B43"/>
          </p15:clr>
        </p15:guide>
        <p15:guide id="7" pos="9875" userDrawn="1">
          <p15:clr>
            <a:srgbClr val="F26B43"/>
          </p15:clr>
        </p15:guide>
        <p15:guide id="8" pos="13774" userDrawn="1">
          <p15:clr>
            <a:srgbClr val="F26B43"/>
          </p15:clr>
        </p15:guide>
        <p15:guide id="9" pos="14455" userDrawn="1">
          <p15:clr>
            <a:srgbClr val="F26B43"/>
          </p15:clr>
        </p15:guide>
        <p15:guide id="10" pos="18354" userDrawn="1">
          <p15:clr>
            <a:srgbClr val="F26B43"/>
          </p15:clr>
        </p15:guide>
        <p15:guide id="11" orient="horz" userDrawn="1">
          <p15:clr>
            <a:srgbClr val="F26B43"/>
          </p15:clr>
        </p15:guide>
        <p15:guide id="12" orient="horz" pos="26963" userDrawn="1">
          <p15:clr>
            <a:srgbClr val="F26B43"/>
          </p15:clr>
        </p15:guide>
        <p15:guide id="13" orient="horz" pos="5896" userDrawn="1">
          <p15:clr>
            <a:srgbClr val="F26B43"/>
          </p15:clr>
        </p15:guide>
        <p15:guide id="14" orient="horz" pos="6575" userDrawn="1">
          <p15:clr>
            <a:srgbClr val="F26B43"/>
          </p15:clr>
        </p15:guide>
        <p15:guide id="15" orient="horz" pos="7255" userDrawn="1">
          <p15:clr>
            <a:srgbClr val="F26B43"/>
          </p15:clr>
        </p15:guide>
        <p15:guide id="16" orient="horz" pos="7934" userDrawn="1">
          <p15:clr>
            <a:srgbClr val="F26B43"/>
          </p15:clr>
        </p15:guide>
        <p15:guide id="17" orient="horz" pos="8614" userDrawn="1">
          <p15:clr>
            <a:srgbClr val="F26B43"/>
          </p15:clr>
        </p15:guide>
        <p15:guide id="18" orient="horz" pos="9293" userDrawn="1">
          <p15:clr>
            <a:srgbClr val="F26B43"/>
          </p15:clr>
        </p15:guide>
        <p15:guide id="19" orient="horz" pos="9973" userDrawn="1">
          <p15:clr>
            <a:srgbClr val="F26B43"/>
          </p15:clr>
        </p15:guide>
        <p15:guide id="20" orient="horz" pos="10652" userDrawn="1">
          <p15:clr>
            <a:srgbClr val="F26B43"/>
          </p15:clr>
        </p15:guide>
        <p15:guide id="21" orient="horz" pos="11332" userDrawn="1">
          <p15:clr>
            <a:srgbClr val="F26B43"/>
          </p15:clr>
        </p15:guide>
        <p15:guide id="22" orient="horz" pos="12011" userDrawn="1">
          <p15:clr>
            <a:srgbClr val="F26B43"/>
          </p15:clr>
        </p15:guide>
        <p15:guide id="23" orient="horz" pos="12691" userDrawn="1">
          <p15:clr>
            <a:srgbClr val="F26B43"/>
          </p15:clr>
        </p15:guide>
        <p15:guide id="24" orient="horz" pos="13370" userDrawn="1">
          <p15:clr>
            <a:srgbClr val="F26B43"/>
          </p15:clr>
        </p15:guide>
        <p15:guide id="25" orient="horz" pos="14050" userDrawn="1">
          <p15:clr>
            <a:srgbClr val="F26B43"/>
          </p15:clr>
        </p15:guide>
        <p15:guide id="26" orient="horz" pos="14729" userDrawn="1">
          <p15:clr>
            <a:srgbClr val="F26B43"/>
          </p15:clr>
        </p15:guide>
        <p15:guide id="27" orient="horz" pos="15409" userDrawn="1">
          <p15:clr>
            <a:srgbClr val="F26B43"/>
          </p15:clr>
        </p15:guide>
        <p15:guide id="28" orient="horz" pos="16088" userDrawn="1">
          <p15:clr>
            <a:srgbClr val="F26B43"/>
          </p15:clr>
        </p15:guide>
        <p15:guide id="29" orient="horz" pos="16768" userDrawn="1">
          <p15:clr>
            <a:srgbClr val="F26B43"/>
          </p15:clr>
        </p15:guide>
        <p15:guide id="30" orient="horz" pos="17447" userDrawn="1">
          <p15:clr>
            <a:srgbClr val="F26B43"/>
          </p15:clr>
        </p15:guide>
        <p15:guide id="31" orient="horz" pos="18127" userDrawn="1">
          <p15:clr>
            <a:srgbClr val="F26B43"/>
          </p15:clr>
        </p15:guide>
        <p15:guide id="32" orient="horz" pos="18806" userDrawn="1">
          <p15:clr>
            <a:srgbClr val="F26B43"/>
          </p15:clr>
        </p15:guide>
        <p15:guide id="33" orient="horz" pos="19486" userDrawn="1">
          <p15:clr>
            <a:srgbClr val="F26B43"/>
          </p15:clr>
        </p15:guide>
        <p15:guide id="34" orient="horz" pos="20165" userDrawn="1">
          <p15:clr>
            <a:srgbClr val="F26B43"/>
          </p15:clr>
        </p15:guide>
        <p15:guide id="35" orient="horz" pos="20845" userDrawn="1">
          <p15:clr>
            <a:srgbClr val="F26B43"/>
          </p15:clr>
        </p15:guide>
        <p15:guide id="36" orient="horz" pos="21524" userDrawn="1">
          <p15:clr>
            <a:srgbClr val="F26B43"/>
          </p15:clr>
        </p15:guide>
        <p15:guide id="37" orient="horz" pos="22204" userDrawn="1">
          <p15:clr>
            <a:srgbClr val="F26B43"/>
          </p15:clr>
        </p15:guide>
        <p15:guide id="38" orient="horz" pos="22883" userDrawn="1">
          <p15:clr>
            <a:srgbClr val="F26B43"/>
          </p15:clr>
        </p15:guide>
        <p15:guide id="39" orient="horz" pos="23563" userDrawn="1">
          <p15:clr>
            <a:srgbClr val="F26B43"/>
          </p15:clr>
        </p15:guide>
        <p15:guide id="40" orient="horz" pos="24242" userDrawn="1">
          <p15:clr>
            <a:srgbClr val="F26B43"/>
          </p15:clr>
        </p15:guide>
        <p15:guide id="41" orient="horz" pos="249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A7B88690-EC11-7B32-7AEF-64D4A9E7D9F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642" b="8642"/>
          <a:stretch/>
        </p:blipFill>
        <p:spPr>
          <a:prstGeom prst="rect">
            <a:avLst/>
          </a:prstGeom>
          <a:noFill/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2DF793E-07BD-7B80-1C85-0369A6B90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2179" y="20868435"/>
            <a:ext cx="3590855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701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Uni Augsburg_Master 2026">
  <a:themeElements>
    <a:clrScheme name="Uni Augsburg allgm.">
      <a:dk1>
        <a:srgbClr val="000000"/>
      </a:dk1>
      <a:lt1>
        <a:srgbClr val="FFFFFF"/>
      </a:lt1>
      <a:dk2>
        <a:srgbClr val="3C2673"/>
      </a:dk2>
      <a:lt2>
        <a:srgbClr val="E6E6E6"/>
      </a:lt2>
      <a:accent1>
        <a:srgbClr val="3C2673"/>
      </a:accent1>
      <a:accent2>
        <a:srgbClr val="8C358B"/>
      </a:accent2>
      <a:accent3>
        <a:srgbClr val="B179B2"/>
      </a:accent3>
      <a:accent4>
        <a:srgbClr val="DBBFDD"/>
      </a:accent4>
      <a:accent5>
        <a:srgbClr val="EDDEEE"/>
      </a:accent5>
      <a:accent6>
        <a:srgbClr val="E6E6E6"/>
      </a:accent6>
      <a:hlink>
        <a:srgbClr val="000000"/>
      </a:hlink>
      <a:folHlink>
        <a:srgbClr val="000000"/>
      </a:folHlink>
    </a:clrScheme>
    <a:fontScheme name="Uni Augsburg_Master 2026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ni Augsburg allgm.">
        <a:dk1>
          <a:srgbClr val="000000"/>
        </a:dk1>
        <a:lt1>
          <a:srgbClr val="FFFFFF"/>
        </a:lt1>
        <a:dk2>
          <a:srgbClr val="3C2673"/>
        </a:dk2>
        <a:lt2>
          <a:srgbClr val="E6E6E6"/>
        </a:lt2>
        <a:accent1>
          <a:srgbClr val="3C2673"/>
        </a:accent1>
        <a:accent2>
          <a:srgbClr val="8C358B"/>
        </a:accent2>
        <a:accent3>
          <a:srgbClr val="B179B2"/>
        </a:accent3>
        <a:accent4>
          <a:srgbClr val="DBBFDD"/>
        </a:accent4>
        <a:accent5>
          <a:srgbClr val="EDDEEE"/>
        </a:accent5>
        <a:accent6>
          <a:srgbClr val="E6E6E6"/>
        </a:accent6>
        <a:hlink>
          <a:srgbClr val="000000"/>
        </a:hlink>
        <a:folHlink>
          <a:srgbClr val="000000"/>
        </a:folHlink>
      </a:clrScheme>
    </a:extraClrScheme>
    <a:extraClrScheme>
      <a:clrScheme name="Katholisch-Theologische Fakultät">
        <a:dk1>
          <a:srgbClr val="000000"/>
        </a:dk1>
        <a:lt1>
          <a:srgbClr val="FFFFFF"/>
        </a:lt1>
        <a:dk2>
          <a:srgbClr val="3C2673"/>
        </a:dk2>
        <a:lt2>
          <a:srgbClr val="E6E6E6"/>
        </a:lt2>
        <a:accent1>
          <a:srgbClr val="FFDE39"/>
        </a:accent1>
        <a:accent2>
          <a:srgbClr val="FFEB88"/>
        </a:accent2>
        <a:accent3>
          <a:srgbClr val="FFF5C4"/>
        </a:accent3>
        <a:accent4>
          <a:srgbClr val="B3B3B3"/>
        </a:accent4>
        <a:accent5>
          <a:srgbClr val="CCCCCC"/>
        </a:accent5>
        <a:accent6>
          <a:srgbClr val="E6E6E6"/>
        </a:accent6>
        <a:hlink>
          <a:srgbClr val="000000"/>
        </a:hlink>
        <a:folHlink>
          <a:srgbClr val="000000"/>
        </a:folHlink>
      </a:clrScheme>
    </a:extraClrScheme>
    <a:extraClrScheme>
      <a:clrScheme name="Philosophisch-Sozialwissenschaftliche Fakultät">
        <a:dk1>
          <a:srgbClr val="000000"/>
        </a:dk1>
        <a:lt1>
          <a:srgbClr val="FFFFFF"/>
        </a:lt1>
        <a:dk2>
          <a:srgbClr val="3C2673"/>
        </a:dk2>
        <a:lt2>
          <a:srgbClr val="E6E6E6"/>
        </a:lt2>
        <a:accent1>
          <a:srgbClr val="EF7D00"/>
        </a:accent1>
        <a:accent2>
          <a:srgbClr val="F5B166"/>
        </a:accent2>
        <a:accent3>
          <a:srgbClr val="FAD8B3"/>
        </a:accent3>
        <a:accent4>
          <a:srgbClr val="B3B3B3"/>
        </a:accent4>
        <a:accent5>
          <a:srgbClr val="CCCCCC"/>
        </a:accent5>
        <a:accent6>
          <a:srgbClr val="E6E6E6"/>
        </a:accent6>
        <a:hlink>
          <a:srgbClr val="000000"/>
        </a:hlink>
        <a:folHlink>
          <a:srgbClr val="000000"/>
        </a:folHlink>
      </a:clrScheme>
    </a:extraClrScheme>
    <a:extraClrScheme>
      <a:clrScheme name="Philologisch-Historische Fakultät">
        <a:dk1>
          <a:srgbClr val="000000"/>
        </a:dk1>
        <a:lt1>
          <a:srgbClr val="FFFFFF"/>
        </a:lt1>
        <a:dk2>
          <a:srgbClr val="3C2673"/>
        </a:dk2>
        <a:lt2>
          <a:srgbClr val="E6E6E6"/>
        </a:lt2>
        <a:accent1>
          <a:srgbClr val="B93131"/>
        </a:accent1>
        <a:accent2>
          <a:srgbClr val="D58383"/>
        </a:accent2>
        <a:accent3>
          <a:srgbClr val="EAC1C1"/>
        </a:accent3>
        <a:accent4>
          <a:srgbClr val="B3B3B3"/>
        </a:accent4>
        <a:accent5>
          <a:srgbClr val="CCCCCC"/>
        </a:accent5>
        <a:accent6>
          <a:srgbClr val="E6E6E6"/>
        </a:accent6>
        <a:hlink>
          <a:srgbClr val="000000"/>
        </a:hlink>
        <a:folHlink>
          <a:srgbClr val="000000"/>
        </a:folHlink>
      </a:clrScheme>
    </a:extraClrScheme>
    <a:extraClrScheme>
      <a:clrScheme name="Wirtschaftswissenschaftliche Fakultät">
        <a:dk1>
          <a:srgbClr val="000000"/>
        </a:dk1>
        <a:lt1>
          <a:srgbClr val="FFFFFF"/>
        </a:lt1>
        <a:dk2>
          <a:srgbClr val="3C2673"/>
        </a:dk2>
        <a:lt2>
          <a:srgbClr val="E6E6E6"/>
        </a:lt2>
        <a:accent1>
          <a:srgbClr val="28B9D3"/>
        </a:accent1>
        <a:accent2>
          <a:srgbClr val="7ED5E5"/>
        </a:accent2>
        <a:accent3>
          <a:srgbClr val="BFEAF2"/>
        </a:accent3>
        <a:accent4>
          <a:srgbClr val="B3B3B3"/>
        </a:accent4>
        <a:accent5>
          <a:srgbClr val="CCCCCC"/>
        </a:accent5>
        <a:accent6>
          <a:srgbClr val="E6E6E6"/>
        </a:accent6>
        <a:hlink>
          <a:srgbClr val="000000"/>
        </a:hlink>
        <a:folHlink>
          <a:srgbClr val="000000"/>
        </a:folHlink>
      </a:clrScheme>
    </a:extraClrScheme>
    <a:extraClrScheme>
      <a:clrScheme name="Juristische Fakultät">
        <a:dk1>
          <a:srgbClr val="000000"/>
        </a:dk1>
        <a:lt1>
          <a:srgbClr val="FFFFFF"/>
        </a:lt1>
        <a:dk2>
          <a:srgbClr val="3C2673"/>
        </a:dk2>
        <a:lt2>
          <a:srgbClr val="E6E6E6"/>
        </a:lt2>
        <a:accent1>
          <a:srgbClr val="0099DF"/>
        </a:accent1>
        <a:accent2>
          <a:srgbClr val="66C2EC"/>
        </a:accent2>
        <a:accent3>
          <a:srgbClr val="B3E0F5"/>
        </a:accent3>
        <a:accent4>
          <a:srgbClr val="B3B3B3"/>
        </a:accent4>
        <a:accent5>
          <a:srgbClr val="CCCCCC"/>
        </a:accent5>
        <a:accent6>
          <a:srgbClr val="E6E6E6"/>
        </a:accent6>
        <a:hlink>
          <a:srgbClr val="000000"/>
        </a:hlink>
        <a:folHlink>
          <a:srgbClr val="000000"/>
        </a:folHlink>
      </a:clrScheme>
    </a:extraClrScheme>
    <a:extraClrScheme>
      <a:clrScheme name="Medizinische Fakultät">
        <a:dk1>
          <a:srgbClr val="000000"/>
        </a:dk1>
        <a:lt1>
          <a:srgbClr val="FFFFFF"/>
        </a:lt1>
        <a:dk2>
          <a:srgbClr val="3C2673"/>
        </a:dk2>
        <a:lt2>
          <a:srgbClr val="E6E6E6"/>
        </a:lt2>
        <a:accent1>
          <a:srgbClr val="3C5697"/>
        </a:accent1>
        <a:accent2>
          <a:srgbClr val="8A9AC1"/>
        </a:accent2>
        <a:accent3>
          <a:srgbClr val="C5CCE0"/>
        </a:accent3>
        <a:accent4>
          <a:srgbClr val="B3B3B3"/>
        </a:accent4>
        <a:accent5>
          <a:srgbClr val="CCCCCC"/>
        </a:accent5>
        <a:accent6>
          <a:srgbClr val="E6E6E6"/>
        </a:accent6>
        <a:hlink>
          <a:srgbClr val="000000"/>
        </a:hlink>
        <a:folHlink>
          <a:srgbClr val="000000"/>
        </a:folHlink>
      </a:clrScheme>
    </a:extraClrScheme>
    <a:extraClrScheme>
      <a:clrScheme name="Fakultät für Angewandte Informatik">
        <a:dk1>
          <a:srgbClr val="000000"/>
        </a:dk1>
        <a:lt1>
          <a:srgbClr val="FFFFFF"/>
        </a:lt1>
        <a:dk2>
          <a:srgbClr val="3C2673"/>
        </a:dk2>
        <a:lt2>
          <a:srgbClr val="E6E6E6"/>
        </a:lt2>
        <a:accent1>
          <a:srgbClr val="009B5D"/>
        </a:accent1>
        <a:accent2>
          <a:srgbClr val="66C39E"/>
        </a:accent2>
        <a:accent3>
          <a:srgbClr val="B3E1CE"/>
        </a:accent3>
        <a:accent4>
          <a:srgbClr val="B3B3B3"/>
        </a:accent4>
        <a:accent5>
          <a:srgbClr val="CCCCCC"/>
        </a:accent5>
        <a:accent6>
          <a:srgbClr val="E6E6E6"/>
        </a:accent6>
        <a:hlink>
          <a:srgbClr val="000000"/>
        </a:hlink>
        <a:folHlink>
          <a:srgbClr val="000000"/>
        </a:folHlink>
      </a:clrScheme>
    </a:extraClrScheme>
    <a:extraClrScheme>
      <a:clrScheme name="Mathematisch-Naturwissenschaftliche Fakultät">
        <a:dk1>
          <a:srgbClr val="000000"/>
        </a:dk1>
        <a:lt1>
          <a:srgbClr val="FFFFFF"/>
        </a:lt1>
        <a:dk2>
          <a:srgbClr val="3C2673"/>
        </a:dk2>
        <a:lt2>
          <a:srgbClr val="E6E6E6"/>
        </a:lt2>
        <a:accent1>
          <a:srgbClr val="13574D"/>
        </a:accent1>
        <a:accent2>
          <a:srgbClr val="719A94"/>
        </a:accent2>
        <a:accent3>
          <a:srgbClr val="B8CDCA"/>
        </a:accent3>
        <a:accent4>
          <a:srgbClr val="B3B3B3"/>
        </a:accent4>
        <a:accent5>
          <a:srgbClr val="CCCCCC"/>
        </a:accent5>
        <a:accent6>
          <a:srgbClr val="E6E6E6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KTHF 100%">
      <a:srgbClr val="FFDE39"/>
    </a:custClr>
    <a:custClr name="PhilHist 100%">
      <a:srgbClr val="B93131"/>
    </a:custClr>
    <a:custClr name="Jura 100%">
      <a:srgbClr val="0099DF"/>
    </a:custClr>
    <a:custClr name="FAI 100%">
      <a:srgbClr val="009B5D"/>
    </a:custClr>
    <a:custClr name="PhilSoz 100%">
      <a:srgbClr val="EF7D00"/>
    </a:custClr>
    <a:custClr name="Wiwi 100%">
      <a:srgbClr val="28B9D3"/>
    </a:custClr>
    <a:custClr name="Med 100%">
      <a:srgbClr val="3C5697"/>
    </a:custClr>
    <a:custClr name="MNTF 100%">
      <a:srgbClr val="13574D"/>
    </a:custClr>
    <a:custClr name="Uni allgm. 100%">
      <a:srgbClr val="3C2673"/>
    </a:custClr>
    <a:custClr name="BLANK">
      <a:srgbClr val="FFFFFF"/>
    </a:custClr>
    <a:custClr name="KTHF 60%">
      <a:srgbClr val="FFEB88"/>
    </a:custClr>
    <a:custClr name="PhilHist 60%">
      <a:srgbClr val="D58383"/>
    </a:custClr>
    <a:custClr name="Jura 60%">
      <a:srgbClr val="66C2EC"/>
    </a:custClr>
    <a:custClr name="FAI 60%">
      <a:srgbClr val="66C39E"/>
    </a:custClr>
    <a:custClr name="PhilSoz 60%">
      <a:srgbClr val="F5B166"/>
    </a:custClr>
    <a:custClr name="Wiwi 60%">
      <a:srgbClr val="7ED5E5"/>
    </a:custClr>
    <a:custClr name="Med 60%">
      <a:srgbClr val="8A9AC1"/>
    </a:custClr>
    <a:custClr name="MNTF 60%">
      <a:srgbClr val="719A94"/>
    </a:custClr>
    <a:custClr name="Uni allgm. x%">
      <a:srgbClr val="8C358B"/>
    </a:custClr>
    <a:custClr name="BLANK">
      <a:srgbClr val="FFFFFF"/>
    </a:custClr>
    <a:custClr name="KTHF 30%">
      <a:srgbClr val="FFF5C4"/>
    </a:custClr>
    <a:custClr name="PhilHist 30%">
      <a:srgbClr val="EAC1C1"/>
    </a:custClr>
    <a:custClr name="Jura 30%">
      <a:srgbClr val="B3E0F5"/>
    </a:custClr>
    <a:custClr name="FAI 30%">
      <a:srgbClr val="B3E1CE"/>
    </a:custClr>
    <a:custClr name="PhilSoz 30%">
      <a:srgbClr val="FAD8B3"/>
    </a:custClr>
    <a:custClr name="Wiwi 30%">
      <a:srgbClr val="BFEAF2"/>
    </a:custClr>
    <a:custClr name="Med 30%">
      <a:srgbClr val="C5CCE0"/>
    </a:custClr>
    <a:custClr name="MNTF 30%">
      <a:srgbClr val="B8CDCA"/>
    </a:custClr>
    <a:custClr name="Uni allgm. x%">
      <a:srgbClr val="B179B2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Uni allgm. x%">
      <a:srgbClr val="DBBFD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Uni allgm. x%">
      <a:srgbClr val="EDDEEE"/>
    </a:custClr>
  </a:custClrLst>
  <a:extLst>
    <a:ext uri="{05A4C25C-085E-4340-85A3-A5531E510DB2}">
      <thm15:themeFamily xmlns:thm15="http://schemas.microsoft.com/office/thememl/2012/main" name="Poster_Uni Augsburg_2026_V1.2" id="{77AA3458-8C7C-6E46-A682-A5417AA5E85B}" vid="{CA91DCD6-0008-3748-96D1-2E7F0BBF678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Poster_Uni Augsburg_2026_V1.2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Barlow</vt:lpstr>
      <vt:lpstr>Calibri</vt:lpstr>
      <vt:lpstr>Symbol</vt:lpstr>
      <vt:lpstr>Arial</vt:lpstr>
      <vt:lpstr>Wingdings</vt:lpstr>
      <vt:lpstr>Uni Augsburg_Master 2026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Helena Schuster</dc:creator>
  <cp:lastModifiedBy>Helena Schuster</cp:lastModifiedBy>
  <cp:revision>5</cp:revision>
  <dcterms:created xsi:type="dcterms:W3CDTF">2026-06-10T10:35:15Z</dcterms:created>
  <dcterms:modified xsi:type="dcterms:W3CDTF">2026-06-10T11:48:34Z</dcterms:modified>
</cp:coreProperties>
</file>