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7"/>
  </p:notesMasterIdLst>
  <p:sldIdLst>
    <p:sldId id="2597" r:id="rId2"/>
    <p:sldId id="2714" r:id="rId3"/>
    <p:sldId id="2674" r:id="rId4"/>
    <p:sldId id="2677" r:id="rId5"/>
    <p:sldId id="2679" r:id="rId6"/>
    <p:sldId id="2676" r:id="rId7"/>
    <p:sldId id="2680" r:id="rId8"/>
    <p:sldId id="2681" r:id="rId9"/>
    <p:sldId id="2678" r:id="rId10"/>
    <p:sldId id="2683" r:id="rId11"/>
    <p:sldId id="2685" r:id="rId12"/>
    <p:sldId id="2687" r:id="rId13"/>
    <p:sldId id="2688" r:id="rId14"/>
    <p:sldId id="2689" r:id="rId15"/>
    <p:sldId id="2690" r:id="rId16"/>
    <p:sldId id="2691" r:id="rId17"/>
    <p:sldId id="2694" r:id="rId18"/>
    <p:sldId id="2692" r:id="rId19"/>
    <p:sldId id="2695" r:id="rId20"/>
    <p:sldId id="2693" r:id="rId21"/>
    <p:sldId id="2686" r:id="rId22"/>
    <p:sldId id="2684" r:id="rId23"/>
    <p:sldId id="2696" r:id="rId24"/>
    <p:sldId id="2697" r:id="rId25"/>
    <p:sldId id="2700" r:id="rId26"/>
    <p:sldId id="2699" r:id="rId27"/>
    <p:sldId id="2704" r:id="rId28"/>
    <p:sldId id="2705" r:id="rId29"/>
    <p:sldId id="2703" r:id="rId30"/>
    <p:sldId id="2702" r:id="rId31"/>
    <p:sldId id="2715" r:id="rId32"/>
    <p:sldId id="2707" r:id="rId33"/>
    <p:sldId id="2712" r:id="rId34"/>
    <p:sldId id="2665" r:id="rId35"/>
    <p:sldId id="266" r:id="rId36"/>
  </p:sldIdLst>
  <p:sldSz cx="12192000" cy="6858000"/>
  <p:notesSz cx="6858000" cy="9144000"/>
  <p:custDataLst>
    <p:tags r:id="rId38"/>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folien" id="{3E6C9EF1-D882-4C55-A08F-244A762B696A}">
          <p14:sldIdLst>
            <p14:sldId id="2597"/>
          </p14:sldIdLst>
        </p14:section>
        <p14:section name="Textfolien" id="{32261FCD-A1CF-421E-AAD7-61F8B72BFF9D}">
          <p14:sldIdLst>
            <p14:sldId id="2714"/>
            <p14:sldId id="2674"/>
            <p14:sldId id="2677"/>
            <p14:sldId id="2679"/>
            <p14:sldId id="2676"/>
            <p14:sldId id="2680"/>
            <p14:sldId id="2681"/>
            <p14:sldId id="2678"/>
            <p14:sldId id="2683"/>
            <p14:sldId id="2685"/>
            <p14:sldId id="2687"/>
            <p14:sldId id="2688"/>
            <p14:sldId id="2689"/>
            <p14:sldId id="2690"/>
            <p14:sldId id="2691"/>
            <p14:sldId id="2694"/>
            <p14:sldId id="2692"/>
            <p14:sldId id="2695"/>
            <p14:sldId id="2693"/>
            <p14:sldId id="2686"/>
            <p14:sldId id="2684"/>
            <p14:sldId id="2696"/>
            <p14:sldId id="2697"/>
            <p14:sldId id="2700"/>
            <p14:sldId id="2699"/>
            <p14:sldId id="2704"/>
            <p14:sldId id="2705"/>
            <p14:sldId id="2703"/>
            <p14:sldId id="2702"/>
            <p14:sldId id="2715"/>
            <p14:sldId id="2707"/>
            <p14:sldId id="2712"/>
            <p14:sldId id="2665"/>
            <p14:sldId id="266"/>
          </p14:sldIdLst>
        </p14:section>
        <p14:section name="Schlussfolien" id="{70B6E138-C28E-4A5D-AAB7-7C10B7242A6D}">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493C24-686E-EC92-F83C-E140F7CA7702}" name="Sofia Hilt" initials="SH" userId="S::sofia.hilt@uni-a.de::5380e503-3859-480a-a345-c1539a4571d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irgit Reß" initials="BR" lastIdx="1" clrIdx="0">
    <p:extLst>
      <p:ext uri="{19B8F6BF-5375-455C-9EA6-DF929625EA0E}">
        <p15:presenceInfo xmlns:p15="http://schemas.microsoft.com/office/powerpoint/2012/main" userId="S::birgit.ress@uni-a.de::3d2d47bf-c8fe-4cf3-bff2-bfb18177d4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0C535"/>
    <a:srgbClr val="AD007C"/>
    <a:srgbClr val="47DAF7"/>
    <a:srgbClr val="E7B457"/>
    <a:srgbClr val="B1B50B"/>
    <a:srgbClr val="9A9A16"/>
    <a:srgbClr val="59A798"/>
    <a:srgbClr val="969696"/>
    <a:srgbClr val="C8C8C8"/>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0B7C33E-B3DF-4F67-93CD-F8DFB2F92803}">
  <a:tblStyle styleId="{90B7C33E-B3DF-4F67-93CD-F8DFB2F92803}" styleName="Uni Augsburg TableStyle">
    <a:wholeTbl>
      <a:tcTxStyle>
        <a:fontRef idx="minor">
          <a:prstClr val="black"/>
        </a:fontRef>
        <a:schemeClr val="dk1"/>
      </a:tcTxStyle>
      <a:tcStyle>
        <a:tcBdr>
          <a:left>
            <a:ln w="0" cmpd="sng">
              <a:solidFill>
                <a:schemeClr val="accent1"/>
              </a:solidFill>
            </a:ln>
          </a:left>
          <a:right>
            <a:ln w="0" cmpd="sng">
              <a:solidFill>
                <a:schemeClr val="accent1"/>
              </a:solidFill>
            </a:ln>
          </a:right>
          <a:top>
            <a:ln w="0" cmpd="sng">
              <a:solidFill>
                <a:schemeClr val="accent1"/>
              </a:solidFill>
            </a:ln>
          </a:top>
          <a:bottom>
            <a:ln w="0" cmpd="sng">
              <a:solidFill>
                <a:schemeClr val="accent1"/>
              </a:solidFill>
            </a:ln>
          </a:bottom>
          <a:insideH>
            <a:ln w="6350" cmpd="sng">
              <a:solidFill>
                <a:schemeClr val="accent1"/>
              </a:solidFill>
            </a:ln>
          </a:insideH>
          <a:insideV>
            <a:ln w="6350" cmpd="sng">
              <a:solidFill>
                <a:schemeClr val="accent1"/>
              </a:solidFill>
            </a:ln>
          </a:insideV>
        </a:tcBdr>
        <a:fill>
          <a:solidFill>
            <a:schemeClr val="lt1"/>
          </a:solidFill>
        </a:fill>
      </a:tcStyle>
    </a:wholeTbl>
    <a:band1H>
      <a:tcStyle>
        <a:tcBdr>
          <a:top>
            <a:ln w="0" cmpd="sng">
              <a:solidFill>
                <a:schemeClr val="accent1"/>
              </a:solidFill>
            </a:ln>
          </a:top>
          <a:bottom>
            <a:ln w="0" cmpd="sng">
              <a:solidFill>
                <a:schemeClr val="accent1"/>
              </a:solidFill>
            </a:ln>
          </a:bottom>
        </a:tcBdr>
        <a:fill>
          <a:solidFill>
            <a:schemeClr val="lt1"/>
          </a:solidFill>
        </a:fill>
      </a:tcStyle>
    </a:band1H>
    <a:band2H>
      <a:tcStyle>
        <a:tcBdr>
          <a:top>
            <a:ln w="0" cmpd="sng">
              <a:solidFill>
                <a:schemeClr val="accent1"/>
              </a:solidFill>
            </a:ln>
          </a:top>
          <a:bottom>
            <a:ln w="0" cmpd="sng">
              <a:solidFill>
                <a:schemeClr val="accent1"/>
              </a:solidFill>
            </a:ln>
          </a:bottom>
        </a:tcBdr>
        <a:fill>
          <a:solidFill>
            <a:schemeClr val="accent1">
              <a:tint val="30000"/>
            </a:schemeClr>
          </a:solidFill>
        </a:fill>
      </a:tcStyle>
    </a:band2H>
    <a:band1V>
      <a:tcStyle>
        <a:tcBdr>
          <a:left>
            <a:ln w="0" cmpd="sng">
              <a:solidFill>
                <a:schemeClr val="accent1"/>
              </a:solidFill>
            </a:ln>
          </a:left>
          <a:right>
            <a:ln w="0" cmpd="sng">
              <a:solidFill>
                <a:schemeClr val="accent1"/>
              </a:solidFill>
            </a:ln>
          </a:right>
        </a:tcBdr>
        <a:fill>
          <a:solidFill>
            <a:schemeClr val="lt1"/>
          </a:solidFill>
        </a:fill>
      </a:tcStyle>
    </a:band1V>
    <a:band2V>
      <a:tcStyle>
        <a:tcBdr>
          <a:left>
            <a:ln w="0" cmpd="sng">
              <a:solidFill>
                <a:schemeClr val="accent1"/>
              </a:solidFill>
            </a:ln>
          </a:left>
          <a:right>
            <a:ln w="0" cmpd="sng">
              <a:solidFill>
                <a:schemeClr val="accent1"/>
              </a:solidFill>
            </a:ln>
          </a:right>
        </a:tcBdr>
        <a:fill>
          <a:solidFill>
            <a:schemeClr val="accent1">
              <a:tint val="30000"/>
            </a:schemeClr>
          </a:solidFill>
        </a:fill>
      </a:tcStyle>
    </a:band2V>
    <a:lastCol>
      <a:tcTxStyle b="off">
        <a:fontRef idx="minor">
          <a:prstClr val="black"/>
        </a:fontRef>
        <a:schemeClr val="lt1"/>
      </a:tcTxStyle>
      <a:tcStyle>
        <a:tcBdr>
          <a:insideH>
            <a:ln w="6350" cmpd="sng">
              <a:solidFill>
                <a:schemeClr val="dk2">
                  <a:tint val="30000"/>
                </a:schemeClr>
              </a:solidFill>
            </a:ln>
          </a:insideH>
        </a:tcBdr>
        <a:fill>
          <a:solidFill>
            <a:schemeClr val="dk2">
              <a:lumMod val="75000"/>
            </a:schemeClr>
          </a:solidFill>
        </a:fill>
      </a:tcStyle>
    </a:lastCol>
    <a:firstCol>
      <a:tcTxStyle b="off">
        <a:fontRef idx="minor">
          <a:prstClr val="black"/>
        </a:fontRef>
        <a:schemeClr val="lt1"/>
      </a:tcTxStyle>
      <a:tcStyle>
        <a:tcBdr>
          <a:insideH>
            <a:ln w="6350" cmpd="sng">
              <a:solidFill>
                <a:schemeClr val="dk2">
                  <a:tint val="30000"/>
                </a:schemeClr>
              </a:solidFill>
            </a:ln>
          </a:insideH>
        </a:tcBdr>
        <a:fill>
          <a:solidFill>
            <a:schemeClr val="dk2"/>
          </a:solidFill>
        </a:fill>
      </a:tcStyle>
    </a:firstCol>
    <a:lastRow>
      <a:tcTxStyle b="off">
        <a:fontRef idx="minor">
          <a:prstClr val="black"/>
        </a:fontRef>
        <a:schemeClr val="lt1"/>
      </a:tcTxStyle>
      <a:tcStyle>
        <a:tcBdr>
          <a:top>
            <a:ln w="6350" cmpd="sng">
              <a:solidFill>
                <a:schemeClr val="dk2">
                  <a:tint val="30000"/>
                </a:schemeClr>
              </a:solidFill>
            </a:ln>
          </a:top>
          <a:insideV>
            <a:ln w="6350" cmpd="sng">
              <a:solidFill>
                <a:schemeClr val="dk2">
                  <a:tint val="30000"/>
                </a:schemeClr>
              </a:solidFill>
            </a:ln>
          </a:insideV>
        </a:tcBdr>
        <a:fill>
          <a:solidFill>
            <a:schemeClr val="dk2">
              <a:lumMod val="75000"/>
            </a:schemeClr>
          </a:solidFill>
        </a:fill>
      </a:tcStyle>
    </a:lastRow>
    <a:firstRow>
      <a:tcTxStyle b="off">
        <a:fontRef idx="minor">
          <a:prstClr val="black"/>
        </a:fontRef>
        <a:schemeClr val="lt1"/>
      </a:tcTxStyle>
      <a:tcStyle>
        <a:tcBdr>
          <a:bottom>
            <a:ln w="6350" cmpd="sng">
              <a:solidFill>
                <a:schemeClr val="dk2">
                  <a:tint val="40000"/>
                </a:schemeClr>
              </a:solidFill>
            </a:ln>
          </a:bottom>
          <a:insideV>
            <a:ln w="6350" cmpd="sng">
              <a:solidFill>
                <a:schemeClr val="dk2">
                  <a:tint val="40000"/>
                </a:schemeClr>
              </a:solidFill>
            </a:ln>
          </a:insideV>
        </a:tcBdr>
        <a:fill>
          <a:solidFill>
            <a:schemeClr val="dk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125" autoAdjust="0"/>
    <p:restoredTop sz="94243" autoAdjust="0"/>
  </p:normalViewPr>
  <p:slideViewPr>
    <p:cSldViewPr snapToGrid="0">
      <p:cViewPr varScale="1">
        <p:scale>
          <a:sx n="110" d="100"/>
          <a:sy n="110" d="100"/>
        </p:scale>
        <p:origin x="108" y="474"/>
      </p:cViewPr>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Lst>
  </p:outlin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_rels/viewProps.xml.rels><?xml version="1.0" encoding="UTF-8" standalone="yes"?>
<Relationships xmlns="http://schemas.openxmlformats.org/package/2006/relationships"><Relationship Id="rId13" Type="http://schemas.openxmlformats.org/officeDocument/2006/relationships/slide" Target="slides/slide14.xml"/><Relationship Id="rId18" Type="http://schemas.openxmlformats.org/officeDocument/2006/relationships/slide" Target="slides/slide19.xml"/><Relationship Id="rId26" Type="http://schemas.openxmlformats.org/officeDocument/2006/relationships/slide" Target="slides/slide27.xml"/><Relationship Id="rId3" Type="http://schemas.openxmlformats.org/officeDocument/2006/relationships/slide" Target="slides/slide4.xml"/><Relationship Id="rId21" Type="http://schemas.openxmlformats.org/officeDocument/2006/relationships/slide" Target="slides/slide22.xml"/><Relationship Id="rId7" Type="http://schemas.openxmlformats.org/officeDocument/2006/relationships/slide" Target="slides/slide8.xml"/><Relationship Id="rId12" Type="http://schemas.openxmlformats.org/officeDocument/2006/relationships/slide" Target="slides/slide13.xml"/><Relationship Id="rId17" Type="http://schemas.openxmlformats.org/officeDocument/2006/relationships/slide" Target="slides/slide18.xml"/><Relationship Id="rId25" Type="http://schemas.openxmlformats.org/officeDocument/2006/relationships/slide" Target="slides/slide26.xml"/><Relationship Id="rId33" Type="http://schemas.openxmlformats.org/officeDocument/2006/relationships/slide" Target="slides/slide34.xml"/><Relationship Id="rId2" Type="http://schemas.openxmlformats.org/officeDocument/2006/relationships/slide" Target="slides/slide3.xml"/><Relationship Id="rId16" Type="http://schemas.openxmlformats.org/officeDocument/2006/relationships/slide" Target="slides/slide17.xml"/><Relationship Id="rId20" Type="http://schemas.openxmlformats.org/officeDocument/2006/relationships/slide" Target="slides/slide21.xml"/><Relationship Id="rId29" Type="http://schemas.openxmlformats.org/officeDocument/2006/relationships/slide" Target="slides/slide30.xml"/><Relationship Id="rId1" Type="http://schemas.openxmlformats.org/officeDocument/2006/relationships/slide" Target="slides/slide1.xml"/><Relationship Id="rId6" Type="http://schemas.openxmlformats.org/officeDocument/2006/relationships/slide" Target="slides/slide7.xml"/><Relationship Id="rId11" Type="http://schemas.openxmlformats.org/officeDocument/2006/relationships/slide" Target="slides/slide12.xml"/><Relationship Id="rId24" Type="http://schemas.openxmlformats.org/officeDocument/2006/relationships/slide" Target="slides/slide25.xml"/><Relationship Id="rId32" Type="http://schemas.openxmlformats.org/officeDocument/2006/relationships/slide" Target="slides/slide33.xml"/><Relationship Id="rId5" Type="http://schemas.openxmlformats.org/officeDocument/2006/relationships/slide" Target="slides/slide6.xml"/><Relationship Id="rId15" Type="http://schemas.openxmlformats.org/officeDocument/2006/relationships/slide" Target="slides/slide16.xml"/><Relationship Id="rId23" Type="http://schemas.openxmlformats.org/officeDocument/2006/relationships/slide" Target="slides/slide24.xml"/><Relationship Id="rId28" Type="http://schemas.openxmlformats.org/officeDocument/2006/relationships/slide" Target="slides/slide29.xml"/><Relationship Id="rId10" Type="http://schemas.openxmlformats.org/officeDocument/2006/relationships/slide" Target="slides/slide11.xml"/><Relationship Id="rId19" Type="http://schemas.openxmlformats.org/officeDocument/2006/relationships/slide" Target="slides/slide20.xml"/><Relationship Id="rId31" Type="http://schemas.openxmlformats.org/officeDocument/2006/relationships/slide" Target="slides/slide32.xml"/><Relationship Id="rId4" Type="http://schemas.openxmlformats.org/officeDocument/2006/relationships/slide" Target="slides/slide5.xml"/><Relationship Id="rId9" Type="http://schemas.openxmlformats.org/officeDocument/2006/relationships/slide" Target="slides/slide10.xml"/><Relationship Id="rId14" Type="http://schemas.openxmlformats.org/officeDocument/2006/relationships/slide" Target="slides/slide15.xml"/><Relationship Id="rId22" Type="http://schemas.openxmlformats.org/officeDocument/2006/relationships/slide" Target="slides/slide23.xml"/><Relationship Id="rId27" Type="http://schemas.openxmlformats.org/officeDocument/2006/relationships/slide" Target="slides/slide28.xml"/><Relationship Id="rId30" Type="http://schemas.openxmlformats.org/officeDocument/2006/relationships/slide" Target="slides/slide31.xml"/><Relationship Id="rId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9AABD0E-3101-4564-9EFF-B3BBF32EA978}" type="datetimeFigureOut">
              <a:rPr lang="de-DE" smtClean="0"/>
              <a:pPr/>
              <a:t>24.03.2026</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7EA06E4F-8004-4186-852A-627D056050BA}" type="slidenum">
              <a:rPr lang="de-DE" smtClean="0"/>
              <a:pPr/>
              <a:t>‹Nr.›</a:t>
            </a:fld>
            <a:endParaRPr lang="de-DE" dirty="0"/>
          </a:p>
        </p:txBody>
      </p:sp>
    </p:spTree>
    <p:extLst>
      <p:ext uri="{BB962C8B-B14F-4D97-AF65-F5344CB8AC3E}">
        <p14:creationId xmlns:p14="http://schemas.microsoft.com/office/powerpoint/2010/main" val="1673011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t>1</a:t>
            </a:fld>
            <a:endParaRPr lang="de-DE"/>
          </a:p>
        </p:txBody>
      </p:sp>
    </p:spTree>
    <p:extLst>
      <p:ext uri="{BB962C8B-B14F-4D97-AF65-F5344CB8AC3E}">
        <p14:creationId xmlns:p14="http://schemas.microsoft.com/office/powerpoint/2010/main" val="2552581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A06E4F-8004-4186-852A-627D056050BA}" type="slidenum">
              <a:rPr lang="de-DE" smtClean="0"/>
              <a:pPr/>
              <a:t>34</a:t>
            </a:fld>
            <a:endParaRPr lang="de-DE" dirty="0"/>
          </a:p>
        </p:txBody>
      </p:sp>
    </p:spTree>
    <p:extLst>
      <p:ext uri="{BB962C8B-B14F-4D97-AF65-F5344CB8AC3E}">
        <p14:creationId xmlns:p14="http://schemas.microsoft.com/office/powerpoint/2010/main" val="2764160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platzhalter">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0EE4EC5F-563F-40D7-BF90-104230A53F2C}"/>
              </a:ext>
            </a:extLst>
          </p:cNvPr>
          <p:cNvSpPr>
            <a:spLocks noGrp="1" noMove="1" noResize="1"/>
          </p:cNvSpPr>
          <p:nvPr>
            <p:ph type="pic" sz="quarter" idx="13"/>
            <p:custDataLst>
              <p:tags r:id="rId1"/>
            </p:custDataLst>
          </p:nvPr>
        </p:nvSpPr>
        <p:spPr>
          <a:xfrm>
            <a:off x="1" y="0"/>
            <a:ext cx="12192000" cy="6858000"/>
          </a:xfrm>
          <a:solidFill>
            <a:schemeClr val="accent3"/>
          </a:solidFill>
        </p:spPr>
        <p:txBody>
          <a:bodyPr anchor="ctr"/>
          <a:lstStyle>
            <a:lvl1pPr algn="l">
              <a:defRPr/>
            </a:lvl1pPr>
          </a:lstStyle>
          <a:p>
            <a:r>
              <a:rPr lang="de-DE"/>
              <a:t>Bild durch Klicken auf Symbol hinzufügen</a:t>
            </a:r>
            <a:endParaRPr lang="de-DE" dirty="0"/>
          </a:p>
        </p:txBody>
      </p:sp>
      <p:sp>
        <p:nvSpPr>
          <p:cNvPr id="21" name="Titel 20">
            <a:extLst>
              <a:ext uri="{FF2B5EF4-FFF2-40B4-BE49-F238E27FC236}">
                <a16:creationId xmlns:a16="http://schemas.microsoft.com/office/drawing/2014/main" id="{C26E8387-66E3-42D5-9B71-7D928E60A71B}"/>
              </a:ext>
            </a:extLst>
          </p:cNvPr>
          <p:cNvSpPr>
            <a:spLocks noGrp="1" noMove="1" noResize="1"/>
          </p:cNvSpPr>
          <p:nvPr>
            <p:ph type="ctrTitle"/>
            <p:custDataLst>
              <p:tags r:id="rId2"/>
            </p:custDataLst>
          </p:nvPr>
        </p:nvSpPr>
        <p:spPr>
          <a:xfrm>
            <a:off x="5608325" y="0"/>
            <a:ext cx="5863676" cy="6003982"/>
          </a:xfrm>
          <a:custGeom>
            <a:avLst/>
            <a:gdLst>
              <a:gd name="connsiteX0" fmla="*/ 0 w 5863676"/>
              <a:gd name="connsiteY0" fmla="*/ 0 h 6003982"/>
              <a:gd name="connsiteX1" fmla="*/ 180000 w 5863676"/>
              <a:gd name="connsiteY1" fmla="*/ 0 h 6003982"/>
              <a:gd name="connsiteX2" fmla="*/ 5863676 w 5863676"/>
              <a:gd name="connsiteY2" fmla="*/ 0 h 6003982"/>
              <a:gd name="connsiteX3" fmla="*/ 5863676 w 5863676"/>
              <a:gd name="connsiteY3" fmla="*/ 276042 h 6003982"/>
              <a:gd name="connsiteX4" fmla="*/ 5863676 w 5863676"/>
              <a:gd name="connsiteY4" fmla="*/ 465826 h 6003982"/>
              <a:gd name="connsiteX5" fmla="*/ 5863676 w 5863676"/>
              <a:gd name="connsiteY5" fmla="*/ 5701857 h 6003982"/>
              <a:gd name="connsiteX6" fmla="*/ 5416799 w 5863676"/>
              <a:gd name="connsiteY6" fmla="*/ 6003982 h 6003982"/>
              <a:gd name="connsiteX7" fmla="*/ 180000 w 5863676"/>
              <a:gd name="connsiteY7" fmla="*/ 6003982 h 6003982"/>
              <a:gd name="connsiteX8" fmla="*/ 0 w 5863676"/>
              <a:gd name="connsiteY8" fmla="*/ 6003982 h 600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676" h="6003982">
                <a:moveTo>
                  <a:pt x="0" y="0"/>
                </a:moveTo>
                <a:lnTo>
                  <a:pt x="180000" y="0"/>
                </a:lnTo>
                <a:lnTo>
                  <a:pt x="5863676" y="0"/>
                </a:lnTo>
                <a:lnTo>
                  <a:pt x="5863676" y="276042"/>
                </a:lnTo>
                <a:lnTo>
                  <a:pt x="5863676" y="465826"/>
                </a:lnTo>
                <a:lnTo>
                  <a:pt x="5863676" y="5701857"/>
                </a:lnTo>
                <a:lnTo>
                  <a:pt x="5416799" y="6003982"/>
                </a:lnTo>
                <a:lnTo>
                  <a:pt x="180000" y="6003982"/>
                </a:lnTo>
                <a:lnTo>
                  <a:pt x="0" y="6003982"/>
                </a:lnTo>
                <a:close/>
              </a:path>
            </a:pathLst>
          </a:custGeom>
          <a:solidFill>
            <a:schemeClr val="tx2">
              <a:alpha val="90000"/>
            </a:schemeClr>
          </a:solidFill>
        </p:spPr>
        <p:txBody>
          <a:bodyPr wrap="square" lIns="360000" tIns="360000" rIns="360000" bIns="2160000" anchor="b">
            <a:noAutofit/>
          </a:bodyPr>
          <a:lstStyle>
            <a:lvl1pPr algn="l">
              <a:lnSpc>
                <a:spcPct val="100000"/>
              </a:lnSpc>
              <a:defRPr sz="30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129B57D8-F51B-45A5-ACE8-26EE7A2EA831}"/>
              </a:ext>
            </a:extLst>
          </p:cNvPr>
          <p:cNvSpPr>
            <a:spLocks noGrp="1"/>
          </p:cNvSpPr>
          <p:nvPr>
            <p:ph type="subTitle" idx="1"/>
          </p:nvPr>
        </p:nvSpPr>
        <p:spPr>
          <a:xfrm>
            <a:off x="5608325" y="4050000"/>
            <a:ext cx="5863676" cy="1080000"/>
          </a:xfrm>
        </p:spPr>
        <p:txBody>
          <a:bodyPr lIns="360000" tIns="0" rIns="360000" bIns="0">
            <a:noAutofit/>
          </a:bodyPr>
          <a:lstStyle>
            <a:lvl1pPr marL="0" indent="0" algn="l">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Tree>
    <p:extLst>
      <p:ext uri="{BB962C8B-B14F-4D97-AF65-F5344CB8AC3E}">
        <p14:creationId xmlns:p14="http://schemas.microsoft.com/office/powerpoint/2010/main" val="3157844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Inhalte ho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4" name="Inhaltsplatzhalter 3">
            <a:extLst>
              <a:ext uri="{FF2B5EF4-FFF2-40B4-BE49-F238E27FC236}">
                <a16:creationId xmlns:a16="http://schemas.microsoft.com/office/drawing/2014/main" id="{7A62D486-4C6B-4174-9F45-23C4D32D42D8}"/>
              </a:ext>
            </a:extLst>
          </p:cNvPr>
          <p:cNvSpPr>
            <a:spLocks noGrp="1"/>
          </p:cNvSpPr>
          <p:nvPr>
            <p:ph sz="half" idx="2"/>
          </p:nvPr>
        </p:nvSpPr>
        <p:spPr>
          <a:xfrm>
            <a:off x="719400" y="1674000"/>
            <a:ext cx="2552400" cy="4644001"/>
          </a:xfrm>
          <a:ln w="6350">
            <a:noFill/>
          </a:ln>
        </p:spPr>
        <p:txBody>
          <a:bodyPr lIns="0" tIns="0" rIns="0" bIns="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27" name="Inhaltsplatzhalter 3">
            <a:extLst>
              <a:ext uri="{FF2B5EF4-FFF2-40B4-BE49-F238E27FC236}">
                <a16:creationId xmlns:a16="http://schemas.microsoft.com/office/drawing/2014/main" id="{3098D400-4FAC-4905-8C59-0E75C77468DB}"/>
              </a:ext>
            </a:extLst>
          </p:cNvPr>
          <p:cNvSpPr>
            <a:spLocks noGrp="1"/>
          </p:cNvSpPr>
          <p:nvPr>
            <p:ph sz="half" idx="17"/>
          </p:nvPr>
        </p:nvSpPr>
        <p:spPr>
          <a:xfrm>
            <a:off x="3453001" y="1674000"/>
            <a:ext cx="2552400" cy="4644001"/>
          </a:xfrm>
          <a:ln w="6350">
            <a:noFill/>
          </a:ln>
        </p:spPr>
        <p:txBody>
          <a:bodyPr lIns="0" tIns="0" rIns="0" bIns="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28" name="Inhaltsplatzhalter 3">
            <a:extLst>
              <a:ext uri="{FF2B5EF4-FFF2-40B4-BE49-F238E27FC236}">
                <a16:creationId xmlns:a16="http://schemas.microsoft.com/office/drawing/2014/main" id="{B27D7517-1F80-4410-A024-467AAECFD141}"/>
              </a:ext>
            </a:extLst>
          </p:cNvPr>
          <p:cNvSpPr>
            <a:spLocks noGrp="1"/>
          </p:cNvSpPr>
          <p:nvPr>
            <p:ph sz="half" idx="18"/>
          </p:nvPr>
        </p:nvSpPr>
        <p:spPr>
          <a:xfrm>
            <a:off x="6186601" y="1674000"/>
            <a:ext cx="2552400" cy="4644001"/>
          </a:xfrm>
          <a:ln w="6350">
            <a:noFill/>
          </a:ln>
        </p:spPr>
        <p:txBody>
          <a:bodyPr lIns="0" tIns="0" rIns="0" bIns="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29" name="Inhaltsplatzhalter 3">
            <a:extLst>
              <a:ext uri="{FF2B5EF4-FFF2-40B4-BE49-F238E27FC236}">
                <a16:creationId xmlns:a16="http://schemas.microsoft.com/office/drawing/2014/main" id="{BBA34017-76D9-4ACE-A80A-C4B588141ECE}"/>
              </a:ext>
            </a:extLst>
          </p:cNvPr>
          <p:cNvSpPr>
            <a:spLocks noGrp="1"/>
          </p:cNvSpPr>
          <p:nvPr>
            <p:ph sz="half" idx="19"/>
          </p:nvPr>
        </p:nvSpPr>
        <p:spPr>
          <a:xfrm>
            <a:off x="8920200" y="1674000"/>
            <a:ext cx="2552400" cy="4644001"/>
          </a:xfrm>
          <a:ln w="6350">
            <a:noFill/>
          </a:ln>
        </p:spPr>
        <p:txBody>
          <a:bodyPr lIns="0" tIns="0" rIns="0" bIns="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3" name="Datumsplatzhalter 2">
            <a:extLst>
              <a:ext uri="{FF2B5EF4-FFF2-40B4-BE49-F238E27FC236}">
                <a16:creationId xmlns:a16="http://schemas.microsoft.com/office/drawing/2014/main" id="{F5A29CF9-95D5-43B1-B756-C4CA77D98680}"/>
              </a:ext>
            </a:extLst>
          </p:cNvPr>
          <p:cNvSpPr>
            <a:spLocks noGrp="1"/>
          </p:cNvSpPr>
          <p:nvPr>
            <p:ph type="dt" sz="half" idx="20"/>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79D41350-61B1-4CD7-AF2C-4EC0AC90ECA9}"/>
              </a:ext>
            </a:extLst>
          </p:cNvPr>
          <p:cNvSpPr>
            <a:spLocks noGrp="1"/>
          </p:cNvSpPr>
          <p:nvPr>
            <p:ph type="ftr" sz="quarter" idx="21"/>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759D6EFE-92AC-45FD-BA1F-9CAAB3E5EFF6}"/>
              </a:ext>
            </a:extLst>
          </p:cNvPr>
          <p:cNvSpPr>
            <a:spLocks noGrp="1"/>
          </p:cNvSpPr>
          <p:nvPr>
            <p:ph type="sldNum" sz="quarter" idx="22"/>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E1255E67-0CE1-4D27-BC06-DE752AE0041E}"/>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51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Textplatzhalter 2">
            <a:extLst>
              <a:ext uri="{FF2B5EF4-FFF2-40B4-BE49-F238E27FC236}">
                <a16:creationId xmlns:a16="http://schemas.microsoft.com/office/drawing/2014/main" id="{20E3030E-913B-4F84-A866-3D40507550D2}"/>
              </a:ext>
            </a:extLst>
          </p:cNvPr>
          <p:cNvSpPr>
            <a:spLocks noGrp="1"/>
          </p:cNvSpPr>
          <p:nvPr>
            <p:ph type="body" idx="1"/>
          </p:nvPr>
        </p:nvSpPr>
        <p:spPr>
          <a:xfrm>
            <a:off x="719401" y="1674000"/>
            <a:ext cx="5196001" cy="540000"/>
          </a:xfrm>
        </p:spPr>
        <p:txBody>
          <a:bodyPr anchor="t">
            <a:noAutofit/>
          </a:bodyPr>
          <a:lstStyle>
            <a:lvl1pPr marL="0" indent="0">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A62D486-4C6B-4174-9F45-23C4D32D42D8}"/>
              </a:ext>
            </a:extLst>
          </p:cNvPr>
          <p:cNvSpPr>
            <a:spLocks noGrp="1"/>
          </p:cNvSpPr>
          <p:nvPr>
            <p:ph sz="half" idx="2"/>
          </p:nvPr>
        </p:nvSpPr>
        <p:spPr>
          <a:xfrm>
            <a:off x="719400" y="2277375"/>
            <a:ext cx="5196001" cy="4040626"/>
          </a:xfrm>
        </p:spPr>
        <p:txBody>
          <a:bodyPr/>
          <a:lstStyle/>
          <a:p>
            <a:pPr lvl="0"/>
            <a:r>
              <a:rPr lang="de-DE"/>
              <a:t>Mastertextformat bearbeiten</a:t>
            </a:r>
          </a:p>
        </p:txBody>
      </p:sp>
      <p:sp>
        <p:nvSpPr>
          <p:cNvPr id="5" name="Textplatzhalter 4">
            <a:extLst>
              <a:ext uri="{FF2B5EF4-FFF2-40B4-BE49-F238E27FC236}">
                <a16:creationId xmlns:a16="http://schemas.microsoft.com/office/drawing/2014/main" id="{01D75CB9-FB12-4938-AECC-FDD65377DBD7}"/>
              </a:ext>
            </a:extLst>
          </p:cNvPr>
          <p:cNvSpPr>
            <a:spLocks noGrp="1"/>
          </p:cNvSpPr>
          <p:nvPr>
            <p:ph type="body" sz="quarter" idx="3"/>
          </p:nvPr>
        </p:nvSpPr>
        <p:spPr>
          <a:xfrm>
            <a:off x="6277800" y="1674000"/>
            <a:ext cx="5194800" cy="540000"/>
          </a:xfrm>
        </p:spPr>
        <p:txBody>
          <a:bodyPr anchor="t">
            <a:noAutofit/>
          </a:bodyPr>
          <a:lstStyle>
            <a:lvl1pPr marL="0" indent="0">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F85BD4D-9B6C-40C6-B62A-F48962F211DA}"/>
              </a:ext>
            </a:extLst>
          </p:cNvPr>
          <p:cNvSpPr>
            <a:spLocks noGrp="1"/>
          </p:cNvSpPr>
          <p:nvPr>
            <p:ph sz="quarter" idx="4"/>
          </p:nvPr>
        </p:nvSpPr>
        <p:spPr>
          <a:xfrm>
            <a:off x="6277800" y="2277375"/>
            <a:ext cx="5194800" cy="4040626"/>
          </a:xfrm>
        </p:spPr>
        <p:txBody>
          <a:bodyPr/>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7" name="Datumsplatzhalter 6">
            <a:extLst>
              <a:ext uri="{FF2B5EF4-FFF2-40B4-BE49-F238E27FC236}">
                <a16:creationId xmlns:a16="http://schemas.microsoft.com/office/drawing/2014/main" id="{7E19CF50-D445-433B-8DB3-6D9D2A48B3B6}"/>
              </a:ext>
            </a:extLst>
          </p:cNvPr>
          <p:cNvSpPr>
            <a:spLocks noGrp="1"/>
          </p:cNvSpPr>
          <p:nvPr>
            <p:ph type="dt" sz="half" idx="14"/>
          </p:nvPr>
        </p:nvSpPr>
        <p:spPr/>
        <p:txBody>
          <a:bodyPr/>
          <a:lstStyle/>
          <a:p>
            <a:r>
              <a:rPr lang="de-DE"/>
              <a:t>|    Studienvorbereitungskurs 2023</a:t>
            </a:r>
            <a:endParaRPr lang="de-DE" dirty="0"/>
          </a:p>
        </p:txBody>
      </p:sp>
      <p:sp>
        <p:nvSpPr>
          <p:cNvPr id="8" name="Fußzeilenplatzhalter 7">
            <a:extLst>
              <a:ext uri="{FF2B5EF4-FFF2-40B4-BE49-F238E27FC236}">
                <a16:creationId xmlns:a16="http://schemas.microsoft.com/office/drawing/2014/main" id="{27298EEE-A916-45ED-8E8C-5A99A2CDD195}"/>
              </a:ext>
            </a:extLst>
          </p:cNvPr>
          <p:cNvSpPr>
            <a:spLocks noGrp="1"/>
          </p:cNvSpPr>
          <p:nvPr>
            <p:ph type="ftr" sz="quarter" idx="15"/>
          </p:nvPr>
        </p:nvSpPr>
        <p:spPr/>
        <p:txBody>
          <a:bodyPr/>
          <a:lstStyle/>
          <a:p>
            <a:r>
              <a:rPr lang="de-DE"/>
              <a:t>|    Fußzeile Universität Augsburg</a:t>
            </a:r>
            <a:endParaRPr lang="de-DE" dirty="0"/>
          </a:p>
        </p:txBody>
      </p:sp>
      <p:sp>
        <p:nvSpPr>
          <p:cNvPr id="9" name="Foliennummernplatzhalter 8">
            <a:extLst>
              <a:ext uri="{FF2B5EF4-FFF2-40B4-BE49-F238E27FC236}">
                <a16:creationId xmlns:a16="http://schemas.microsoft.com/office/drawing/2014/main" id="{A2A635F8-28ED-4745-BBF2-D3265A40AFA4}"/>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2FEE80AB-FF50-477F-94E4-815F7D8EF286}"/>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399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gleich plus minus">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4C78BD95-A5F9-4798-A3D3-6E0EC108E17C}"/>
              </a:ext>
            </a:extLst>
          </p:cNvPr>
          <p:cNvSpPr/>
          <p:nvPr userDrawn="1"/>
        </p:nvSpPr>
        <p:spPr>
          <a:xfrm>
            <a:off x="719401" y="1674000"/>
            <a:ext cx="5196001" cy="4739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9226B967-CF45-45AF-9D6F-CA94823B3B27}"/>
              </a:ext>
            </a:extLst>
          </p:cNvPr>
          <p:cNvSpPr/>
          <p:nvPr userDrawn="1"/>
        </p:nvSpPr>
        <p:spPr>
          <a:xfrm>
            <a:off x="6277200" y="1674000"/>
            <a:ext cx="5196001" cy="4739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4" name="Inhaltsplatzhalter 3">
            <a:extLst>
              <a:ext uri="{FF2B5EF4-FFF2-40B4-BE49-F238E27FC236}">
                <a16:creationId xmlns:a16="http://schemas.microsoft.com/office/drawing/2014/main" id="{7A62D486-4C6B-4174-9F45-23C4D32D42D8}"/>
              </a:ext>
            </a:extLst>
          </p:cNvPr>
          <p:cNvSpPr>
            <a:spLocks noGrp="1"/>
          </p:cNvSpPr>
          <p:nvPr>
            <p:ph sz="half" idx="2"/>
          </p:nvPr>
        </p:nvSpPr>
        <p:spPr>
          <a:xfrm>
            <a:off x="719400" y="2277375"/>
            <a:ext cx="5196001" cy="4040626"/>
          </a:xfrm>
        </p:spPr>
        <p:txBody>
          <a:bodyPr/>
          <a:lstStyle/>
          <a:p>
            <a:pPr lvl="0"/>
            <a:r>
              <a:rPr lang="de-DE"/>
              <a:t>Mastertextformat bearbeiten</a:t>
            </a:r>
          </a:p>
        </p:txBody>
      </p:sp>
      <p:sp>
        <p:nvSpPr>
          <p:cNvPr id="6" name="Inhaltsplatzhalter 5">
            <a:extLst>
              <a:ext uri="{FF2B5EF4-FFF2-40B4-BE49-F238E27FC236}">
                <a16:creationId xmlns:a16="http://schemas.microsoft.com/office/drawing/2014/main" id="{4F85BD4D-9B6C-40C6-B62A-F48962F211DA}"/>
              </a:ext>
            </a:extLst>
          </p:cNvPr>
          <p:cNvSpPr>
            <a:spLocks noGrp="1"/>
          </p:cNvSpPr>
          <p:nvPr>
            <p:ph sz="quarter" idx="4"/>
          </p:nvPr>
        </p:nvSpPr>
        <p:spPr>
          <a:xfrm>
            <a:off x="6277800" y="2277375"/>
            <a:ext cx="5194800" cy="4040626"/>
          </a:xfrm>
        </p:spPr>
        <p:txBody>
          <a:bodyPr/>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3302"/>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10" name="Additionszeichen 9">
            <a:extLst>
              <a:ext uri="{FF2B5EF4-FFF2-40B4-BE49-F238E27FC236}">
                <a16:creationId xmlns:a16="http://schemas.microsoft.com/office/drawing/2014/main" id="{CFE04C63-67E3-4BE5-81AF-4847CD8DBC29}"/>
              </a:ext>
            </a:extLst>
          </p:cNvPr>
          <p:cNvSpPr/>
          <p:nvPr userDrawn="1"/>
        </p:nvSpPr>
        <p:spPr>
          <a:xfrm>
            <a:off x="3131862" y="1725451"/>
            <a:ext cx="371078" cy="371076"/>
          </a:xfrm>
          <a:prstGeom prst="mathPlus">
            <a:avLst>
              <a:gd name="adj1" fmla="val 90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6BDE7D3A-3B28-4B14-9BF1-785A2019FF30}"/>
              </a:ext>
            </a:extLst>
          </p:cNvPr>
          <p:cNvSpPr/>
          <p:nvPr userDrawn="1"/>
        </p:nvSpPr>
        <p:spPr>
          <a:xfrm>
            <a:off x="8741076" y="1892989"/>
            <a:ext cx="26825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3B523A05-811E-4945-9F1C-12DC138DD864}"/>
              </a:ext>
            </a:extLst>
          </p:cNvPr>
          <p:cNvSpPr>
            <a:spLocks noGrp="1"/>
          </p:cNvSpPr>
          <p:nvPr>
            <p:ph type="dt" sz="half" idx="14"/>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63FED06E-0A66-4F07-9CE4-29F9EC589FFF}"/>
              </a:ext>
            </a:extLst>
          </p:cNvPr>
          <p:cNvSpPr>
            <a:spLocks noGrp="1"/>
          </p:cNvSpPr>
          <p:nvPr>
            <p:ph type="ftr" sz="quarter" idx="15"/>
          </p:nvPr>
        </p:nvSpPr>
        <p:spPr/>
        <p:txBody>
          <a:bodyPr/>
          <a:lstStyle/>
          <a:p>
            <a:r>
              <a:rPr lang="de-DE"/>
              <a:t>|    Fußzeile Universität Augsburg</a:t>
            </a:r>
            <a:endParaRPr lang="de-DE" dirty="0"/>
          </a:p>
        </p:txBody>
      </p:sp>
      <p:sp>
        <p:nvSpPr>
          <p:cNvPr id="7" name="Foliennummernplatzhalter 6">
            <a:extLst>
              <a:ext uri="{FF2B5EF4-FFF2-40B4-BE49-F238E27FC236}">
                <a16:creationId xmlns:a16="http://schemas.microsoft.com/office/drawing/2014/main" id="{429BF6DF-0067-4F7F-8F10-9523911AC1E2}"/>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6" name="Gerader Verbinder 15">
            <a:extLst>
              <a:ext uri="{FF2B5EF4-FFF2-40B4-BE49-F238E27FC236}">
                <a16:creationId xmlns:a16="http://schemas.microsoft.com/office/drawing/2014/main" id="{EE265618-1F87-4DA1-A332-E47A9EFDCFEC}"/>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419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 Tex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2" name="Textplatzhalter 31">
            <a:extLst>
              <a:ext uri="{FF2B5EF4-FFF2-40B4-BE49-F238E27FC236}">
                <a16:creationId xmlns:a16="http://schemas.microsoft.com/office/drawing/2014/main" id="{87467D8C-1C63-4813-85D1-3AB8DCF20D04}"/>
              </a:ext>
            </a:extLst>
          </p:cNvPr>
          <p:cNvSpPr>
            <a:spLocks noGrp="1"/>
          </p:cNvSpPr>
          <p:nvPr>
            <p:ph type="body" sz="quarter" idx="23"/>
          </p:nvPr>
        </p:nvSpPr>
        <p:spPr>
          <a:xfrm>
            <a:off x="719400" y="1674000"/>
            <a:ext cx="5194800" cy="803326"/>
          </a:xfrm>
          <a:custGeom>
            <a:avLst/>
            <a:gdLst>
              <a:gd name="connsiteX0" fmla="*/ 0 w 5194800"/>
              <a:gd name="connsiteY0" fmla="*/ 0 h 803326"/>
              <a:gd name="connsiteX1" fmla="*/ 5194800 w 5194800"/>
              <a:gd name="connsiteY1" fmla="*/ 0 h 803326"/>
              <a:gd name="connsiteX2" fmla="*/ 5194800 w 5194800"/>
              <a:gd name="connsiteY2" fmla="*/ 539148 h 803326"/>
              <a:gd name="connsiteX3" fmla="*/ 2812153 w 5194800"/>
              <a:gd name="connsiteY3" fmla="*/ 539148 h 803326"/>
              <a:gd name="connsiteX4" fmla="*/ 2389379 w 5194800"/>
              <a:gd name="connsiteY4" fmla="*/ 803326 h 803326"/>
              <a:gd name="connsiteX5" fmla="*/ 2382646 w 5194800"/>
              <a:gd name="connsiteY5" fmla="*/ 803326 h 803326"/>
              <a:gd name="connsiteX6" fmla="*/ 2382646 w 5194800"/>
              <a:gd name="connsiteY6" fmla="*/ 539148 h 803326"/>
              <a:gd name="connsiteX7" fmla="*/ 0 w 51948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4800" h="803326">
                <a:moveTo>
                  <a:pt x="0" y="0"/>
                </a:moveTo>
                <a:lnTo>
                  <a:pt x="5194800" y="0"/>
                </a:lnTo>
                <a:lnTo>
                  <a:pt x="5194800" y="539148"/>
                </a:lnTo>
                <a:lnTo>
                  <a:pt x="2812153" y="539148"/>
                </a:lnTo>
                <a:lnTo>
                  <a:pt x="2389379" y="803326"/>
                </a:lnTo>
                <a:lnTo>
                  <a:pt x="2382646" y="803326"/>
                </a:lnTo>
                <a:lnTo>
                  <a:pt x="23826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
        <p:nvSpPr>
          <p:cNvPr id="14" name="Textplatzhalter 13">
            <a:extLst>
              <a:ext uri="{FF2B5EF4-FFF2-40B4-BE49-F238E27FC236}">
                <a16:creationId xmlns:a16="http://schemas.microsoft.com/office/drawing/2014/main" id="{4C32F316-5AD2-4726-A27F-702737DF4463}"/>
              </a:ext>
            </a:extLst>
          </p:cNvPr>
          <p:cNvSpPr>
            <a:spLocks noGrp="1"/>
          </p:cNvSpPr>
          <p:nvPr>
            <p:ph type="body" sz="quarter" idx="24"/>
          </p:nvPr>
        </p:nvSpPr>
        <p:spPr>
          <a:xfrm>
            <a:off x="719400" y="2213148"/>
            <a:ext cx="5194800" cy="4104853"/>
          </a:xfrm>
          <a:ln w="6350">
            <a:solidFill>
              <a:schemeClr val="tx2"/>
            </a:solidFill>
          </a:ln>
        </p:spPr>
        <p:txBody>
          <a:bodyPr lIns="144000" tIns="396000" rIns="144000" bIns="144000"/>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3" name="Datumsplatzhalter 2">
            <a:extLst>
              <a:ext uri="{FF2B5EF4-FFF2-40B4-BE49-F238E27FC236}">
                <a16:creationId xmlns:a16="http://schemas.microsoft.com/office/drawing/2014/main" id="{F5A29CF9-95D5-43B1-B756-C4CA77D98680}"/>
              </a:ext>
            </a:extLst>
          </p:cNvPr>
          <p:cNvSpPr>
            <a:spLocks noGrp="1"/>
          </p:cNvSpPr>
          <p:nvPr>
            <p:ph type="dt" sz="half" idx="20"/>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79D41350-61B1-4CD7-AF2C-4EC0AC90ECA9}"/>
              </a:ext>
            </a:extLst>
          </p:cNvPr>
          <p:cNvSpPr>
            <a:spLocks noGrp="1"/>
          </p:cNvSpPr>
          <p:nvPr>
            <p:ph type="ftr" sz="quarter" idx="21"/>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759D6EFE-92AC-45FD-BA1F-9CAAB3E5EFF6}"/>
              </a:ext>
            </a:extLst>
          </p:cNvPr>
          <p:cNvSpPr>
            <a:spLocks noGrp="1"/>
          </p:cNvSpPr>
          <p:nvPr>
            <p:ph type="sldNum" sz="quarter" idx="22"/>
          </p:nvPr>
        </p:nvSpPr>
        <p:spPr/>
        <p:txBody>
          <a:bodyPr/>
          <a:lstStyle/>
          <a:p>
            <a:fld id="{6567D7EC-8799-48C5-898A-08E264972062}" type="slidenum">
              <a:rPr lang="de-DE" smtClean="0"/>
              <a:pPr/>
              <a:t>‹Nr.›</a:t>
            </a:fld>
            <a:endParaRPr lang="de-DE" dirty="0"/>
          </a:p>
        </p:txBody>
      </p:sp>
      <p:cxnSp>
        <p:nvCxnSpPr>
          <p:cNvPr id="15" name="Gerader Verbinder 14">
            <a:extLst>
              <a:ext uri="{FF2B5EF4-FFF2-40B4-BE49-F238E27FC236}">
                <a16:creationId xmlns:a16="http://schemas.microsoft.com/office/drawing/2014/main" id="{53EF69D7-FE34-4036-A7D9-85751A45EB3D}"/>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platzhalter 32">
            <a:extLst>
              <a:ext uri="{FF2B5EF4-FFF2-40B4-BE49-F238E27FC236}">
                <a16:creationId xmlns:a16="http://schemas.microsoft.com/office/drawing/2014/main" id="{083DABCB-9098-4FFE-9D2A-D32B7B91FE01}"/>
              </a:ext>
            </a:extLst>
          </p:cNvPr>
          <p:cNvSpPr>
            <a:spLocks noGrp="1"/>
          </p:cNvSpPr>
          <p:nvPr>
            <p:ph type="body" sz="quarter" idx="25"/>
          </p:nvPr>
        </p:nvSpPr>
        <p:spPr>
          <a:xfrm>
            <a:off x="6277800" y="1674000"/>
            <a:ext cx="5194800" cy="803326"/>
          </a:xfrm>
          <a:custGeom>
            <a:avLst/>
            <a:gdLst>
              <a:gd name="connsiteX0" fmla="*/ 0 w 5194800"/>
              <a:gd name="connsiteY0" fmla="*/ 0 h 803326"/>
              <a:gd name="connsiteX1" fmla="*/ 5194800 w 5194800"/>
              <a:gd name="connsiteY1" fmla="*/ 0 h 803326"/>
              <a:gd name="connsiteX2" fmla="*/ 5194800 w 5194800"/>
              <a:gd name="connsiteY2" fmla="*/ 539148 h 803326"/>
              <a:gd name="connsiteX3" fmla="*/ 2812152 w 5194800"/>
              <a:gd name="connsiteY3" fmla="*/ 539148 h 803326"/>
              <a:gd name="connsiteX4" fmla="*/ 2389379 w 5194800"/>
              <a:gd name="connsiteY4" fmla="*/ 803326 h 803326"/>
              <a:gd name="connsiteX5" fmla="*/ 2382646 w 5194800"/>
              <a:gd name="connsiteY5" fmla="*/ 803326 h 803326"/>
              <a:gd name="connsiteX6" fmla="*/ 2382646 w 5194800"/>
              <a:gd name="connsiteY6" fmla="*/ 539148 h 803326"/>
              <a:gd name="connsiteX7" fmla="*/ 0 w 51948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4800" h="803326">
                <a:moveTo>
                  <a:pt x="0" y="0"/>
                </a:moveTo>
                <a:lnTo>
                  <a:pt x="5194800" y="0"/>
                </a:lnTo>
                <a:lnTo>
                  <a:pt x="5194800" y="539148"/>
                </a:lnTo>
                <a:lnTo>
                  <a:pt x="2812152" y="539148"/>
                </a:lnTo>
                <a:lnTo>
                  <a:pt x="2389379" y="803326"/>
                </a:lnTo>
                <a:lnTo>
                  <a:pt x="2382646" y="803326"/>
                </a:lnTo>
                <a:lnTo>
                  <a:pt x="23826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
        <p:nvSpPr>
          <p:cNvPr id="36" name="Textplatzhalter 35">
            <a:extLst>
              <a:ext uri="{FF2B5EF4-FFF2-40B4-BE49-F238E27FC236}">
                <a16:creationId xmlns:a16="http://schemas.microsoft.com/office/drawing/2014/main" id="{236D5C00-747E-44BB-AD34-A28F6169D48F}"/>
              </a:ext>
            </a:extLst>
          </p:cNvPr>
          <p:cNvSpPr>
            <a:spLocks noGrp="1"/>
          </p:cNvSpPr>
          <p:nvPr>
            <p:ph type="body" sz="quarter" idx="26"/>
          </p:nvPr>
        </p:nvSpPr>
        <p:spPr>
          <a:xfrm>
            <a:off x="6277800" y="2213148"/>
            <a:ext cx="5194800" cy="4104853"/>
          </a:xfrm>
          <a:custGeom>
            <a:avLst/>
            <a:gdLst>
              <a:gd name="connsiteX0" fmla="*/ 0 w 5194800"/>
              <a:gd name="connsiteY0" fmla="*/ 0 h 4104853"/>
              <a:gd name="connsiteX1" fmla="*/ 5194800 w 5194800"/>
              <a:gd name="connsiteY1" fmla="*/ 0 h 4104853"/>
              <a:gd name="connsiteX2" fmla="*/ 5194800 w 5194800"/>
              <a:gd name="connsiteY2" fmla="*/ 3787601 h 4104853"/>
              <a:gd name="connsiteX3" fmla="*/ 4687090 w 5194800"/>
              <a:gd name="connsiteY3" fmla="*/ 4104853 h 4104853"/>
              <a:gd name="connsiteX4" fmla="*/ 0 w 5194800"/>
              <a:gd name="connsiteY4" fmla="*/ 4104853 h 4104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4104853">
                <a:moveTo>
                  <a:pt x="0" y="0"/>
                </a:moveTo>
                <a:lnTo>
                  <a:pt x="5194800" y="0"/>
                </a:lnTo>
                <a:lnTo>
                  <a:pt x="5194800" y="3787601"/>
                </a:lnTo>
                <a:lnTo>
                  <a:pt x="4687090" y="4104853"/>
                </a:lnTo>
                <a:lnTo>
                  <a:pt x="0" y="4104853"/>
                </a:lnTo>
                <a:close/>
              </a:path>
            </a:pathLst>
          </a:custGeom>
          <a:ln w="6350">
            <a:solidFill>
              <a:schemeClr val="tx2"/>
            </a:solidFill>
          </a:ln>
        </p:spPr>
        <p:txBody>
          <a:bodyPr wrap="square" lIns="144000" tIns="396000" rIns="144000" bIns="144000">
            <a:noAutofit/>
          </a:bodyPr>
          <a:lstStyle/>
          <a:p>
            <a:pPr lvl="0"/>
            <a:r>
              <a:rPr lang="de-DE"/>
              <a:t>Mastertextformat bearbeiten</a:t>
            </a:r>
          </a:p>
        </p:txBody>
      </p:sp>
    </p:spTree>
    <p:extLst>
      <p:ext uri="{BB962C8B-B14F-4D97-AF65-F5344CB8AC3E}">
        <p14:creationId xmlns:p14="http://schemas.microsoft.com/office/powerpoint/2010/main" val="3551461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rei Tex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20" name="Textplatzhalter 19">
            <a:extLst>
              <a:ext uri="{FF2B5EF4-FFF2-40B4-BE49-F238E27FC236}">
                <a16:creationId xmlns:a16="http://schemas.microsoft.com/office/drawing/2014/main" id="{B0894B22-1FDE-45F2-A56B-B18FD9C66B37}"/>
              </a:ext>
            </a:extLst>
          </p:cNvPr>
          <p:cNvSpPr>
            <a:spLocks noGrp="1"/>
          </p:cNvSpPr>
          <p:nvPr>
            <p:ph type="body" sz="quarter" idx="23"/>
          </p:nvPr>
        </p:nvSpPr>
        <p:spPr>
          <a:xfrm>
            <a:off x="719400" y="1674000"/>
            <a:ext cx="3344400" cy="803326"/>
          </a:xfrm>
          <a:custGeom>
            <a:avLst/>
            <a:gdLst>
              <a:gd name="connsiteX0" fmla="*/ 0 w 3344400"/>
              <a:gd name="connsiteY0" fmla="*/ 0 h 803326"/>
              <a:gd name="connsiteX1" fmla="*/ 3344400 w 3344400"/>
              <a:gd name="connsiteY1" fmla="*/ 0 h 803326"/>
              <a:gd name="connsiteX2" fmla="*/ 3344400 w 3344400"/>
              <a:gd name="connsiteY2" fmla="*/ 539148 h 803326"/>
              <a:gd name="connsiteX3" fmla="*/ 1886953 w 3344400"/>
              <a:gd name="connsiteY3" fmla="*/ 539148 h 803326"/>
              <a:gd name="connsiteX4" fmla="*/ 1464179 w 3344400"/>
              <a:gd name="connsiteY4" fmla="*/ 803326 h 803326"/>
              <a:gd name="connsiteX5" fmla="*/ 1457446 w 3344400"/>
              <a:gd name="connsiteY5" fmla="*/ 803326 h 803326"/>
              <a:gd name="connsiteX6" fmla="*/ 1457446 w 3344400"/>
              <a:gd name="connsiteY6" fmla="*/ 539148 h 803326"/>
              <a:gd name="connsiteX7" fmla="*/ 0 w 3344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4400" h="803326">
                <a:moveTo>
                  <a:pt x="0" y="0"/>
                </a:moveTo>
                <a:lnTo>
                  <a:pt x="3344400" y="0"/>
                </a:lnTo>
                <a:lnTo>
                  <a:pt x="3344400" y="539148"/>
                </a:lnTo>
                <a:lnTo>
                  <a:pt x="1886953" y="539148"/>
                </a:lnTo>
                <a:lnTo>
                  <a:pt x="1464179" y="803326"/>
                </a:lnTo>
                <a:lnTo>
                  <a:pt x="1457446" y="803326"/>
                </a:lnTo>
                <a:lnTo>
                  <a:pt x="1457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
        <p:nvSpPr>
          <p:cNvPr id="14" name="Textplatzhalter 13">
            <a:extLst>
              <a:ext uri="{FF2B5EF4-FFF2-40B4-BE49-F238E27FC236}">
                <a16:creationId xmlns:a16="http://schemas.microsoft.com/office/drawing/2014/main" id="{4C32F316-5AD2-4726-A27F-702737DF4463}"/>
              </a:ext>
            </a:extLst>
          </p:cNvPr>
          <p:cNvSpPr>
            <a:spLocks noGrp="1"/>
          </p:cNvSpPr>
          <p:nvPr>
            <p:ph type="body" sz="quarter" idx="24"/>
          </p:nvPr>
        </p:nvSpPr>
        <p:spPr>
          <a:xfrm>
            <a:off x="719400" y="2213148"/>
            <a:ext cx="3344400" cy="4104853"/>
          </a:xfrm>
          <a:ln w="6350">
            <a:solidFill>
              <a:schemeClr val="tx2"/>
            </a:solidFill>
          </a:ln>
        </p:spPr>
        <p:txBody>
          <a:bodyPr lIns="144000" tIns="396000" rIns="144000" bIns="144000"/>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3" name="Datumsplatzhalter 2">
            <a:extLst>
              <a:ext uri="{FF2B5EF4-FFF2-40B4-BE49-F238E27FC236}">
                <a16:creationId xmlns:a16="http://schemas.microsoft.com/office/drawing/2014/main" id="{F5A29CF9-95D5-43B1-B756-C4CA77D98680}"/>
              </a:ext>
            </a:extLst>
          </p:cNvPr>
          <p:cNvSpPr>
            <a:spLocks noGrp="1"/>
          </p:cNvSpPr>
          <p:nvPr>
            <p:ph type="dt" sz="half" idx="20"/>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79D41350-61B1-4CD7-AF2C-4EC0AC90ECA9}"/>
              </a:ext>
            </a:extLst>
          </p:cNvPr>
          <p:cNvSpPr>
            <a:spLocks noGrp="1"/>
          </p:cNvSpPr>
          <p:nvPr>
            <p:ph type="ftr" sz="quarter" idx="21"/>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759D6EFE-92AC-45FD-BA1F-9CAAB3E5EFF6}"/>
              </a:ext>
            </a:extLst>
          </p:cNvPr>
          <p:cNvSpPr>
            <a:spLocks noGrp="1"/>
          </p:cNvSpPr>
          <p:nvPr>
            <p:ph type="sldNum" sz="quarter" idx="22"/>
          </p:nvPr>
        </p:nvSpPr>
        <p:spPr/>
        <p:txBody>
          <a:bodyPr/>
          <a:lstStyle/>
          <a:p>
            <a:fld id="{6567D7EC-8799-48C5-898A-08E264972062}" type="slidenum">
              <a:rPr lang="de-DE" smtClean="0"/>
              <a:pPr/>
              <a:t>‹Nr.›</a:t>
            </a:fld>
            <a:endParaRPr lang="de-DE" dirty="0"/>
          </a:p>
        </p:txBody>
      </p:sp>
      <p:cxnSp>
        <p:nvCxnSpPr>
          <p:cNvPr id="15" name="Gerader Verbinder 14">
            <a:extLst>
              <a:ext uri="{FF2B5EF4-FFF2-40B4-BE49-F238E27FC236}">
                <a16:creationId xmlns:a16="http://schemas.microsoft.com/office/drawing/2014/main" id="{53EF69D7-FE34-4036-A7D9-85751A45EB3D}"/>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platzhalter 21">
            <a:extLst>
              <a:ext uri="{FF2B5EF4-FFF2-40B4-BE49-F238E27FC236}">
                <a16:creationId xmlns:a16="http://schemas.microsoft.com/office/drawing/2014/main" id="{0CEFB671-3706-4C04-BB20-9103BC8E1A38}"/>
              </a:ext>
            </a:extLst>
          </p:cNvPr>
          <p:cNvSpPr>
            <a:spLocks noGrp="1"/>
          </p:cNvSpPr>
          <p:nvPr>
            <p:ph type="body" sz="quarter" idx="25"/>
          </p:nvPr>
        </p:nvSpPr>
        <p:spPr>
          <a:xfrm>
            <a:off x="4423800" y="1674000"/>
            <a:ext cx="3344400" cy="803326"/>
          </a:xfrm>
          <a:custGeom>
            <a:avLst/>
            <a:gdLst>
              <a:gd name="connsiteX0" fmla="*/ 0 w 3344400"/>
              <a:gd name="connsiteY0" fmla="*/ 0 h 803326"/>
              <a:gd name="connsiteX1" fmla="*/ 3344400 w 3344400"/>
              <a:gd name="connsiteY1" fmla="*/ 0 h 803326"/>
              <a:gd name="connsiteX2" fmla="*/ 3344400 w 3344400"/>
              <a:gd name="connsiteY2" fmla="*/ 539148 h 803326"/>
              <a:gd name="connsiteX3" fmla="*/ 1886953 w 3344400"/>
              <a:gd name="connsiteY3" fmla="*/ 539148 h 803326"/>
              <a:gd name="connsiteX4" fmla="*/ 1464179 w 3344400"/>
              <a:gd name="connsiteY4" fmla="*/ 803326 h 803326"/>
              <a:gd name="connsiteX5" fmla="*/ 1457446 w 3344400"/>
              <a:gd name="connsiteY5" fmla="*/ 803326 h 803326"/>
              <a:gd name="connsiteX6" fmla="*/ 1457446 w 3344400"/>
              <a:gd name="connsiteY6" fmla="*/ 539148 h 803326"/>
              <a:gd name="connsiteX7" fmla="*/ 0 w 3344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4400" h="803326">
                <a:moveTo>
                  <a:pt x="0" y="0"/>
                </a:moveTo>
                <a:lnTo>
                  <a:pt x="3344400" y="0"/>
                </a:lnTo>
                <a:lnTo>
                  <a:pt x="3344400" y="539148"/>
                </a:lnTo>
                <a:lnTo>
                  <a:pt x="1886953" y="539148"/>
                </a:lnTo>
                <a:lnTo>
                  <a:pt x="1464179" y="803326"/>
                </a:lnTo>
                <a:lnTo>
                  <a:pt x="1457446" y="803326"/>
                </a:lnTo>
                <a:lnTo>
                  <a:pt x="1457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
        <p:nvSpPr>
          <p:cNvPr id="16" name="Textplatzhalter 13">
            <a:extLst>
              <a:ext uri="{FF2B5EF4-FFF2-40B4-BE49-F238E27FC236}">
                <a16:creationId xmlns:a16="http://schemas.microsoft.com/office/drawing/2014/main" id="{DCA64BCA-A541-4E79-ADD7-A9FFBB926F52}"/>
              </a:ext>
            </a:extLst>
          </p:cNvPr>
          <p:cNvSpPr>
            <a:spLocks noGrp="1"/>
          </p:cNvSpPr>
          <p:nvPr>
            <p:ph type="body" sz="quarter" idx="26"/>
          </p:nvPr>
        </p:nvSpPr>
        <p:spPr>
          <a:xfrm>
            <a:off x="4423800" y="2213148"/>
            <a:ext cx="3344400" cy="4104853"/>
          </a:xfrm>
          <a:ln w="6350">
            <a:solidFill>
              <a:schemeClr val="tx2"/>
            </a:solidFill>
          </a:ln>
        </p:spPr>
        <p:txBody>
          <a:bodyPr lIns="144000" tIns="396000" rIns="144000" bIns="144000"/>
          <a:lstStyle/>
          <a:p>
            <a:pPr lvl="0"/>
            <a:r>
              <a:rPr lang="de-DE"/>
              <a:t>Mastertextformat bearbeiten</a:t>
            </a:r>
          </a:p>
        </p:txBody>
      </p:sp>
      <p:sp>
        <p:nvSpPr>
          <p:cNvPr id="25" name="Textplatzhalter 24">
            <a:extLst>
              <a:ext uri="{FF2B5EF4-FFF2-40B4-BE49-F238E27FC236}">
                <a16:creationId xmlns:a16="http://schemas.microsoft.com/office/drawing/2014/main" id="{95058D37-68E1-4A82-B808-35764CBE5B5E}"/>
              </a:ext>
            </a:extLst>
          </p:cNvPr>
          <p:cNvSpPr>
            <a:spLocks noGrp="1"/>
          </p:cNvSpPr>
          <p:nvPr>
            <p:ph type="body" sz="quarter" idx="27"/>
          </p:nvPr>
        </p:nvSpPr>
        <p:spPr>
          <a:xfrm>
            <a:off x="8128200" y="2213148"/>
            <a:ext cx="3344400" cy="4104853"/>
          </a:xfrm>
          <a:custGeom>
            <a:avLst/>
            <a:gdLst>
              <a:gd name="connsiteX0" fmla="*/ 0 w 3344400"/>
              <a:gd name="connsiteY0" fmla="*/ 0 h 4104853"/>
              <a:gd name="connsiteX1" fmla="*/ 3344400 w 3344400"/>
              <a:gd name="connsiteY1" fmla="*/ 0 h 4104853"/>
              <a:gd name="connsiteX2" fmla="*/ 3344400 w 3344400"/>
              <a:gd name="connsiteY2" fmla="*/ 3787601 h 4104853"/>
              <a:gd name="connsiteX3" fmla="*/ 2836690 w 3344400"/>
              <a:gd name="connsiteY3" fmla="*/ 4104853 h 4104853"/>
              <a:gd name="connsiteX4" fmla="*/ 0 w 3344400"/>
              <a:gd name="connsiteY4" fmla="*/ 4104853 h 4104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400" h="4104853">
                <a:moveTo>
                  <a:pt x="0" y="0"/>
                </a:moveTo>
                <a:lnTo>
                  <a:pt x="3344400" y="0"/>
                </a:lnTo>
                <a:lnTo>
                  <a:pt x="3344400" y="3787601"/>
                </a:lnTo>
                <a:lnTo>
                  <a:pt x="2836690" y="4104853"/>
                </a:lnTo>
                <a:lnTo>
                  <a:pt x="0" y="4104853"/>
                </a:lnTo>
                <a:close/>
              </a:path>
            </a:pathLst>
          </a:custGeom>
          <a:ln w="6350">
            <a:solidFill>
              <a:schemeClr val="tx2"/>
            </a:solidFill>
          </a:ln>
        </p:spPr>
        <p:txBody>
          <a:bodyPr wrap="square" lIns="144000" tIns="396000" rIns="144000" bIns="144000">
            <a:noAutofit/>
          </a:bodyPr>
          <a:lstStyle/>
          <a:p>
            <a:pPr lvl="0"/>
            <a:r>
              <a:rPr lang="de-DE"/>
              <a:t>Mastertextformat bearbeiten</a:t>
            </a:r>
          </a:p>
        </p:txBody>
      </p:sp>
      <p:sp>
        <p:nvSpPr>
          <p:cNvPr id="23" name="Textplatzhalter 22">
            <a:extLst>
              <a:ext uri="{FF2B5EF4-FFF2-40B4-BE49-F238E27FC236}">
                <a16:creationId xmlns:a16="http://schemas.microsoft.com/office/drawing/2014/main" id="{A8F5B8E2-5AE2-44E5-9AFF-6E7ED94CEB54}"/>
              </a:ext>
            </a:extLst>
          </p:cNvPr>
          <p:cNvSpPr>
            <a:spLocks noGrp="1"/>
          </p:cNvSpPr>
          <p:nvPr>
            <p:ph type="body" sz="quarter" idx="28"/>
          </p:nvPr>
        </p:nvSpPr>
        <p:spPr>
          <a:xfrm>
            <a:off x="8128200" y="1674000"/>
            <a:ext cx="3344400" cy="803326"/>
          </a:xfrm>
          <a:custGeom>
            <a:avLst/>
            <a:gdLst>
              <a:gd name="connsiteX0" fmla="*/ 0 w 3344400"/>
              <a:gd name="connsiteY0" fmla="*/ 0 h 803326"/>
              <a:gd name="connsiteX1" fmla="*/ 3344400 w 3344400"/>
              <a:gd name="connsiteY1" fmla="*/ 0 h 803326"/>
              <a:gd name="connsiteX2" fmla="*/ 3344400 w 3344400"/>
              <a:gd name="connsiteY2" fmla="*/ 539148 h 803326"/>
              <a:gd name="connsiteX3" fmla="*/ 1886952 w 3344400"/>
              <a:gd name="connsiteY3" fmla="*/ 539148 h 803326"/>
              <a:gd name="connsiteX4" fmla="*/ 1464179 w 3344400"/>
              <a:gd name="connsiteY4" fmla="*/ 803326 h 803326"/>
              <a:gd name="connsiteX5" fmla="*/ 1457446 w 3344400"/>
              <a:gd name="connsiteY5" fmla="*/ 803326 h 803326"/>
              <a:gd name="connsiteX6" fmla="*/ 1457446 w 3344400"/>
              <a:gd name="connsiteY6" fmla="*/ 539148 h 803326"/>
              <a:gd name="connsiteX7" fmla="*/ 0 w 3344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4400" h="803326">
                <a:moveTo>
                  <a:pt x="0" y="0"/>
                </a:moveTo>
                <a:lnTo>
                  <a:pt x="3344400" y="0"/>
                </a:lnTo>
                <a:lnTo>
                  <a:pt x="3344400" y="539148"/>
                </a:lnTo>
                <a:lnTo>
                  <a:pt x="1886952" y="539148"/>
                </a:lnTo>
                <a:lnTo>
                  <a:pt x="1464179" y="803326"/>
                </a:lnTo>
                <a:lnTo>
                  <a:pt x="1457446" y="803326"/>
                </a:lnTo>
                <a:lnTo>
                  <a:pt x="1457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600">
                <a:solidFill>
                  <a:schemeClr val="bg1"/>
                </a:solidFill>
              </a:defRPr>
            </a:lvl1pPr>
          </a:lstStyle>
          <a:p>
            <a:pPr lvl="0"/>
            <a:r>
              <a:rPr lang="de-DE"/>
              <a:t>Mastertextformat bearbeiten</a:t>
            </a:r>
          </a:p>
        </p:txBody>
      </p:sp>
    </p:spTree>
    <p:extLst>
      <p:ext uri="{BB962C8B-B14F-4D97-AF65-F5344CB8AC3E}">
        <p14:creationId xmlns:p14="http://schemas.microsoft.com/office/powerpoint/2010/main" val="291594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er Tex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99E68-FCA5-45BD-AA6A-D20276C88333}"/>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16" name="Textplatzhalter 15">
            <a:extLst>
              <a:ext uri="{FF2B5EF4-FFF2-40B4-BE49-F238E27FC236}">
                <a16:creationId xmlns:a16="http://schemas.microsoft.com/office/drawing/2014/main" id="{C31E40C9-C853-4E3D-81EA-DA7129481656}"/>
              </a:ext>
            </a:extLst>
          </p:cNvPr>
          <p:cNvSpPr>
            <a:spLocks noGrp="1"/>
          </p:cNvSpPr>
          <p:nvPr>
            <p:ph type="body" sz="quarter" idx="23"/>
          </p:nvPr>
        </p:nvSpPr>
        <p:spPr>
          <a:xfrm>
            <a:off x="719400" y="1674000"/>
            <a:ext cx="2552400" cy="803326"/>
          </a:xfrm>
          <a:custGeom>
            <a:avLst/>
            <a:gdLst>
              <a:gd name="connsiteX0" fmla="*/ 0 w 2552400"/>
              <a:gd name="connsiteY0" fmla="*/ 0 h 803326"/>
              <a:gd name="connsiteX1" fmla="*/ 2552400 w 2552400"/>
              <a:gd name="connsiteY1" fmla="*/ 0 h 803326"/>
              <a:gd name="connsiteX2" fmla="*/ 2552400 w 2552400"/>
              <a:gd name="connsiteY2" fmla="*/ 539148 h 803326"/>
              <a:gd name="connsiteX3" fmla="*/ 1490953 w 2552400"/>
              <a:gd name="connsiteY3" fmla="*/ 539148 h 803326"/>
              <a:gd name="connsiteX4" fmla="*/ 1068179 w 2552400"/>
              <a:gd name="connsiteY4" fmla="*/ 803326 h 803326"/>
              <a:gd name="connsiteX5" fmla="*/ 1061446 w 2552400"/>
              <a:gd name="connsiteY5" fmla="*/ 803326 h 803326"/>
              <a:gd name="connsiteX6" fmla="*/ 1061446 w 2552400"/>
              <a:gd name="connsiteY6" fmla="*/ 539148 h 803326"/>
              <a:gd name="connsiteX7" fmla="*/ 0 w 2552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400" h="803326">
                <a:moveTo>
                  <a:pt x="0" y="0"/>
                </a:moveTo>
                <a:lnTo>
                  <a:pt x="2552400" y="0"/>
                </a:lnTo>
                <a:lnTo>
                  <a:pt x="2552400" y="539148"/>
                </a:lnTo>
                <a:lnTo>
                  <a:pt x="1490953" y="539148"/>
                </a:lnTo>
                <a:lnTo>
                  <a:pt x="1068179" y="803326"/>
                </a:lnTo>
                <a:lnTo>
                  <a:pt x="1061446" y="803326"/>
                </a:lnTo>
                <a:lnTo>
                  <a:pt x="1061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400">
                <a:solidFill>
                  <a:schemeClr val="bg1"/>
                </a:solidFill>
              </a:defRPr>
            </a:lvl1pPr>
          </a:lstStyle>
          <a:p>
            <a:pPr lvl="0"/>
            <a:r>
              <a:rPr lang="de-DE"/>
              <a:t>Mastertextformat bearbeiten</a:t>
            </a:r>
          </a:p>
        </p:txBody>
      </p:sp>
      <p:sp>
        <p:nvSpPr>
          <p:cNvPr id="14" name="Textplatzhalter 13">
            <a:extLst>
              <a:ext uri="{FF2B5EF4-FFF2-40B4-BE49-F238E27FC236}">
                <a16:creationId xmlns:a16="http://schemas.microsoft.com/office/drawing/2014/main" id="{4C32F316-5AD2-4726-A27F-702737DF4463}"/>
              </a:ext>
            </a:extLst>
          </p:cNvPr>
          <p:cNvSpPr>
            <a:spLocks noGrp="1"/>
          </p:cNvSpPr>
          <p:nvPr>
            <p:ph type="body" sz="quarter" idx="24"/>
          </p:nvPr>
        </p:nvSpPr>
        <p:spPr>
          <a:xfrm>
            <a:off x="719400" y="2213148"/>
            <a:ext cx="2552400" cy="4104853"/>
          </a:xfrm>
          <a:ln w="6350">
            <a:solidFill>
              <a:schemeClr val="tx2"/>
            </a:solidFill>
          </a:ln>
        </p:spPr>
        <p:txBody>
          <a:bodyPr lIns="90000" tIns="396000" rIns="90000" bIns="9000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13" name="Untertitel 2">
            <a:extLst>
              <a:ext uri="{FF2B5EF4-FFF2-40B4-BE49-F238E27FC236}">
                <a16:creationId xmlns:a16="http://schemas.microsoft.com/office/drawing/2014/main" id="{D028CCBC-2A9F-44A4-BB88-539AC3757C06}"/>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3" name="Datumsplatzhalter 2">
            <a:extLst>
              <a:ext uri="{FF2B5EF4-FFF2-40B4-BE49-F238E27FC236}">
                <a16:creationId xmlns:a16="http://schemas.microsoft.com/office/drawing/2014/main" id="{F5A29CF9-95D5-43B1-B756-C4CA77D98680}"/>
              </a:ext>
            </a:extLst>
          </p:cNvPr>
          <p:cNvSpPr>
            <a:spLocks noGrp="1"/>
          </p:cNvSpPr>
          <p:nvPr>
            <p:ph type="dt" sz="half" idx="20"/>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79D41350-61B1-4CD7-AF2C-4EC0AC90ECA9}"/>
              </a:ext>
            </a:extLst>
          </p:cNvPr>
          <p:cNvSpPr>
            <a:spLocks noGrp="1"/>
          </p:cNvSpPr>
          <p:nvPr>
            <p:ph type="ftr" sz="quarter" idx="21"/>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759D6EFE-92AC-45FD-BA1F-9CAAB3E5EFF6}"/>
              </a:ext>
            </a:extLst>
          </p:cNvPr>
          <p:cNvSpPr>
            <a:spLocks noGrp="1"/>
          </p:cNvSpPr>
          <p:nvPr>
            <p:ph type="sldNum" sz="quarter" idx="22"/>
          </p:nvPr>
        </p:nvSpPr>
        <p:spPr/>
        <p:txBody>
          <a:bodyPr/>
          <a:lstStyle/>
          <a:p>
            <a:fld id="{6567D7EC-8799-48C5-898A-08E264972062}" type="slidenum">
              <a:rPr lang="de-DE" smtClean="0"/>
              <a:pPr/>
              <a:t>‹Nr.›</a:t>
            </a:fld>
            <a:endParaRPr lang="de-DE" dirty="0"/>
          </a:p>
        </p:txBody>
      </p:sp>
      <p:cxnSp>
        <p:nvCxnSpPr>
          <p:cNvPr id="15" name="Gerader Verbinder 14">
            <a:extLst>
              <a:ext uri="{FF2B5EF4-FFF2-40B4-BE49-F238E27FC236}">
                <a16:creationId xmlns:a16="http://schemas.microsoft.com/office/drawing/2014/main" id="{53EF69D7-FE34-4036-A7D9-85751A45EB3D}"/>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platzhalter 16">
            <a:extLst>
              <a:ext uri="{FF2B5EF4-FFF2-40B4-BE49-F238E27FC236}">
                <a16:creationId xmlns:a16="http://schemas.microsoft.com/office/drawing/2014/main" id="{7127C8F9-E39C-48E0-B578-007D9E2BD2EB}"/>
              </a:ext>
            </a:extLst>
          </p:cNvPr>
          <p:cNvSpPr>
            <a:spLocks noGrp="1"/>
          </p:cNvSpPr>
          <p:nvPr>
            <p:ph type="body" sz="quarter" idx="25"/>
          </p:nvPr>
        </p:nvSpPr>
        <p:spPr>
          <a:xfrm>
            <a:off x="3453000" y="1674000"/>
            <a:ext cx="2552400" cy="803326"/>
          </a:xfrm>
          <a:custGeom>
            <a:avLst/>
            <a:gdLst>
              <a:gd name="connsiteX0" fmla="*/ 0 w 2552400"/>
              <a:gd name="connsiteY0" fmla="*/ 0 h 803326"/>
              <a:gd name="connsiteX1" fmla="*/ 2552400 w 2552400"/>
              <a:gd name="connsiteY1" fmla="*/ 0 h 803326"/>
              <a:gd name="connsiteX2" fmla="*/ 2552400 w 2552400"/>
              <a:gd name="connsiteY2" fmla="*/ 539148 h 803326"/>
              <a:gd name="connsiteX3" fmla="*/ 1490953 w 2552400"/>
              <a:gd name="connsiteY3" fmla="*/ 539148 h 803326"/>
              <a:gd name="connsiteX4" fmla="*/ 1068179 w 2552400"/>
              <a:gd name="connsiteY4" fmla="*/ 803326 h 803326"/>
              <a:gd name="connsiteX5" fmla="*/ 1061446 w 2552400"/>
              <a:gd name="connsiteY5" fmla="*/ 803326 h 803326"/>
              <a:gd name="connsiteX6" fmla="*/ 1061446 w 2552400"/>
              <a:gd name="connsiteY6" fmla="*/ 539148 h 803326"/>
              <a:gd name="connsiteX7" fmla="*/ 0 w 2552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400" h="803326">
                <a:moveTo>
                  <a:pt x="0" y="0"/>
                </a:moveTo>
                <a:lnTo>
                  <a:pt x="2552400" y="0"/>
                </a:lnTo>
                <a:lnTo>
                  <a:pt x="2552400" y="539148"/>
                </a:lnTo>
                <a:lnTo>
                  <a:pt x="1490953" y="539148"/>
                </a:lnTo>
                <a:lnTo>
                  <a:pt x="1068179" y="803326"/>
                </a:lnTo>
                <a:lnTo>
                  <a:pt x="1061446" y="803326"/>
                </a:lnTo>
                <a:lnTo>
                  <a:pt x="1061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400">
                <a:solidFill>
                  <a:schemeClr val="bg1"/>
                </a:solidFill>
              </a:defRPr>
            </a:lvl1pPr>
          </a:lstStyle>
          <a:p>
            <a:pPr lvl="0"/>
            <a:r>
              <a:rPr lang="de-DE"/>
              <a:t>Mastertextformat bearbeiten</a:t>
            </a:r>
          </a:p>
        </p:txBody>
      </p:sp>
      <p:sp>
        <p:nvSpPr>
          <p:cNvPr id="18" name="Textplatzhalter 13">
            <a:extLst>
              <a:ext uri="{FF2B5EF4-FFF2-40B4-BE49-F238E27FC236}">
                <a16:creationId xmlns:a16="http://schemas.microsoft.com/office/drawing/2014/main" id="{305EFEFA-64B4-47B4-B733-1B7CA515EC27}"/>
              </a:ext>
            </a:extLst>
          </p:cNvPr>
          <p:cNvSpPr>
            <a:spLocks noGrp="1"/>
          </p:cNvSpPr>
          <p:nvPr>
            <p:ph type="body" sz="quarter" idx="26"/>
          </p:nvPr>
        </p:nvSpPr>
        <p:spPr>
          <a:xfrm>
            <a:off x="3453000" y="2213148"/>
            <a:ext cx="2552400" cy="4104853"/>
          </a:xfrm>
          <a:ln w="6350">
            <a:solidFill>
              <a:schemeClr val="tx2"/>
            </a:solidFill>
          </a:ln>
        </p:spPr>
        <p:txBody>
          <a:bodyPr lIns="90000" tIns="396000" rIns="90000" bIns="9000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22" name="Textplatzhalter 21">
            <a:extLst>
              <a:ext uri="{FF2B5EF4-FFF2-40B4-BE49-F238E27FC236}">
                <a16:creationId xmlns:a16="http://schemas.microsoft.com/office/drawing/2014/main" id="{70185DFD-9DF1-4A8F-870D-F0572E5D0F8C}"/>
              </a:ext>
            </a:extLst>
          </p:cNvPr>
          <p:cNvSpPr>
            <a:spLocks noGrp="1"/>
          </p:cNvSpPr>
          <p:nvPr>
            <p:ph type="body" sz="quarter" idx="27"/>
          </p:nvPr>
        </p:nvSpPr>
        <p:spPr>
          <a:xfrm>
            <a:off x="6186600" y="1674000"/>
            <a:ext cx="2552400" cy="803326"/>
          </a:xfrm>
          <a:custGeom>
            <a:avLst/>
            <a:gdLst>
              <a:gd name="connsiteX0" fmla="*/ 0 w 2552400"/>
              <a:gd name="connsiteY0" fmla="*/ 0 h 803326"/>
              <a:gd name="connsiteX1" fmla="*/ 2552400 w 2552400"/>
              <a:gd name="connsiteY1" fmla="*/ 0 h 803326"/>
              <a:gd name="connsiteX2" fmla="*/ 2552400 w 2552400"/>
              <a:gd name="connsiteY2" fmla="*/ 539148 h 803326"/>
              <a:gd name="connsiteX3" fmla="*/ 1490953 w 2552400"/>
              <a:gd name="connsiteY3" fmla="*/ 539148 h 803326"/>
              <a:gd name="connsiteX4" fmla="*/ 1068179 w 2552400"/>
              <a:gd name="connsiteY4" fmla="*/ 803326 h 803326"/>
              <a:gd name="connsiteX5" fmla="*/ 1061446 w 2552400"/>
              <a:gd name="connsiteY5" fmla="*/ 803326 h 803326"/>
              <a:gd name="connsiteX6" fmla="*/ 1061446 w 2552400"/>
              <a:gd name="connsiteY6" fmla="*/ 539148 h 803326"/>
              <a:gd name="connsiteX7" fmla="*/ 0 w 2552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400" h="803326">
                <a:moveTo>
                  <a:pt x="0" y="0"/>
                </a:moveTo>
                <a:lnTo>
                  <a:pt x="2552400" y="0"/>
                </a:lnTo>
                <a:lnTo>
                  <a:pt x="2552400" y="539148"/>
                </a:lnTo>
                <a:lnTo>
                  <a:pt x="1490953" y="539148"/>
                </a:lnTo>
                <a:lnTo>
                  <a:pt x="1068179" y="803326"/>
                </a:lnTo>
                <a:lnTo>
                  <a:pt x="1061446" y="803326"/>
                </a:lnTo>
                <a:lnTo>
                  <a:pt x="1061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400">
                <a:solidFill>
                  <a:schemeClr val="bg1"/>
                </a:solidFill>
              </a:defRPr>
            </a:lvl1pPr>
          </a:lstStyle>
          <a:p>
            <a:pPr lvl="0"/>
            <a:r>
              <a:rPr lang="de-DE"/>
              <a:t>Mastertextformat bearbeiten</a:t>
            </a:r>
          </a:p>
        </p:txBody>
      </p:sp>
      <p:sp>
        <p:nvSpPr>
          <p:cNvPr id="23" name="Textplatzhalter 13">
            <a:extLst>
              <a:ext uri="{FF2B5EF4-FFF2-40B4-BE49-F238E27FC236}">
                <a16:creationId xmlns:a16="http://schemas.microsoft.com/office/drawing/2014/main" id="{FA45D731-A6C5-431A-A8B1-288649684510}"/>
              </a:ext>
            </a:extLst>
          </p:cNvPr>
          <p:cNvSpPr>
            <a:spLocks noGrp="1"/>
          </p:cNvSpPr>
          <p:nvPr>
            <p:ph type="body" sz="quarter" idx="28"/>
          </p:nvPr>
        </p:nvSpPr>
        <p:spPr>
          <a:xfrm>
            <a:off x="6186600" y="2213148"/>
            <a:ext cx="2552400" cy="4104853"/>
          </a:xfrm>
          <a:ln w="6350">
            <a:solidFill>
              <a:schemeClr val="tx2"/>
            </a:solidFill>
          </a:ln>
        </p:spPr>
        <p:txBody>
          <a:bodyPr lIns="90000" tIns="396000" rIns="90000" bIns="90000"/>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
        <p:nvSpPr>
          <p:cNvPr id="24" name="Textplatzhalter 23">
            <a:extLst>
              <a:ext uri="{FF2B5EF4-FFF2-40B4-BE49-F238E27FC236}">
                <a16:creationId xmlns:a16="http://schemas.microsoft.com/office/drawing/2014/main" id="{72631360-5D42-4685-83FF-AA8BF842A662}"/>
              </a:ext>
            </a:extLst>
          </p:cNvPr>
          <p:cNvSpPr>
            <a:spLocks noGrp="1"/>
          </p:cNvSpPr>
          <p:nvPr>
            <p:ph type="body" sz="quarter" idx="29"/>
          </p:nvPr>
        </p:nvSpPr>
        <p:spPr>
          <a:xfrm>
            <a:off x="8920200" y="1674000"/>
            <a:ext cx="2552400" cy="803326"/>
          </a:xfrm>
          <a:custGeom>
            <a:avLst/>
            <a:gdLst>
              <a:gd name="connsiteX0" fmla="*/ 0 w 2552400"/>
              <a:gd name="connsiteY0" fmla="*/ 0 h 803326"/>
              <a:gd name="connsiteX1" fmla="*/ 2552400 w 2552400"/>
              <a:gd name="connsiteY1" fmla="*/ 0 h 803326"/>
              <a:gd name="connsiteX2" fmla="*/ 2552400 w 2552400"/>
              <a:gd name="connsiteY2" fmla="*/ 539148 h 803326"/>
              <a:gd name="connsiteX3" fmla="*/ 1490953 w 2552400"/>
              <a:gd name="connsiteY3" fmla="*/ 539148 h 803326"/>
              <a:gd name="connsiteX4" fmla="*/ 1068179 w 2552400"/>
              <a:gd name="connsiteY4" fmla="*/ 803326 h 803326"/>
              <a:gd name="connsiteX5" fmla="*/ 1061446 w 2552400"/>
              <a:gd name="connsiteY5" fmla="*/ 803326 h 803326"/>
              <a:gd name="connsiteX6" fmla="*/ 1061446 w 2552400"/>
              <a:gd name="connsiteY6" fmla="*/ 539148 h 803326"/>
              <a:gd name="connsiteX7" fmla="*/ 0 w 2552400"/>
              <a:gd name="connsiteY7" fmla="*/ 539148 h 80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400" h="803326">
                <a:moveTo>
                  <a:pt x="0" y="0"/>
                </a:moveTo>
                <a:lnTo>
                  <a:pt x="2552400" y="0"/>
                </a:lnTo>
                <a:lnTo>
                  <a:pt x="2552400" y="539148"/>
                </a:lnTo>
                <a:lnTo>
                  <a:pt x="1490953" y="539148"/>
                </a:lnTo>
                <a:lnTo>
                  <a:pt x="1068179" y="803326"/>
                </a:lnTo>
                <a:lnTo>
                  <a:pt x="1061446" y="803326"/>
                </a:lnTo>
                <a:lnTo>
                  <a:pt x="1061446" y="539148"/>
                </a:lnTo>
                <a:lnTo>
                  <a:pt x="0" y="539148"/>
                </a:lnTo>
                <a:close/>
              </a:path>
            </a:pathLst>
          </a:custGeom>
          <a:solidFill>
            <a:schemeClr val="tx2"/>
          </a:solidFill>
          <a:ln w="6350">
            <a:solidFill>
              <a:schemeClr val="tx2"/>
            </a:solidFill>
          </a:ln>
        </p:spPr>
        <p:txBody>
          <a:bodyPr wrap="square" lIns="36000" tIns="0" rIns="36000" bIns="234000" anchor="ctr">
            <a:noAutofit/>
          </a:bodyPr>
          <a:lstStyle>
            <a:lvl1pPr algn="ctr">
              <a:defRPr sz="1400">
                <a:solidFill>
                  <a:schemeClr val="bg1"/>
                </a:solidFill>
              </a:defRPr>
            </a:lvl1pPr>
          </a:lstStyle>
          <a:p>
            <a:pPr lvl="0"/>
            <a:r>
              <a:rPr lang="de-DE"/>
              <a:t>Mastertextformat bearbeiten</a:t>
            </a:r>
          </a:p>
        </p:txBody>
      </p:sp>
      <p:sp>
        <p:nvSpPr>
          <p:cNvPr id="28" name="Textplatzhalter 27">
            <a:extLst>
              <a:ext uri="{FF2B5EF4-FFF2-40B4-BE49-F238E27FC236}">
                <a16:creationId xmlns:a16="http://schemas.microsoft.com/office/drawing/2014/main" id="{2F256FFD-2237-4B88-AEEC-8D8B62C897AF}"/>
              </a:ext>
            </a:extLst>
          </p:cNvPr>
          <p:cNvSpPr>
            <a:spLocks noGrp="1"/>
          </p:cNvSpPr>
          <p:nvPr>
            <p:ph type="body" sz="quarter" idx="30"/>
          </p:nvPr>
        </p:nvSpPr>
        <p:spPr>
          <a:xfrm>
            <a:off x="8920200" y="2213148"/>
            <a:ext cx="2552400" cy="4104853"/>
          </a:xfrm>
          <a:custGeom>
            <a:avLst/>
            <a:gdLst>
              <a:gd name="connsiteX0" fmla="*/ 0 w 2552400"/>
              <a:gd name="connsiteY0" fmla="*/ 0 h 4104853"/>
              <a:gd name="connsiteX1" fmla="*/ 2552400 w 2552400"/>
              <a:gd name="connsiteY1" fmla="*/ 0 h 4104853"/>
              <a:gd name="connsiteX2" fmla="*/ 2552400 w 2552400"/>
              <a:gd name="connsiteY2" fmla="*/ 3787601 h 4104853"/>
              <a:gd name="connsiteX3" fmla="*/ 2044690 w 2552400"/>
              <a:gd name="connsiteY3" fmla="*/ 4104853 h 4104853"/>
              <a:gd name="connsiteX4" fmla="*/ 0 w 2552400"/>
              <a:gd name="connsiteY4" fmla="*/ 4104853 h 4104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400" h="4104853">
                <a:moveTo>
                  <a:pt x="0" y="0"/>
                </a:moveTo>
                <a:lnTo>
                  <a:pt x="2552400" y="0"/>
                </a:lnTo>
                <a:lnTo>
                  <a:pt x="2552400" y="3787601"/>
                </a:lnTo>
                <a:lnTo>
                  <a:pt x="2044690" y="4104853"/>
                </a:lnTo>
                <a:lnTo>
                  <a:pt x="0" y="4104853"/>
                </a:lnTo>
                <a:close/>
              </a:path>
            </a:pathLst>
          </a:custGeom>
          <a:ln w="6350">
            <a:solidFill>
              <a:schemeClr val="tx2"/>
            </a:solidFill>
          </a:ln>
        </p:spPr>
        <p:txBody>
          <a:bodyPr wrap="square" lIns="90000" tIns="396000" rIns="90000" bIns="90000">
            <a:noAutofit/>
          </a:bodyPr>
          <a:lstStyle>
            <a:lvl1pPr>
              <a:defRPr sz="1400"/>
            </a:lvl1pPr>
            <a:lvl2pPr marL="180000" indent="-180000">
              <a:spcBef>
                <a:spcPts val="600"/>
              </a:spcBef>
              <a:defRPr sz="1400"/>
            </a:lvl2pPr>
            <a:lvl3pPr marL="360000" indent="-180000">
              <a:spcBef>
                <a:spcPts val="400"/>
              </a:spcBef>
              <a:defRPr sz="1200"/>
            </a:lvl3pPr>
            <a:lvl4pPr marL="504000" indent="-144000">
              <a:spcBef>
                <a:spcPts val="300"/>
              </a:spcBef>
              <a:defRPr sz="1000"/>
            </a:lvl4pPr>
            <a:lvl5pPr>
              <a:spcBef>
                <a:spcPts val="1800"/>
              </a:spcBef>
              <a:defRPr sz="1400"/>
            </a:lvl5pPr>
          </a:lstStyle>
          <a:p>
            <a:pPr lvl="0"/>
            <a:r>
              <a:rPr lang="de-DE"/>
              <a:t>Mastertextformat bearbeiten</a:t>
            </a:r>
          </a:p>
        </p:txBody>
      </p:sp>
    </p:spTree>
    <p:extLst>
      <p:ext uri="{BB962C8B-B14F-4D97-AF65-F5344CB8AC3E}">
        <p14:creationId xmlns:p14="http://schemas.microsoft.com/office/powerpoint/2010/main" val="3108601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2F70A4-ADFE-4708-AB33-8886E4CC1B2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863F26D-D1E9-44DB-B332-96FEC35D8872}"/>
              </a:ext>
            </a:extLst>
          </p:cNvPr>
          <p:cNvSpPr>
            <a:spLocks noGrp="1"/>
          </p:cNvSpPr>
          <p:nvPr>
            <p:ph type="dt" sz="half" idx="10"/>
          </p:nvPr>
        </p:nvSpPr>
        <p:spPr/>
        <p:txBody>
          <a:bodyPr/>
          <a:lstStyle/>
          <a:p>
            <a:r>
              <a:rPr lang="de-DE"/>
              <a:t>|    Studienvorbereitungskurs 2023</a:t>
            </a:r>
            <a:endParaRPr lang="de-DE" dirty="0"/>
          </a:p>
        </p:txBody>
      </p:sp>
      <p:sp>
        <p:nvSpPr>
          <p:cNvPr id="4" name="Fußzeilenplatzhalter 3">
            <a:extLst>
              <a:ext uri="{FF2B5EF4-FFF2-40B4-BE49-F238E27FC236}">
                <a16:creationId xmlns:a16="http://schemas.microsoft.com/office/drawing/2014/main" id="{DE15C926-F79F-46C4-91E5-DDEEE6952DF9}"/>
              </a:ext>
            </a:extLst>
          </p:cNvPr>
          <p:cNvSpPr>
            <a:spLocks noGrp="1"/>
          </p:cNvSpPr>
          <p:nvPr>
            <p:ph type="ftr" sz="quarter" idx="11"/>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52E96900-E160-4F15-8F4F-93A7E009E296}"/>
              </a:ext>
            </a:extLst>
          </p:cNvPr>
          <p:cNvSpPr>
            <a:spLocks noGrp="1"/>
          </p:cNvSpPr>
          <p:nvPr>
            <p:ph type="sldNum" sz="quarter" idx="12"/>
          </p:nvPr>
        </p:nvSpPr>
        <p:spPr/>
        <p:txBody>
          <a:bodyPr/>
          <a:lstStyle/>
          <a:p>
            <a:fld id="{6567D7EC-8799-48C5-898A-08E264972062}" type="slidenum">
              <a:rPr lang="de-DE" smtClean="0"/>
              <a:pPr/>
              <a:t>‹Nr.›</a:t>
            </a:fld>
            <a:endParaRPr lang="de-DE" dirty="0"/>
          </a:p>
        </p:txBody>
      </p:sp>
      <p:cxnSp>
        <p:nvCxnSpPr>
          <p:cNvPr id="6" name="Gerader Verbinder 5">
            <a:extLst>
              <a:ext uri="{FF2B5EF4-FFF2-40B4-BE49-F238E27FC236}">
                <a16:creationId xmlns:a16="http://schemas.microsoft.com/office/drawing/2014/main" id="{E1ECD767-9C3B-4102-881D-A5FAB539895B}"/>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9721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p:txBody>
          <a:bodyPr/>
          <a:lstStyle>
            <a:lvl1pPr>
              <a:lnSpc>
                <a:spcPct val="90000"/>
              </a:lnSpc>
              <a:defRPr/>
            </a:lvl1pPr>
          </a:lstStyle>
          <a:p>
            <a:r>
              <a:rPr lang="de-DE"/>
              <a:t>Mastertitelformat bearbeiten</a:t>
            </a:r>
            <a:endParaRPr lang="de-DE" dirty="0"/>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8" name="Datumsplatzhalter 7">
            <a:extLst>
              <a:ext uri="{FF2B5EF4-FFF2-40B4-BE49-F238E27FC236}">
                <a16:creationId xmlns:a16="http://schemas.microsoft.com/office/drawing/2014/main" id="{7E09A1A4-66FB-4BBF-B3D3-82C3A7E41C09}"/>
              </a:ext>
            </a:extLst>
          </p:cNvPr>
          <p:cNvSpPr>
            <a:spLocks noGrp="1"/>
          </p:cNvSpPr>
          <p:nvPr>
            <p:ph type="dt" sz="half" idx="14"/>
          </p:nvPr>
        </p:nvSpPr>
        <p:spPr/>
        <p:txBody>
          <a:bodyPr/>
          <a:lstStyle/>
          <a:p>
            <a:r>
              <a:rPr lang="de-DE"/>
              <a:t>|    Studienvorbereitungskurs 2023</a:t>
            </a:r>
            <a:endParaRPr lang="de-DE" dirty="0"/>
          </a:p>
        </p:txBody>
      </p:sp>
      <p:sp>
        <p:nvSpPr>
          <p:cNvPr id="9" name="Fußzeilenplatzhalter 8">
            <a:extLst>
              <a:ext uri="{FF2B5EF4-FFF2-40B4-BE49-F238E27FC236}">
                <a16:creationId xmlns:a16="http://schemas.microsoft.com/office/drawing/2014/main" id="{F94D21F0-0C2D-40CB-B9DB-55864772B0A8}"/>
              </a:ext>
            </a:extLst>
          </p:cNvPr>
          <p:cNvSpPr>
            <a:spLocks noGrp="1"/>
          </p:cNvSpPr>
          <p:nvPr>
            <p:ph type="ftr" sz="quarter" idx="15"/>
          </p:nvPr>
        </p:nvSpPr>
        <p:spPr/>
        <p:txBody>
          <a:bodyPr/>
          <a:lstStyle/>
          <a:p>
            <a:r>
              <a:rPr lang="de-DE"/>
              <a:t>|    Fußzeile Universität Augsburg</a:t>
            </a:r>
            <a:endParaRPr lang="de-DE" dirty="0"/>
          </a:p>
        </p:txBody>
      </p:sp>
      <p:sp>
        <p:nvSpPr>
          <p:cNvPr id="10" name="Foliennummernplatzhalter 9">
            <a:extLst>
              <a:ext uri="{FF2B5EF4-FFF2-40B4-BE49-F238E27FC236}">
                <a16:creationId xmlns:a16="http://schemas.microsoft.com/office/drawing/2014/main" id="{ECC5A95F-83E3-4397-B18C-8F3003F1CEB4}"/>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2F00719E-AEFE-40BF-8FAF-96026E0CB3E3}"/>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836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250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547C337E-B2E8-42BE-BB79-EB136C890B23}"/>
              </a:ext>
            </a:extLst>
          </p:cNvPr>
          <p:cNvSpPr>
            <a:spLocks noGrp="1"/>
          </p:cNvSpPr>
          <p:nvPr>
            <p:ph type="pic" sz="quarter" idx="14"/>
          </p:nvPr>
        </p:nvSpPr>
        <p:spPr>
          <a:xfrm>
            <a:off x="6277800" y="1674000"/>
            <a:ext cx="5194800" cy="4644000"/>
          </a:xfrm>
          <a:custGeom>
            <a:avLst/>
            <a:gdLst>
              <a:gd name="connsiteX0" fmla="*/ 0 w 5194800"/>
              <a:gd name="connsiteY0" fmla="*/ 0 h 4644000"/>
              <a:gd name="connsiteX1" fmla="*/ 5194800 w 5194800"/>
              <a:gd name="connsiteY1" fmla="*/ 0 h 4644000"/>
              <a:gd name="connsiteX2" fmla="*/ 5194800 w 5194800"/>
              <a:gd name="connsiteY2" fmla="*/ 4326749 h 4644000"/>
              <a:gd name="connsiteX3" fmla="*/ 4687092 w 5194800"/>
              <a:gd name="connsiteY3" fmla="*/ 4644000 h 4644000"/>
              <a:gd name="connsiteX4" fmla="*/ 0 w 51948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4644000">
                <a:moveTo>
                  <a:pt x="0" y="0"/>
                </a:moveTo>
                <a:lnTo>
                  <a:pt x="5194800" y="0"/>
                </a:lnTo>
                <a:lnTo>
                  <a:pt x="5194800" y="4326749"/>
                </a:lnTo>
                <a:lnTo>
                  <a:pt x="4687092" y="4644000"/>
                </a:lnTo>
                <a:lnTo>
                  <a:pt x="0" y="4644000"/>
                </a:lnTo>
                <a:close/>
              </a:path>
            </a:pathLst>
          </a:custGeom>
          <a:solidFill>
            <a:schemeClr val="accent3"/>
          </a:solidFill>
        </p:spPr>
        <p:txBody>
          <a:bodyPr wrap="square">
            <a:noAutofit/>
          </a:bodyPr>
          <a:lstStyle/>
          <a:p>
            <a:r>
              <a:rPr lang="de-DE"/>
              <a:t>Bild durch Klicken auf Symbol hinzufügen</a:t>
            </a:r>
          </a:p>
        </p:txBody>
      </p:sp>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4" name="Datumsplatzhalter 3">
            <a:extLst>
              <a:ext uri="{FF2B5EF4-FFF2-40B4-BE49-F238E27FC236}">
                <a16:creationId xmlns:a16="http://schemas.microsoft.com/office/drawing/2014/main" id="{0E880E40-62C1-4523-9326-8905454D4926}"/>
              </a:ext>
            </a:extLst>
          </p:cNvPr>
          <p:cNvSpPr>
            <a:spLocks noGrp="1"/>
          </p:cNvSpPr>
          <p:nvPr>
            <p:ph type="dt" sz="half" idx="15"/>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D6BA002C-DFE9-450A-A2B3-C70BC48F66B9}"/>
              </a:ext>
            </a:extLst>
          </p:cNvPr>
          <p:cNvSpPr>
            <a:spLocks noGrp="1"/>
          </p:cNvSpPr>
          <p:nvPr>
            <p:ph type="ftr" sz="quarter" idx="16"/>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BB8F5DD0-C562-4452-8B55-8B7571D56CFD}"/>
              </a:ext>
            </a:extLst>
          </p:cNvPr>
          <p:cNvSpPr>
            <a:spLocks noGrp="1"/>
          </p:cNvSpPr>
          <p:nvPr>
            <p:ph type="sldNum" sz="quarter" idx="17"/>
          </p:nvPr>
        </p:nvSpPr>
        <p:spPr/>
        <p:txBody>
          <a:bodyPr/>
          <a:lstStyle/>
          <a:p>
            <a:fld id="{6567D7EC-8799-48C5-898A-08E264972062}" type="slidenum">
              <a:rPr lang="de-DE" smtClean="0"/>
              <a:pPr/>
              <a:t>‹Nr.›</a:t>
            </a:fld>
            <a:endParaRPr lang="de-DE" dirty="0"/>
          </a:p>
        </p:txBody>
      </p:sp>
      <p:cxnSp>
        <p:nvCxnSpPr>
          <p:cNvPr id="9" name="Gerader Verbinder 8">
            <a:extLst>
              <a:ext uri="{FF2B5EF4-FFF2-40B4-BE49-F238E27FC236}">
                <a16:creationId xmlns:a16="http://schemas.microsoft.com/office/drawing/2014/main" id="{31D252A2-F584-4876-A9E7-3A56CDE1456F}"/>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127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Netzwerkmotiv">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95FA92F1-0E1F-49C5-80C9-3365CCE3A9E8}"/>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12500"/>
          <a:stretch/>
        </p:blipFill>
        <p:spPr>
          <a:xfrm>
            <a:off x="0" y="0"/>
            <a:ext cx="12192000" cy="6858000"/>
          </a:xfrm>
          <a:prstGeom prst="rect">
            <a:avLst/>
          </a:prstGeom>
        </p:spPr>
      </p:pic>
      <p:sp>
        <p:nvSpPr>
          <p:cNvPr id="6" name="Rechteck 5">
            <a:extLst>
              <a:ext uri="{FF2B5EF4-FFF2-40B4-BE49-F238E27FC236}">
                <a16:creationId xmlns:a16="http://schemas.microsoft.com/office/drawing/2014/main" id="{1E23F841-7E91-4E34-A0EC-B12AEE41B4E9}"/>
              </a:ext>
            </a:extLst>
          </p:cNvPr>
          <p:cNvSpPr/>
          <p:nvPr userDrawn="1"/>
        </p:nvSpPr>
        <p:spPr>
          <a:xfrm>
            <a:off x="1" y="1"/>
            <a:ext cx="12192000" cy="6858000"/>
          </a:xfrm>
          <a:prstGeom prst="rect">
            <a:avLst/>
          </a:prstGeom>
          <a:gradFill flip="none" rotWithShape="1">
            <a:gsLst>
              <a:gs pos="52000">
                <a:schemeClr val="bg1">
                  <a:alpha val="40000"/>
                </a:schemeClr>
              </a:gs>
              <a:gs pos="0">
                <a:schemeClr val="bg1">
                  <a:alpha val="50000"/>
                </a:schemeClr>
              </a:gs>
              <a:gs pos="7000">
                <a:srgbClr val="FFFFFF">
                  <a:alpha val="0"/>
                </a:srgbClr>
              </a:gs>
              <a:gs pos="100000">
                <a:schemeClr val="bg1">
                  <a:alpha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itel 20">
            <a:extLst>
              <a:ext uri="{FF2B5EF4-FFF2-40B4-BE49-F238E27FC236}">
                <a16:creationId xmlns:a16="http://schemas.microsoft.com/office/drawing/2014/main" id="{C26E8387-66E3-42D5-9B71-7D928E60A71B}"/>
              </a:ext>
            </a:extLst>
          </p:cNvPr>
          <p:cNvSpPr>
            <a:spLocks noGrp="1" noMove="1" noResize="1"/>
          </p:cNvSpPr>
          <p:nvPr>
            <p:ph type="ctrTitle"/>
            <p:custDataLst>
              <p:tags r:id="rId1"/>
            </p:custDataLst>
          </p:nvPr>
        </p:nvSpPr>
        <p:spPr>
          <a:xfrm>
            <a:off x="5608325" y="0"/>
            <a:ext cx="5863676" cy="6003982"/>
          </a:xfrm>
          <a:custGeom>
            <a:avLst/>
            <a:gdLst>
              <a:gd name="connsiteX0" fmla="*/ 0 w 5863676"/>
              <a:gd name="connsiteY0" fmla="*/ 0 h 6003982"/>
              <a:gd name="connsiteX1" fmla="*/ 180000 w 5863676"/>
              <a:gd name="connsiteY1" fmla="*/ 0 h 6003982"/>
              <a:gd name="connsiteX2" fmla="*/ 5863676 w 5863676"/>
              <a:gd name="connsiteY2" fmla="*/ 0 h 6003982"/>
              <a:gd name="connsiteX3" fmla="*/ 5863676 w 5863676"/>
              <a:gd name="connsiteY3" fmla="*/ 276042 h 6003982"/>
              <a:gd name="connsiteX4" fmla="*/ 5863676 w 5863676"/>
              <a:gd name="connsiteY4" fmla="*/ 465826 h 6003982"/>
              <a:gd name="connsiteX5" fmla="*/ 5863676 w 5863676"/>
              <a:gd name="connsiteY5" fmla="*/ 5701857 h 6003982"/>
              <a:gd name="connsiteX6" fmla="*/ 5416799 w 5863676"/>
              <a:gd name="connsiteY6" fmla="*/ 6003982 h 6003982"/>
              <a:gd name="connsiteX7" fmla="*/ 180000 w 5863676"/>
              <a:gd name="connsiteY7" fmla="*/ 6003982 h 6003982"/>
              <a:gd name="connsiteX8" fmla="*/ 0 w 5863676"/>
              <a:gd name="connsiteY8" fmla="*/ 6003982 h 600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676" h="6003982">
                <a:moveTo>
                  <a:pt x="0" y="0"/>
                </a:moveTo>
                <a:lnTo>
                  <a:pt x="180000" y="0"/>
                </a:lnTo>
                <a:lnTo>
                  <a:pt x="5863676" y="0"/>
                </a:lnTo>
                <a:lnTo>
                  <a:pt x="5863676" y="276042"/>
                </a:lnTo>
                <a:lnTo>
                  <a:pt x="5863676" y="465826"/>
                </a:lnTo>
                <a:lnTo>
                  <a:pt x="5863676" y="5701857"/>
                </a:lnTo>
                <a:lnTo>
                  <a:pt x="5416799" y="6003982"/>
                </a:lnTo>
                <a:lnTo>
                  <a:pt x="180000" y="6003982"/>
                </a:lnTo>
                <a:lnTo>
                  <a:pt x="0" y="6003982"/>
                </a:lnTo>
                <a:close/>
              </a:path>
            </a:pathLst>
          </a:custGeom>
          <a:solidFill>
            <a:schemeClr val="tx2">
              <a:alpha val="90000"/>
            </a:schemeClr>
          </a:solidFill>
        </p:spPr>
        <p:txBody>
          <a:bodyPr wrap="square" lIns="360000" tIns="360000" rIns="360000" bIns="2160000" anchor="b">
            <a:noAutofit/>
          </a:bodyPr>
          <a:lstStyle>
            <a:lvl1pPr algn="l">
              <a:lnSpc>
                <a:spcPct val="100000"/>
              </a:lnSpc>
              <a:defRPr sz="30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129B57D8-F51B-45A5-ACE8-26EE7A2EA831}"/>
              </a:ext>
            </a:extLst>
          </p:cNvPr>
          <p:cNvSpPr>
            <a:spLocks noGrp="1"/>
          </p:cNvSpPr>
          <p:nvPr>
            <p:ph type="subTitle" idx="1"/>
          </p:nvPr>
        </p:nvSpPr>
        <p:spPr>
          <a:xfrm>
            <a:off x="5608325" y="4050000"/>
            <a:ext cx="5863676" cy="1080000"/>
          </a:xfrm>
        </p:spPr>
        <p:txBody>
          <a:bodyPr lIns="360000" tIns="0" rIns="360000" bIns="0">
            <a:noAutofit/>
          </a:bodyPr>
          <a:lstStyle>
            <a:lvl1pPr marL="0" indent="0" algn="l">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Tree>
    <p:extLst>
      <p:ext uri="{BB962C8B-B14F-4D97-AF65-F5344CB8AC3E}">
        <p14:creationId xmlns:p14="http://schemas.microsoft.com/office/powerpoint/2010/main" val="69585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und Bild mit BU-Box">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547C337E-B2E8-42BE-BB79-EB136C890B23}"/>
              </a:ext>
            </a:extLst>
          </p:cNvPr>
          <p:cNvSpPr>
            <a:spLocks noGrp="1"/>
          </p:cNvSpPr>
          <p:nvPr>
            <p:ph type="pic" sz="quarter" idx="14"/>
          </p:nvPr>
        </p:nvSpPr>
        <p:spPr>
          <a:xfrm>
            <a:off x="6277800" y="1674000"/>
            <a:ext cx="5194800" cy="4644000"/>
          </a:xfrm>
          <a:custGeom>
            <a:avLst/>
            <a:gdLst>
              <a:gd name="connsiteX0" fmla="*/ 0 w 5194800"/>
              <a:gd name="connsiteY0" fmla="*/ 0 h 4644000"/>
              <a:gd name="connsiteX1" fmla="*/ 5194800 w 5194800"/>
              <a:gd name="connsiteY1" fmla="*/ 0 h 4644000"/>
              <a:gd name="connsiteX2" fmla="*/ 5194800 w 5194800"/>
              <a:gd name="connsiteY2" fmla="*/ 4326749 h 4644000"/>
              <a:gd name="connsiteX3" fmla="*/ 4687092 w 5194800"/>
              <a:gd name="connsiteY3" fmla="*/ 4644000 h 4644000"/>
              <a:gd name="connsiteX4" fmla="*/ 0 w 51948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4644000">
                <a:moveTo>
                  <a:pt x="0" y="0"/>
                </a:moveTo>
                <a:lnTo>
                  <a:pt x="5194800" y="0"/>
                </a:lnTo>
                <a:lnTo>
                  <a:pt x="5194800" y="4326749"/>
                </a:lnTo>
                <a:lnTo>
                  <a:pt x="4687092" y="4644000"/>
                </a:lnTo>
                <a:lnTo>
                  <a:pt x="0" y="4644000"/>
                </a:lnTo>
                <a:close/>
              </a:path>
            </a:pathLst>
          </a:custGeom>
          <a:solidFill>
            <a:schemeClr val="accent3"/>
          </a:solidFill>
        </p:spPr>
        <p:txBody>
          <a:bodyPr wrap="square">
            <a:noAutofit/>
          </a:bodyPr>
          <a:lstStyle/>
          <a:p>
            <a:r>
              <a:rPr lang="de-DE"/>
              <a:t>Bild durch Klicken auf Symbol hinzufügen</a:t>
            </a:r>
          </a:p>
        </p:txBody>
      </p:sp>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4" name="Datumsplatzhalter 3">
            <a:extLst>
              <a:ext uri="{FF2B5EF4-FFF2-40B4-BE49-F238E27FC236}">
                <a16:creationId xmlns:a16="http://schemas.microsoft.com/office/drawing/2014/main" id="{0E880E40-62C1-4523-9326-8905454D4926}"/>
              </a:ext>
            </a:extLst>
          </p:cNvPr>
          <p:cNvSpPr>
            <a:spLocks noGrp="1"/>
          </p:cNvSpPr>
          <p:nvPr>
            <p:ph type="dt" sz="half" idx="15"/>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D6BA002C-DFE9-450A-A2B3-C70BC48F66B9}"/>
              </a:ext>
            </a:extLst>
          </p:cNvPr>
          <p:cNvSpPr>
            <a:spLocks noGrp="1"/>
          </p:cNvSpPr>
          <p:nvPr>
            <p:ph type="ftr" sz="quarter" idx="16"/>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BB8F5DD0-C562-4452-8B55-8B7571D56CFD}"/>
              </a:ext>
            </a:extLst>
          </p:cNvPr>
          <p:cNvSpPr>
            <a:spLocks noGrp="1"/>
          </p:cNvSpPr>
          <p:nvPr>
            <p:ph type="sldNum" sz="quarter" idx="17"/>
          </p:nvPr>
        </p:nvSpPr>
        <p:spPr/>
        <p:txBody>
          <a:bodyPr/>
          <a:lstStyle/>
          <a:p>
            <a:fld id="{6567D7EC-8799-48C5-898A-08E264972062}" type="slidenum">
              <a:rPr lang="de-DE" smtClean="0"/>
              <a:pPr/>
              <a:t>‹Nr.›</a:t>
            </a:fld>
            <a:endParaRPr lang="de-DE" dirty="0"/>
          </a:p>
        </p:txBody>
      </p:sp>
      <p:sp>
        <p:nvSpPr>
          <p:cNvPr id="8" name="Textplatzhalter 7">
            <a:extLst>
              <a:ext uri="{FF2B5EF4-FFF2-40B4-BE49-F238E27FC236}">
                <a16:creationId xmlns:a16="http://schemas.microsoft.com/office/drawing/2014/main" id="{84409322-67A6-4F12-8D72-41A3B5B662E5}"/>
              </a:ext>
            </a:extLst>
          </p:cNvPr>
          <p:cNvSpPr>
            <a:spLocks noGrp="1"/>
          </p:cNvSpPr>
          <p:nvPr>
            <p:ph type="body" sz="quarter" idx="18"/>
          </p:nvPr>
        </p:nvSpPr>
        <p:spPr>
          <a:xfrm>
            <a:off x="6277800" y="4416666"/>
            <a:ext cx="1974701" cy="1406166"/>
          </a:xfrm>
          <a:solidFill>
            <a:schemeClr val="tx2">
              <a:alpha val="90000"/>
            </a:schemeClr>
          </a:solidFill>
        </p:spPr>
        <p:txBody>
          <a:bodyPr lIns="90000" tIns="90000" rIns="90000" bIns="90000"/>
          <a:lstStyle>
            <a:lvl1pPr>
              <a:spcBef>
                <a:spcPts val="600"/>
              </a:spcBef>
              <a:defRPr sz="1000">
                <a:solidFill>
                  <a:schemeClr val="bg1"/>
                </a:solidFill>
              </a:defRPr>
            </a:lvl1pPr>
          </a:lstStyle>
          <a:p>
            <a:pPr lvl="0"/>
            <a:r>
              <a:rPr lang="de-DE"/>
              <a:t>Mastertextformat bearbeiten</a:t>
            </a:r>
          </a:p>
        </p:txBody>
      </p:sp>
      <p:cxnSp>
        <p:nvCxnSpPr>
          <p:cNvPr id="10" name="Gerader Verbinder 9">
            <a:extLst>
              <a:ext uri="{FF2B5EF4-FFF2-40B4-BE49-F238E27FC236}">
                <a16:creationId xmlns:a16="http://schemas.microsoft.com/office/drawing/2014/main" id="{942447BE-7F68-43E3-BEF7-C04C0F292080}"/>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09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 Inhalt 2/3 Bild mit BU-Box">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3344400" cy="4644000"/>
          </a:xfrm>
        </p:spPr>
        <p:txBody>
          <a:bodyPr/>
          <a:lstStyle/>
          <a:p>
            <a:pPr lvl="0"/>
            <a:r>
              <a:rPr lang="de-DE"/>
              <a:t>Mastertextformat bearbeiten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4" name="Datumsplatzhalter 3">
            <a:extLst>
              <a:ext uri="{FF2B5EF4-FFF2-40B4-BE49-F238E27FC236}">
                <a16:creationId xmlns:a16="http://schemas.microsoft.com/office/drawing/2014/main" id="{0E880E40-62C1-4523-9326-8905454D4926}"/>
              </a:ext>
            </a:extLst>
          </p:cNvPr>
          <p:cNvSpPr>
            <a:spLocks noGrp="1"/>
          </p:cNvSpPr>
          <p:nvPr>
            <p:ph type="dt" sz="half" idx="15"/>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D6BA002C-DFE9-450A-A2B3-C70BC48F66B9}"/>
              </a:ext>
            </a:extLst>
          </p:cNvPr>
          <p:cNvSpPr>
            <a:spLocks noGrp="1"/>
          </p:cNvSpPr>
          <p:nvPr>
            <p:ph type="ftr" sz="quarter" idx="16"/>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BB8F5DD0-C562-4452-8B55-8B7571D56CFD}"/>
              </a:ext>
            </a:extLst>
          </p:cNvPr>
          <p:cNvSpPr>
            <a:spLocks noGrp="1"/>
          </p:cNvSpPr>
          <p:nvPr>
            <p:ph type="sldNum" sz="quarter" idx="17"/>
          </p:nvPr>
        </p:nvSpPr>
        <p:spPr/>
        <p:txBody>
          <a:bodyPr/>
          <a:lstStyle/>
          <a:p>
            <a:fld id="{6567D7EC-8799-48C5-898A-08E264972062}" type="slidenum">
              <a:rPr lang="de-DE" smtClean="0"/>
              <a:pPr/>
              <a:t>‹Nr.›</a:t>
            </a:fld>
            <a:endParaRPr lang="de-DE" dirty="0"/>
          </a:p>
        </p:txBody>
      </p:sp>
      <p:sp>
        <p:nvSpPr>
          <p:cNvPr id="13" name="Bildplatzhalter 12">
            <a:extLst>
              <a:ext uri="{FF2B5EF4-FFF2-40B4-BE49-F238E27FC236}">
                <a16:creationId xmlns:a16="http://schemas.microsoft.com/office/drawing/2014/main" id="{2C391855-DEE4-4776-816F-9FDFE9169B27}"/>
              </a:ext>
            </a:extLst>
          </p:cNvPr>
          <p:cNvSpPr>
            <a:spLocks noGrp="1"/>
          </p:cNvSpPr>
          <p:nvPr>
            <p:ph type="pic" sz="quarter" idx="18"/>
          </p:nvPr>
        </p:nvSpPr>
        <p:spPr>
          <a:xfrm>
            <a:off x="4423800" y="1674000"/>
            <a:ext cx="7048800" cy="4644000"/>
          </a:xfrm>
          <a:custGeom>
            <a:avLst/>
            <a:gdLst>
              <a:gd name="connsiteX0" fmla="*/ 0 w 7048800"/>
              <a:gd name="connsiteY0" fmla="*/ 0 h 4644000"/>
              <a:gd name="connsiteX1" fmla="*/ 7048800 w 7048800"/>
              <a:gd name="connsiteY1" fmla="*/ 0 h 4644000"/>
              <a:gd name="connsiteX2" fmla="*/ 7048800 w 7048800"/>
              <a:gd name="connsiteY2" fmla="*/ 4326749 h 4644000"/>
              <a:gd name="connsiteX3" fmla="*/ 6541092 w 7048800"/>
              <a:gd name="connsiteY3" fmla="*/ 4644000 h 4644000"/>
              <a:gd name="connsiteX4" fmla="*/ 0 w 70488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800" h="4644000">
                <a:moveTo>
                  <a:pt x="0" y="0"/>
                </a:moveTo>
                <a:lnTo>
                  <a:pt x="7048800" y="0"/>
                </a:lnTo>
                <a:lnTo>
                  <a:pt x="7048800" y="4326749"/>
                </a:lnTo>
                <a:lnTo>
                  <a:pt x="6541092" y="4644000"/>
                </a:lnTo>
                <a:lnTo>
                  <a:pt x="0" y="4644000"/>
                </a:lnTo>
                <a:close/>
              </a:path>
            </a:pathLst>
          </a:custGeom>
          <a:solidFill>
            <a:schemeClr val="accent3"/>
          </a:solidFill>
        </p:spPr>
        <p:txBody>
          <a:bodyPr wrap="square">
            <a:noAutofit/>
          </a:bodyPr>
          <a:lstStyle/>
          <a:p>
            <a:r>
              <a:rPr lang="de-DE"/>
              <a:t>Bild durch Klicken auf Symbol hinzufügen</a:t>
            </a:r>
            <a:endParaRPr lang="de-DE" dirty="0"/>
          </a:p>
        </p:txBody>
      </p:sp>
      <p:sp>
        <p:nvSpPr>
          <p:cNvPr id="15" name="Textplatzhalter 7">
            <a:extLst>
              <a:ext uri="{FF2B5EF4-FFF2-40B4-BE49-F238E27FC236}">
                <a16:creationId xmlns:a16="http://schemas.microsoft.com/office/drawing/2014/main" id="{29A14761-D380-48F1-9D44-45AF488797B5}"/>
              </a:ext>
            </a:extLst>
          </p:cNvPr>
          <p:cNvSpPr>
            <a:spLocks noGrp="1"/>
          </p:cNvSpPr>
          <p:nvPr>
            <p:ph type="body" sz="quarter" idx="19"/>
          </p:nvPr>
        </p:nvSpPr>
        <p:spPr>
          <a:xfrm>
            <a:off x="4423800" y="4416666"/>
            <a:ext cx="1974701" cy="1406166"/>
          </a:xfrm>
          <a:solidFill>
            <a:schemeClr val="tx2">
              <a:alpha val="90000"/>
            </a:schemeClr>
          </a:solidFill>
        </p:spPr>
        <p:txBody>
          <a:bodyPr lIns="90000" tIns="90000" rIns="90000" bIns="90000"/>
          <a:lstStyle>
            <a:lvl1pPr>
              <a:spcBef>
                <a:spcPts val="600"/>
              </a:spcBef>
              <a:defRPr sz="1000">
                <a:solidFill>
                  <a:schemeClr val="bg1"/>
                </a:solidFill>
              </a:defRPr>
            </a:lvl1pPr>
          </a:lstStyle>
          <a:p>
            <a:pPr lvl="0"/>
            <a:r>
              <a:rPr lang="de-DE"/>
              <a:t>Mastertextformat bearbeiten</a:t>
            </a:r>
          </a:p>
        </p:txBody>
      </p:sp>
      <p:cxnSp>
        <p:nvCxnSpPr>
          <p:cNvPr id="10" name="Gerader Verbinder 9">
            <a:extLst>
              <a:ext uri="{FF2B5EF4-FFF2-40B4-BE49-F238E27FC236}">
                <a16:creationId xmlns:a16="http://schemas.microsoft.com/office/drawing/2014/main" id="{F97DD6B2-6BB6-4B54-8072-153E6ED7B917}"/>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859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zwei Bilder">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547C337E-B2E8-42BE-BB79-EB136C890B23}"/>
              </a:ext>
            </a:extLst>
          </p:cNvPr>
          <p:cNvSpPr>
            <a:spLocks noGrp="1"/>
          </p:cNvSpPr>
          <p:nvPr>
            <p:ph type="pic" sz="quarter" idx="14"/>
          </p:nvPr>
        </p:nvSpPr>
        <p:spPr>
          <a:xfrm>
            <a:off x="6277800" y="1674000"/>
            <a:ext cx="5194800" cy="4644000"/>
          </a:xfrm>
          <a:custGeom>
            <a:avLst/>
            <a:gdLst>
              <a:gd name="connsiteX0" fmla="*/ 0 w 5194800"/>
              <a:gd name="connsiteY0" fmla="*/ 0 h 4644000"/>
              <a:gd name="connsiteX1" fmla="*/ 5194800 w 5194800"/>
              <a:gd name="connsiteY1" fmla="*/ 0 h 4644000"/>
              <a:gd name="connsiteX2" fmla="*/ 5194800 w 5194800"/>
              <a:gd name="connsiteY2" fmla="*/ 4326749 h 4644000"/>
              <a:gd name="connsiteX3" fmla="*/ 4687092 w 5194800"/>
              <a:gd name="connsiteY3" fmla="*/ 4644000 h 4644000"/>
              <a:gd name="connsiteX4" fmla="*/ 0 w 51948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4644000">
                <a:moveTo>
                  <a:pt x="0" y="0"/>
                </a:moveTo>
                <a:lnTo>
                  <a:pt x="5194800" y="0"/>
                </a:lnTo>
                <a:lnTo>
                  <a:pt x="5194800" y="4326749"/>
                </a:lnTo>
                <a:lnTo>
                  <a:pt x="4687092" y="4644000"/>
                </a:lnTo>
                <a:lnTo>
                  <a:pt x="0" y="4644000"/>
                </a:lnTo>
                <a:close/>
              </a:path>
            </a:pathLst>
          </a:custGeom>
          <a:solidFill>
            <a:schemeClr val="accent3"/>
          </a:solidFill>
        </p:spPr>
        <p:txBody>
          <a:bodyPr wrap="square">
            <a:noAutofit/>
          </a:bodyPr>
          <a:lstStyle/>
          <a:p>
            <a:r>
              <a:rPr lang="de-DE"/>
              <a:t>Bild durch Klicken auf Symbol hinzufügen</a:t>
            </a:r>
          </a:p>
        </p:txBody>
      </p:sp>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8" name="Bildplatzhalter 7">
            <a:extLst>
              <a:ext uri="{FF2B5EF4-FFF2-40B4-BE49-F238E27FC236}">
                <a16:creationId xmlns:a16="http://schemas.microsoft.com/office/drawing/2014/main" id="{A3D5E979-B6F3-499F-86AC-9DA560B943B7}"/>
              </a:ext>
            </a:extLst>
          </p:cNvPr>
          <p:cNvSpPr>
            <a:spLocks noGrp="1"/>
          </p:cNvSpPr>
          <p:nvPr>
            <p:ph type="pic" sz="quarter" idx="15"/>
          </p:nvPr>
        </p:nvSpPr>
        <p:spPr>
          <a:xfrm>
            <a:off x="719998" y="1674000"/>
            <a:ext cx="5196001" cy="4644000"/>
          </a:xfrm>
          <a:solidFill>
            <a:schemeClr val="accent3"/>
          </a:solidFill>
        </p:spPr>
        <p:txBody>
          <a:bodyPr/>
          <a:lstStyle/>
          <a:p>
            <a:r>
              <a:rPr lang="de-DE"/>
              <a:t>Bild durch Klicken auf Symbol hinzufügen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3" name="Datumsplatzhalter 2">
            <a:extLst>
              <a:ext uri="{FF2B5EF4-FFF2-40B4-BE49-F238E27FC236}">
                <a16:creationId xmlns:a16="http://schemas.microsoft.com/office/drawing/2014/main" id="{D2178660-43D6-417E-A41D-8A651FD3EDD4}"/>
              </a:ext>
            </a:extLst>
          </p:cNvPr>
          <p:cNvSpPr>
            <a:spLocks noGrp="1"/>
          </p:cNvSpPr>
          <p:nvPr>
            <p:ph type="dt" sz="half" idx="16"/>
          </p:nvPr>
        </p:nvSpPr>
        <p:spPr/>
        <p:txBody>
          <a:bodyPr/>
          <a:lstStyle/>
          <a:p>
            <a:r>
              <a:rPr lang="de-DE"/>
              <a:t>|    Studienvorbereitungskurs 2023</a:t>
            </a:r>
            <a:endParaRPr lang="de-DE" dirty="0"/>
          </a:p>
        </p:txBody>
      </p:sp>
      <p:sp>
        <p:nvSpPr>
          <p:cNvPr id="4" name="Fußzeilenplatzhalter 3">
            <a:extLst>
              <a:ext uri="{FF2B5EF4-FFF2-40B4-BE49-F238E27FC236}">
                <a16:creationId xmlns:a16="http://schemas.microsoft.com/office/drawing/2014/main" id="{6277E495-745A-4917-9709-76F024A90BD8}"/>
              </a:ext>
            </a:extLst>
          </p:cNvPr>
          <p:cNvSpPr>
            <a:spLocks noGrp="1"/>
          </p:cNvSpPr>
          <p:nvPr>
            <p:ph type="ftr" sz="quarter" idx="17"/>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1E2D2E99-9111-4AFA-AFB3-76CD71D81FE1}"/>
              </a:ext>
            </a:extLst>
          </p:cNvPr>
          <p:cNvSpPr>
            <a:spLocks noGrp="1"/>
          </p:cNvSpPr>
          <p:nvPr>
            <p:ph type="sldNum" sz="quarter" idx="18"/>
          </p:nvPr>
        </p:nvSpPr>
        <p:spPr/>
        <p:txBody>
          <a:bodyPr/>
          <a:lstStyle/>
          <a:p>
            <a:fld id="{6567D7EC-8799-48C5-898A-08E264972062}" type="slidenum">
              <a:rPr lang="de-DE" smtClean="0"/>
              <a:pPr/>
              <a:t>‹Nr.›</a:t>
            </a:fld>
            <a:endParaRPr lang="de-DE" dirty="0"/>
          </a:p>
        </p:txBody>
      </p:sp>
      <p:cxnSp>
        <p:nvCxnSpPr>
          <p:cNvPr id="9" name="Gerader Verbinder 8">
            <a:extLst>
              <a:ext uri="{FF2B5EF4-FFF2-40B4-BE49-F238E27FC236}">
                <a16:creationId xmlns:a16="http://schemas.microsoft.com/office/drawing/2014/main" id="{2FC171BC-79AF-42BF-84CB-39D216F6E301}"/>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18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3" name="Diagrammplatzhalter 2">
            <a:extLst>
              <a:ext uri="{FF2B5EF4-FFF2-40B4-BE49-F238E27FC236}">
                <a16:creationId xmlns:a16="http://schemas.microsoft.com/office/drawing/2014/main" id="{A7627363-86CC-42A8-BCA4-3FEC0149CBBB}"/>
              </a:ext>
            </a:extLst>
          </p:cNvPr>
          <p:cNvSpPr>
            <a:spLocks noGrp="1"/>
          </p:cNvSpPr>
          <p:nvPr>
            <p:ph type="chart" sz="quarter" idx="14"/>
          </p:nvPr>
        </p:nvSpPr>
        <p:spPr>
          <a:xfrm>
            <a:off x="718801" y="1673999"/>
            <a:ext cx="10753199" cy="4642571"/>
          </a:xfrm>
        </p:spPr>
        <p:txBody>
          <a:bodyPr>
            <a:normAutofit/>
          </a:bodyPr>
          <a:lstStyle>
            <a:lvl1pPr marL="0" indent="0">
              <a:buNone/>
              <a:defRPr sz="1800">
                <a:latin typeface="Arial" panose="020B0604020202020204" pitchFamily="34" charset="0"/>
                <a:cs typeface="Arial" panose="020B0604020202020204" pitchFamily="34" charset="0"/>
              </a:defRPr>
            </a:lvl1pPr>
          </a:lstStyle>
          <a:p>
            <a:r>
              <a:rPr lang="de-DE"/>
              <a:t>Diagramm durch Klicken auf Symbol hinzufügen</a:t>
            </a:r>
            <a:endParaRPr lang="de-DE" dirty="0"/>
          </a:p>
        </p:txBody>
      </p:sp>
      <p:sp>
        <p:nvSpPr>
          <p:cNvPr id="2" name="Titel 1">
            <a:extLst>
              <a:ext uri="{FF2B5EF4-FFF2-40B4-BE49-F238E27FC236}">
                <a16:creationId xmlns:a16="http://schemas.microsoft.com/office/drawing/2014/main" id="{5BD709F6-5C2A-4BEF-B6DE-14B4B4FDA573}"/>
              </a:ext>
            </a:extLst>
          </p:cNvPr>
          <p:cNvSpPr>
            <a:spLocks noGrp="1"/>
          </p:cNvSpPr>
          <p:nvPr>
            <p:ph type="title"/>
          </p:nvPr>
        </p:nvSpPr>
        <p:spPr/>
        <p:txBody>
          <a:bodyPr/>
          <a:lstStyle/>
          <a:p>
            <a:r>
              <a:rPr lang="de-DE"/>
              <a:t>Mastertitelformat bearbeiten</a:t>
            </a:r>
          </a:p>
        </p:txBody>
      </p:sp>
      <p:sp>
        <p:nvSpPr>
          <p:cNvPr id="4" name="Datumsplatzhalter 3">
            <a:extLst>
              <a:ext uri="{FF2B5EF4-FFF2-40B4-BE49-F238E27FC236}">
                <a16:creationId xmlns:a16="http://schemas.microsoft.com/office/drawing/2014/main" id="{04BD172E-DE29-4BCE-BE6D-314FDF43C13D}"/>
              </a:ext>
            </a:extLst>
          </p:cNvPr>
          <p:cNvSpPr>
            <a:spLocks noGrp="1"/>
          </p:cNvSpPr>
          <p:nvPr>
            <p:ph type="dt" sz="half" idx="15"/>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17412697-2000-4E1B-8173-9B9587CC95DF}"/>
              </a:ext>
            </a:extLst>
          </p:cNvPr>
          <p:cNvSpPr>
            <a:spLocks noGrp="1"/>
          </p:cNvSpPr>
          <p:nvPr>
            <p:ph type="ftr" sz="quarter" idx="16"/>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3DCA2C21-3D87-4424-800F-176F6F55868C}"/>
              </a:ext>
            </a:extLst>
          </p:cNvPr>
          <p:cNvSpPr>
            <a:spLocks noGrp="1"/>
          </p:cNvSpPr>
          <p:nvPr>
            <p:ph type="sldNum" sz="quarter" idx="17"/>
          </p:nvPr>
        </p:nvSpPr>
        <p:spPr/>
        <p:txBody>
          <a:bodyPr/>
          <a:lstStyle/>
          <a:p>
            <a:fld id="{6567D7EC-8799-48C5-898A-08E264972062}" type="slidenum">
              <a:rPr lang="de-DE" smtClean="0"/>
              <a:pPr/>
              <a:t>‹Nr.›</a:t>
            </a:fld>
            <a:endParaRPr lang="de-DE" dirty="0"/>
          </a:p>
        </p:txBody>
      </p:sp>
      <p:sp>
        <p:nvSpPr>
          <p:cNvPr id="13" name="Untertitel 2">
            <a:extLst>
              <a:ext uri="{FF2B5EF4-FFF2-40B4-BE49-F238E27FC236}">
                <a16:creationId xmlns:a16="http://schemas.microsoft.com/office/drawing/2014/main" id="{9EF021A6-4BB9-4550-AD43-5CAC345F4279}"/>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8" name="Gerader Verbinder 7">
            <a:extLst>
              <a:ext uri="{FF2B5EF4-FFF2-40B4-BE49-F238E27FC236}">
                <a16:creationId xmlns:a16="http://schemas.microsoft.com/office/drawing/2014/main" id="{8F720E25-635C-49B5-8824-A82A5FC06729}"/>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501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zwei Diagramme">
    <p:spTree>
      <p:nvGrpSpPr>
        <p:cNvPr id="1" name=""/>
        <p:cNvGrpSpPr/>
        <p:nvPr/>
      </p:nvGrpSpPr>
      <p:grpSpPr>
        <a:xfrm>
          <a:off x="0" y="0"/>
          <a:ext cx="0" cy="0"/>
          <a:chOff x="0" y="0"/>
          <a:chExt cx="0" cy="0"/>
        </a:xfrm>
      </p:grpSpPr>
      <p:sp>
        <p:nvSpPr>
          <p:cNvPr id="3" name="Diagrammplatzhalter 2">
            <a:extLst>
              <a:ext uri="{FF2B5EF4-FFF2-40B4-BE49-F238E27FC236}">
                <a16:creationId xmlns:a16="http://schemas.microsoft.com/office/drawing/2014/main" id="{A7627363-86CC-42A8-BCA4-3FEC0149CBBB}"/>
              </a:ext>
            </a:extLst>
          </p:cNvPr>
          <p:cNvSpPr>
            <a:spLocks noGrp="1"/>
          </p:cNvSpPr>
          <p:nvPr>
            <p:ph type="chart" sz="quarter" idx="14"/>
          </p:nvPr>
        </p:nvSpPr>
        <p:spPr>
          <a:xfrm>
            <a:off x="718801" y="1673999"/>
            <a:ext cx="5196599" cy="4642571"/>
          </a:xfrm>
        </p:spPr>
        <p:txBody>
          <a:bodyPr>
            <a:normAutofit/>
          </a:bodyPr>
          <a:lstStyle>
            <a:lvl1pPr marL="0" indent="0">
              <a:buNone/>
              <a:defRPr sz="1800">
                <a:latin typeface="Arial" panose="020B0604020202020204" pitchFamily="34" charset="0"/>
                <a:cs typeface="Arial" panose="020B0604020202020204" pitchFamily="34" charset="0"/>
              </a:defRPr>
            </a:lvl1pPr>
          </a:lstStyle>
          <a:p>
            <a:r>
              <a:rPr lang="de-DE"/>
              <a:t>Diagramm durch Klicken auf Symbol hinzufügen</a:t>
            </a:r>
            <a:endParaRPr lang="de-DE" dirty="0"/>
          </a:p>
        </p:txBody>
      </p:sp>
      <p:sp>
        <p:nvSpPr>
          <p:cNvPr id="2" name="Titel 1">
            <a:extLst>
              <a:ext uri="{FF2B5EF4-FFF2-40B4-BE49-F238E27FC236}">
                <a16:creationId xmlns:a16="http://schemas.microsoft.com/office/drawing/2014/main" id="{5BD709F6-5C2A-4BEF-B6DE-14B4B4FDA573}"/>
              </a:ext>
            </a:extLst>
          </p:cNvPr>
          <p:cNvSpPr>
            <a:spLocks noGrp="1"/>
          </p:cNvSpPr>
          <p:nvPr>
            <p:ph type="title"/>
          </p:nvPr>
        </p:nvSpPr>
        <p:spPr/>
        <p:txBody>
          <a:bodyPr/>
          <a:lstStyle/>
          <a:p>
            <a:r>
              <a:rPr lang="de-DE"/>
              <a:t>Mastertitelformat bearbeiten</a:t>
            </a:r>
          </a:p>
        </p:txBody>
      </p:sp>
      <p:sp>
        <p:nvSpPr>
          <p:cNvPr id="4" name="Datumsplatzhalter 3">
            <a:extLst>
              <a:ext uri="{FF2B5EF4-FFF2-40B4-BE49-F238E27FC236}">
                <a16:creationId xmlns:a16="http://schemas.microsoft.com/office/drawing/2014/main" id="{04BD172E-DE29-4BCE-BE6D-314FDF43C13D}"/>
              </a:ext>
            </a:extLst>
          </p:cNvPr>
          <p:cNvSpPr>
            <a:spLocks noGrp="1"/>
          </p:cNvSpPr>
          <p:nvPr>
            <p:ph type="dt" sz="half" idx="15"/>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17412697-2000-4E1B-8173-9B9587CC95DF}"/>
              </a:ext>
            </a:extLst>
          </p:cNvPr>
          <p:cNvSpPr>
            <a:spLocks noGrp="1"/>
          </p:cNvSpPr>
          <p:nvPr>
            <p:ph type="ftr" sz="quarter" idx="16"/>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3DCA2C21-3D87-4424-800F-176F6F55868C}"/>
              </a:ext>
            </a:extLst>
          </p:cNvPr>
          <p:cNvSpPr>
            <a:spLocks noGrp="1"/>
          </p:cNvSpPr>
          <p:nvPr>
            <p:ph type="sldNum" sz="quarter" idx="17"/>
          </p:nvPr>
        </p:nvSpPr>
        <p:spPr/>
        <p:txBody>
          <a:bodyPr/>
          <a:lstStyle/>
          <a:p>
            <a:fld id="{6567D7EC-8799-48C5-898A-08E264972062}" type="slidenum">
              <a:rPr lang="de-DE" smtClean="0"/>
              <a:pPr/>
              <a:t>‹Nr.›</a:t>
            </a:fld>
            <a:endParaRPr lang="de-DE" dirty="0"/>
          </a:p>
        </p:txBody>
      </p:sp>
      <p:sp>
        <p:nvSpPr>
          <p:cNvPr id="13" name="Untertitel 2">
            <a:extLst>
              <a:ext uri="{FF2B5EF4-FFF2-40B4-BE49-F238E27FC236}">
                <a16:creationId xmlns:a16="http://schemas.microsoft.com/office/drawing/2014/main" id="{9EF021A6-4BB9-4550-AD43-5CAC345F4279}"/>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8" name="Gerader Verbinder 7">
            <a:extLst>
              <a:ext uri="{FF2B5EF4-FFF2-40B4-BE49-F238E27FC236}">
                <a16:creationId xmlns:a16="http://schemas.microsoft.com/office/drawing/2014/main" id="{8F720E25-635C-49B5-8824-A82A5FC06729}"/>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Diagrammplatzhalter 2">
            <a:extLst>
              <a:ext uri="{FF2B5EF4-FFF2-40B4-BE49-F238E27FC236}">
                <a16:creationId xmlns:a16="http://schemas.microsoft.com/office/drawing/2014/main" id="{40153406-C06B-40E8-99C7-229D0C6B031B}"/>
              </a:ext>
            </a:extLst>
          </p:cNvPr>
          <p:cNvSpPr>
            <a:spLocks noGrp="1"/>
          </p:cNvSpPr>
          <p:nvPr>
            <p:ph type="chart" sz="quarter" idx="18"/>
          </p:nvPr>
        </p:nvSpPr>
        <p:spPr>
          <a:xfrm>
            <a:off x="6275400" y="1673999"/>
            <a:ext cx="5196599" cy="4642571"/>
          </a:xfrm>
        </p:spPr>
        <p:txBody>
          <a:bodyPr>
            <a:normAutofit/>
          </a:bodyPr>
          <a:lstStyle>
            <a:lvl1pPr marL="0" indent="0">
              <a:buNone/>
              <a:defRPr sz="1800">
                <a:latin typeface="Arial" panose="020B0604020202020204" pitchFamily="34" charset="0"/>
                <a:cs typeface="Arial" panose="020B0604020202020204" pitchFamily="34" charset="0"/>
              </a:defRPr>
            </a:lvl1pPr>
          </a:lstStyle>
          <a:p>
            <a:r>
              <a:rPr lang="de-DE"/>
              <a:t>Diagramm durch Klicken auf Symbol hinzufügen</a:t>
            </a:r>
            <a:endParaRPr lang="de-DE" dirty="0"/>
          </a:p>
        </p:txBody>
      </p:sp>
    </p:spTree>
    <p:extLst>
      <p:ext uri="{BB962C8B-B14F-4D97-AF65-F5344CB8AC3E}">
        <p14:creationId xmlns:p14="http://schemas.microsoft.com/office/powerpoint/2010/main" val="375333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Inhalte qu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p:txBody>
          <a:bodyPr/>
          <a:lstStyle>
            <a:lvl1pPr>
              <a:lnSpc>
                <a:spcPct val="90000"/>
              </a:lnSpc>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40EE4D9F-AC7A-4F8D-AC64-47E047663F4F}"/>
              </a:ext>
            </a:extLst>
          </p:cNvPr>
          <p:cNvSpPr>
            <a:spLocks noGrp="1"/>
          </p:cNvSpPr>
          <p:nvPr>
            <p:ph idx="1"/>
          </p:nvPr>
        </p:nvSpPr>
        <p:spPr>
          <a:xfrm>
            <a:off x="719999" y="1674000"/>
            <a:ext cx="5196600" cy="2142000"/>
          </a:xfrm>
        </p:spPr>
        <p:txBody>
          <a:bodyPr/>
          <a:lstStyle>
            <a:lvl5pPr>
              <a:spcBef>
                <a:spcPts val="2400"/>
              </a:spcBef>
              <a:defRPr/>
            </a:lvl5pPr>
          </a:lstStyle>
          <a:p>
            <a:pPr lvl="0"/>
            <a:r>
              <a:rPr lang="de-DE"/>
              <a:t>Mastertextformat bearbeiten</a:t>
            </a:r>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8" name="Datumsplatzhalter 7">
            <a:extLst>
              <a:ext uri="{FF2B5EF4-FFF2-40B4-BE49-F238E27FC236}">
                <a16:creationId xmlns:a16="http://schemas.microsoft.com/office/drawing/2014/main" id="{7E09A1A4-66FB-4BBF-B3D3-82C3A7E41C09}"/>
              </a:ext>
            </a:extLst>
          </p:cNvPr>
          <p:cNvSpPr>
            <a:spLocks noGrp="1"/>
          </p:cNvSpPr>
          <p:nvPr>
            <p:ph type="dt" sz="half" idx="14"/>
          </p:nvPr>
        </p:nvSpPr>
        <p:spPr/>
        <p:txBody>
          <a:bodyPr/>
          <a:lstStyle/>
          <a:p>
            <a:r>
              <a:rPr lang="de-DE"/>
              <a:t>|    Studienvorbereitungskurs 2023</a:t>
            </a:r>
            <a:endParaRPr lang="de-DE" dirty="0"/>
          </a:p>
        </p:txBody>
      </p:sp>
      <p:sp>
        <p:nvSpPr>
          <p:cNvPr id="9" name="Fußzeilenplatzhalter 8">
            <a:extLst>
              <a:ext uri="{FF2B5EF4-FFF2-40B4-BE49-F238E27FC236}">
                <a16:creationId xmlns:a16="http://schemas.microsoft.com/office/drawing/2014/main" id="{F94D21F0-0C2D-40CB-B9DB-55864772B0A8}"/>
              </a:ext>
            </a:extLst>
          </p:cNvPr>
          <p:cNvSpPr>
            <a:spLocks noGrp="1"/>
          </p:cNvSpPr>
          <p:nvPr>
            <p:ph type="ftr" sz="quarter" idx="15"/>
          </p:nvPr>
        </p:nvSpPr>
        <p:spPr/>
        <p:txBody>
          <a:bodyPr/>
          <a:lstStyle/>
          <a:p>
            <a:r>
              <a:rPr lang="de-DE"/>
              <a:t>|    Fußzeile Universität Augsburg</a:t>
            </a:r>
            <a:endParaRPr lang="de-DE" dirty="0"/>
          </a:p>
        </p:txBody>
      </p:sp>
      <p:sp>
        <p:nvSpPr>
          <p:cNvPr id="10" name="Foliennummernplatzhalter 9">
            <a:extLst>
              <a:ext uri="{FF2B5EF4-FFF2-40B4-BE49-F238E27FC236}">
                <a16:creationId xmlns:a16="http://schemas.microsoft.com/office/drawing/2014/main" id="{ECC5A95F-83E3-4397-B18C-8F3003F1CEB4}"/>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2F00719E-AEFE-40BF-8FAF-96026E0CB3E3}"/>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Inhaltsplatzhalter 2">
            <a:extLst>
              <a:ext uri="{FF2B5EF4-FFF2-40B4-BE49-F238E27FC236}">
                <a16:creationId xmlns:a16="http://schemas.microsoft.com/office/drawing/2014/main" id="{270BA7FE-E827-4D39-A048-D4CF86BD7DF7}"/>
              </a:ext>
            </a:extLst>
          </p:cNvPr>
          <p:cNvSpPr>
            <a:spLocks noGrp="1"/>
          </p:cNvSpPr>
          <p:nvPr>
            <p:ph idx="17"/>
          </p:nvPr>
        </p:nvSpPr>
        <p:spPr>
          <a:xfrm>
            <a:off x="6276599" y="1674000"/>
            <a:ext cx="5196600" cy="2142000"/>
          </a:xfrm>
        </p:spPr>
        <p:txBody>
          <a:bodyPr/>
          <a:lstStyle>
            <a:lvl5pPr>
              <a:spcBef>
                <a:spcPts val="2400"/>
              </a:spcBef>
              <a:defRPr/>
            </a:lvl5pPr>
          </a:lstStyle>
          <a:p>
            <a:pPr lvl="0"/>
            <a:r>
              <a:rPr lang="de-DE"/>
              <a:t>Mastertextformat bearbeiten</a:t>
            </a:r>
          </a:p>
        </p:txBody>
      </p:sp>
      <p:sp>
        <p:nvSpPr>
          <p:cNvPr id="13" name="Inhaltsplatzhalter 2">
            <a:extLst>
              <a:ext uri="{FF2B5EF4-FFF2-40B4-BE49-F238E27FC236}">
                <a16:creationId xmlns:a16="http://schemas.microsoft.com/office/drawing/2014/main" id="{D99C89F3-D97E-408C-A5DF-94B7F7F34053}"/>
              </a:ext>
            </a:extLst>
          </p:cNvPr>
          <p:cNvSpPr>
            <a:spLocks noGrp="1"/>
          </p:cNvSpPr>
          <p:nvPr>
            <p:ph idx="18"/>
          </p:nvPr>
        </p:nvSpPr>
        <p:spPr>
          <a:xfrm>
            <a:off x="719999" y="4176000"/>
            <a:ext cx="5196600" cy="2142000"/>
          </a:xfrm>
        </p:spPr>
        <p:txBody>
          <a:bodyPr/>
          <a:lstStyle>
            <a:lvl5pPr>
              <a:spcBef>
                <a:spcPts val="2400"/>
              </a:spcBef>
              <a:defRPr/>
            </a:lvl5pPr>
          </a:lstStyle>
          <a:p>
            <a:pPr lvl="0"/>
            <a:r>
              <a:rPr lang="de-DE"/>
              <a:t>Mastertextformat bearbeiten</a:t>
            </a:r>
          </a:p>
        </p:txBody>
      </p:sp>
      <p:sp>
        <p:nvSpPr>
          <p:cNvPr id="14" name="Inhaltsplatzhalter 2">
            <a:extLst>
              <a:ext uri="{FF2B5EF4-FFF2-40B4-BE49-F238E27FC236}">
                <a16:creationId xmlns:a16="http://schemas.microsoft.com/office/drawing/2014/main" id="{DDBCAED4-2F76-438B-B283-1C960E7CC970}"/>
              </a:ext>
            </a:extLst>
          </p:cNvPr>
          <p:cNvSpPr>
            <a:spLocks noGrp="1"/>
          </p:cNvSpPr>
          <p:nvPr>
            <p:ph idx="19"/>
          </p:nvPr>
        </p:nvSpPr>
        <p:spPr>
          <a:xfrm>
            <a:off x="6276599" y="4176000"/>
            <a:ext cx="5196600" cy="2142000"/>
          </a:xfrm>
        </p:spPr>
        <p:txBody>
          <a:bodyPr/>
          <a:lstStyle>
            <a:lvl5pPr>
              <a:spcBef>
                <a:spcPts val="2400"/>
              </a:spcBef>
              <a:defRPr/>
            </a:lvl5pPr>
          </a:lstStyle>
          <a:p>
            <a:pPr lvl="0"/>
            <a:r>
              <a:rPr lang="de-DE"/>
              <a:t>Mastertextformat bearbeiten</a:t>
            </a:r>
          </a:p>
        </p:txBody>
      </p:sp>
    </p:spTree>
    <p:extLst>
      <p:ext uri="{BB962C8B-B14F-4D97-AF65-F5344CB8AC3E}">
        <p14:creationId xmlns:p14="http://schemas.microsoft.com/office/powerpoint/2010/main" val="1672315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 Inhalt + 3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lvl2pPr marL="216000">
              <a:defRPr/>
            </a:lvl2pPr>
          </a:lstStyle>
          <a:p>
            <a:pPr lvl="0"/>
            <a:r>
              <a:rPr lang="de-DE"/>
              <a:t>Mastertextformat bearbeiten</a:t>
            </a:r>
          </a:p>
        </p:txBody>
      </p:sp>
      <p:sp>
        <p:nvSpPr>
          <p:cNvPr id="12" name="Bildplatzhalter 11">
            <a:extLst>
              <a:ext uri="{FF2B5EF4-FFF2-40B4-BE49-F238E27FC236}">
                <a16:creationId xmlns:a16="http://schemas.microsoft.com/office/drawing/2014/main" id="{F832642F-B323-49EE-872A-3130F834200B}"/>
              </a:ext>
            </a:extLst>
          </p:cNvPr>
          <p:cNvSpPr>
            <a:spLocks noGrp="1"/>
          </p:cNvSpPr>
          <p:nvPr>
            <p:ph type="pic" sz="quarter" idx="16"/>
          </p:nvPr>
        </p:nvSpPr>
        <p:spPr>
          <a:xfrm>
            <a:off x="6277801" y="1674000"/>
            <a:ext cx="2507101" cy="2232000"/>
          </a:xfrm>
          <a:solidFill>
            <a:schemeClr val="accent3"/>
          </a:solidFill>
        </p:spPr>
        <p:txBody>
          <a:bodyPr/>
          <a:lstStyle/>
          <a:p>
            <a:r>
              <a:rPr lang="de-DE"/>
              <a:t>Bild durch Klicken auf Symbol hinzufügen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18" name="Bildplatzhalter 17">
            <a:extLst>
              <a:ext uri="{FF2B5EF4-FFF2-40B4-BE49-F238E27FC236}">
                <a16:creationId xmlns:a16="http://schemas.microsoft.com/office/drawing/2014/main" id="{F465D2CE-6830-4297-983E-F7B43985B9EB}"/>
              </a:ext>
            </a:extLst>
          </p:cNvPr>
          <p:cNvSpPr>
            <a:spLocks noGrp="1"/>
          </p:cNvSpPr>
          <p:nvPr>
            <p:ph type="pic" sz="quarter" idx="18"/>
          </p:nvPr>
        </p:nvSpPr>
        <p:spPr>
          <a:xfrm>
            <a:off x="6277800" y="4086000"/>
            <a:ext cx="5194800" cy="2232000"/>
          </a:xfrm>
          <a:custGeom>
            <a:avLst/>
            <a:gdLst>
              <a:gd name="connsiteX0" fmla="*/ 0 w 5194800"/>
              <a:gd name="connsiteY0" fmla="*/ 0 h 2232000"/>
              <a:gd name="connsiteX1" fmla="*/ 5194800 w 5194800"/>
              <a:gd name="connsiteY1" fmla="*/ 0 h 2232000"/>
              <a:gd name="connsiteX2" fmla="*/ 5194800 w 5194800"/>
              <a:gd name="connsiteY2" fmla="*/ 1914749 h 2232000"/>
              <a:gd name="connsiteX3" fmla="*/ 4687092 w 5194800"/>
              <a:gd name="connsiteY3" fmla="*/ 2232000 h 2232000"/>
              <a:gd name="connsiteX4" fmla="*/ 0 w 5194800"/>
              <a:gd name="connsiteY4" fmla="*/ 2232000 h 22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2232000">
                <a:moveTo>
                  <a:pt x="0" y="0"/>
                </a:moveTo>
                <a:lnTo>
                  <a:pt x="5194800" y="0"/>
                </a:lnTo>
                <a:lnTo>
                  <a:pt x="5194800" y="1914749"/>
                </a:lnTo>
                <a:lnTo>
                  <a:pt x="4687092" y="2232000"/>
                </a:lnTo>
                <a:lnTo>
                  <a:pt x="0" y="2232000"/>
                </a:lnTo>
                <a:close/>
              </a:path>
            </a:pathLst>
          </a:custGeom>
          <a:solidFill>
            <a:schemeClr val="accent3"/>
          </a:solidFill>
        </p:spPr>
        <p:txBody>
          <a:bodyPr wrap="square">
            <a:noAutofit/>
          </a:bodyPr>
          <a:lstStyle/>
          <a:p>
            <a:r>
              <a:rPr lang="de-DE"/>
              <a:t>Bild durch Klicken auf Symbol hinzufügen</a:t>
            </a:r>
          </a:p>
        </p:txBody>
      </p:sp>
      <p:sp>
        <p:nvSpPr>
          <p:cNvPr id="4" name="Datumsplatzhalter 3">
            <a:extLst>
              <a:ext uri="{FF2B5EF4-FFF2-40B4-BE49-F238E27FC236}">
                <a16:creationId xmlns:a16="http://schemas.microsoft.com/office/drawing/2014/main" id="{CF1A0135-E140-476E-AC43-792A657BCCE9}"/>
              </a:ext>
            </a:extLst>
          </p:cNvPr>
          <p:cNvSpPr>
            <a:spLocks noGrp="1"/>
          </p:cNvSpPr>
          <p:nvPr>
            <p:ph type="dt" sz="half" idx="19"/>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05C46EB0-769F-4170-83B7-93D805106DFD}"/>
              </a:ext>
            </a:extLst>
          </p:cNvPr>
          <p:cNvSpPr>
            <a:spLocks noGrp="1"/>
          </p:cNvSpPr>
          <p:nvPr>
            <p:ph type="ftr" sz="quarter" idx="20"/>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BD706C54-FF6D-4951-8C8B-40E294A9C466}"/>
              </a:ext>
            </a:extLst>
          </p:cNvPr>
          <p:cNvSpPr>
            <a:spLocks noGrp="1"/>
          </p:cNvSpPr>
          <p:nvPr>
            <p:ph type="sldNum" sz="quarter" idx="21"/>
          </p:nvPr>
        </p:nvSpPr>
        <p:spPr/>
        <p:txBody>
          <a:bodyPr/>
          <a:lstStyle/>
          <a:p>
            <a:fld id="{6567D7EC-8799-48C5-898A-08E264972062}" type="slidenum">
              <a:rPr lang="de-DE" smtClean="0"/>
              <a:pPr/>
              <a:t>‹Nr.›</a:t>
            </a:fld>
            <a:endParaRPr lang="de-DE" dirty="0"/>
          </a:p>
        </p:txBody>
      </p:sp>
      <p:cxnSp>
        <p:nvCxnSpPr>
          <p:cNvPr id="14" name="Gerader Verbinder 13">
            <a:extLst>
              <a:ext uri="{FF2B5EF4-FFF2-40B4-BE49-F238E27FC236}">
                <a16:creationId xmlns:a16="http://schemas.microsoft.com/office/drawing/2014/main" id="{7DCF9F49-EFAD-4ACD-99F6-79A884BC2C0E}"/>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Bildplatzhalter 11">
            <a:extLst>
              <a:ext uri="{FF2B5EF4-FFF2-40B4-BE49-F238E27FC236}">
                <a16:creationId xmlns:a16="http://schemas.microsoft.com/office/drawing/2014/main" id="{903F8E2B-6617-4DB7-991D-50B6D595961B}"/>
              </a:ext>
            </a:extLst>
          </p:cNvPr>
          <p:cNvSpPr>
            <a:spLocks noGrp="1"/>
          </p:cNvSpPr>
          <p:nvPr>
            <p:ph type="pic" sz="quarter" idx="22"/>
          </p:nvPr>
        </p:nvSpPr>
        <p:spPr>
          <a:xfrm>
            <a:off x="8964902" y="1674000"/>
            <a:ext cx="2507101" cy="2232000"/>
          </a:xfrm>
          <a:solidFill>
            <a:schemeClr val="accent3"/>
          </a:solidFill>
        </p:spPr>
        <p:txBody>
          <a:bodyPr/>
          <a:lstStyle/>
          <a:p>
            <a:r>
              <a:rPr lang="de-DE"/>
              <a:t>Bild durch Klicken auf Symbol hinzufügen</a:t>
            </a:r>
          </a:p>
        </p:txBody>
      </p:sp>
    </p:spTree>
    <p:extLst>
      <p:ext uri="{BB962C8B-B14F-4D97-AF65-F5344CB8AC3E}">
        <p14:creationId xmlns:p14="http://schemas.microsoft.com/office/powerpoint/2010/main" val="2685901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 Inhalt + 2 Bilder + Infobox ho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12" name="Bildplatzhalter 11">
            <a:extLst>
              <a:ext uri="{FF2B5EF4-FFF2-40B4-BE49-F238E27FC236}">
                <a16:creationId xmlns:a16="http://schemas.microsoft.com/office/drawing/2014/main" id="{0E52A4B2-180F-4635-9822-27508ECE4CE1}"/>
              </a:ext>
            </a:extLst>
          </p:cNvPr>
          <p:cNvSpPr>
            <a:spLocks noGrp="1"/>
          </p:cNvSpPr>
          <p:nvPr>
            <p:ph type="pic" sz="quarter" idx="16"/>
          </p:nvPr>
        </p:nvSpPr>
        <p:spPr>
          <a:xfrm>
            <a:off x="6277800" y="1674000"/>
            <a:ext cx="2507400" cy="2232000"/>
          </a:xfrm>
          <a:solidFill>
            <a:schemeClr val="accent3"/>
          </a:solidFill>
        </p:spPr>
        <p:txBody>
          <a:bodyPr/>
          <a:lstStyle/>
          <a:p>
            <a:r>
              <a:rPr lang="de-DE"/>
              <a:t>Bild durch Klicken auf Symbol hinzufügen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21" name="Textplatzhalter 20">
            <a:extLst>
              <a:ext uri="{FF2B5EF4-FFF2-40B4-BE49-F238E27FC236}">
                <a16:creationId xmlns:a16="http://schemas.microsoft.com/office/drawing/2014/main" id="{6113E644-52D1-4A9A-821D-0ECCD9B110F5}"/>
              </a:ext>
            </a:extLst>
          </p:cNvPr>
          <p:cNvSpPr>
            <a:spLocks noGrp="1"/>
          </p:cNvSpPr>
          <p:nvPr>
            <p:ph type="body" sz="quarter" idx="18"/>
          </p:nvPr>
        </p:nvSpPr>
        <p:spPr>
          <a:xfrm>
            <a:off x="8965200" y="1674000"/>
            <a:ext cx="2507400" cy="4644000"/>
          </a:xfrm>
          <a:custGeom>
            <a:avLst/>
            <a:gdLst>
              <a:gd name="connsiteX0" fmla="*/ 0 w 2507400"/>
              <a:gd name="connsiteY0" fmla="*/ 0 h 4644000"/>
              <a:gd name="connsiteX1" fmla="*/ 2507400 w 2507400"/>
              <a:gd name="connsiteY1" fmla="*/ 0 h 4644000"/>
              <a:gd name="connsiteX2" fmla="*/ 2507400 w 2507400"/>
              <a:gd name="connsiteY2" fmla="*/ 4326749 h 4644000"/>
              <a:gd name="connsiteX3" fmla="*/ 1999692 w 2507400"/>
              <a:gd name="connsiteY3" fmla="*/ 4644000 h 4644000"/>
              <a:gd name="connsiteX4" fmla="*/ 0 w 2507400"/>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00" h="4644000">
                <a:moveTo>
                  <a:pt x="0" y="0"/>
                </a:moveTo>
                <a:lnTo>
                  <a:pt x="2507400" y="0"/>
                </a:lnTo>
                <a:lnTo>
                  <a:pt x="2507400" y="4326749"/>
                </a:lnTo>
                <a:lnTo>
                  <a:pt x="1999692" y="4644000"/>
                </a:lnTo>
                <a:lnTo>
                  <a:pt x="0" y="4644000"/>
                </a:lnTo>
                <a:close/>
              </a:path>
            </a:pathLst>
          </a:custGeom>
          <a:solidFill>
            <a:schemeClr val="tx2"/>
          </a:solidFill>
        </p:spPr>
        <p:txBody>
          <a:bodyPr wrap="square" lIns="144000" tIns="144000" rIns="144000" bIns="144000">
            <a:no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p:txBody>
      </p:sp>
      <p:sp>
        <p:nvSpPr>
          <p:cNvPr id="13" name="Bildplatzhalter 11">
            <a:extLst>
              <a:ext uri="{FF2B5EF4-FFF2-40B4-BE49-F238E27FC236}">
                <a16:creationId xmlns:a16="http://schemas.microsoft.com/office/drawing/2014/main" id="{EA2C7DF6-8FA2-4912-8FF1-99CC9F4CBE61}"/>
              </a:ext>
            </a:extLst>
          </p:cNvPr>
          <p:cNvSpPr>
            <a:spLocks noGrp="1"/>
          </p:cNvSpPr>
          <p:nvPr>
            <p:ph type="pic" sz="quarter" idx="17"/>
          </p:nvPr>
        </p:nvSpPr>
        <p:spPr>
          <a:xfrm>
            <a:off x="6277800" y="4086000"/>
            <a:ext cx="2507400" cy="2232000"/>
          </a:xfrm>
          <a:solidFill>
            <a:schemeClr val="accent3"/>
          </a:solidFill>
        </p:spPr>
        <p:txBody>
          <a:bodyPr/>
          <a:lstStyle/>
          <a:p>
            <a:r>
              <a:rPr lang="de-DE"/>
              <a:t>Bild durch Klicken auf Symbol hinzufügen</a:t>
            </a:r>
          </a:p>
        </p:txBody>
      </p:sp>
      <p:sp>
        <p:nvSpPr>
          <p:cNvPr id="4" name="Datumsplatzhalter 3">
            <a:extLst>
              <a:ext uri="{FF2B5EF4-FFF2-40B4-BE49-F238E27FC236}">
                <a16:creationId xmlns:a16="http://schemas.microsoft.com/office/drawing/2014/main" id="{60755965-1525-4E18-8617-459E33E24C0D}"/>
              </a:ext>
            </a:extLst>
          </p:cNvPr>
          <p:cNvSpPr>
            <a:spLocks noGrp="1"/>
          </p:cNvSpPr>
          <p:nvPr>
            <p:ph type="dt" sz="half" idx="19"/>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903B74A0-6721-4460-9913-76B468D904E0}"/>
              </a:ext>
            </a:extLst>
          </p:cNvPr>
          <p:cNvSpPr>
            <a:spLocks noGrp="1"/>
          </p:cNvSpPr>
          <p:nvPr>
            <p:ph type="ftr" sz="quarter" idx="20"/>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586D6DB4-5088-4985-8544-351706B14157}"/>
              </a:ext>
            </a:extLst>
          </p:cNvPr>
          <p:cNvSpPr>
            <a:spLocks noGrp="1"/>
          </p:cNvSpPr>
          <p:nvPr>
            <p:ph type="sldNum" sz="quarter" idx="21"/>
          </p:nvPr>
        </p:nvSpPr>
        <p:spPr/>
        <p:txBody>
          <a:bodyPr/>
          <a:lstStyle/>
          <a:p>
            <a:fld id="{6567D7EC-8799-48C5-898A-08E264972062}" type="slidenum">
              <a:rPr lang="de-DE" smtClean="0"/>
              <a:pPr/>
              <a:t>‹Nr.›</a:t>
            </a:fld>
            <a:endParaRPr lang="de-DE" dirty="0"/>
          </a:p>
        </p:txBody>
      </p:sp>
      <p:cxnSp>
        <p:nvCxnSpPr>
          <p:cNvPr id="14" name="Gerader Verbinder 13">
            <a:extLst>
              <a:ext uri="{FF2B5EF4-FFF2-40B4-BE49-F238E27FC236}">
                <a16:creationId xmlns:a16="http://schemas.microsoft.com/office/drawing/2014/main" id="{9EFBBC7C-F6A5-4ED9-9C3D-5FC6ABA55624}"/>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324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 Inhalt + 2 Bilder + Infobox qu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12" name="Bildplatzhalter 11">
            <a:extLst>
              <a:ext uri="{FF2B5EF4-FFF2-40B4-BE49-F238E27FC236}">
                <a16:creationId xmlns:a16="http://schemas.microsoft.com/office/drawing/2014/main" id="{F832642F-B323-49EE-872A-3130F834200B}"/>
              </a:ext>
            </a:extLst>
          </p:cNvPr>
          <p:cNvSpPr>
            <a:spLocks noGrp="1"/>
          </p:cNvSpPr>
          <p:nvPr>
            <p:ph type="pic" sz="quarter" idx="16"/>
          </p:nvPr>
        </p:nvSpPr>
        <p:spPr>
          <a:xfrm>
            <a:off x="6277800" y="1674000"/>
            <a:ext cx="2507400" cy="2232000"/>
          </a:xfrm>
          <a:solidFill>
            <a:schemeClr val="accent3"/>
          </a:solidFill>
        </p:spPr>
        <p:txBody>
          <a:bodyPr/>
          <a:lstStyle/>
          <a:p>
            <a:r>
              <a:rPr lang="de-DE"/>
              <a:t>Bild durch Klicken auf Symbol hinzufügen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16" name="Textplatzhalter 15">
            <a:extLst>
              <a:ext uri="{FF2B5EF4-FFF2-40B4-BE49-F238E27FC236}">
                <a16:creationId xmlns:a16="http://schemas.microsoft.com/office/drawing/2014/main" id="{DBB234F7-230F-4A75-81B8-34F8EDC64F34}"/>
              </a:ext>
            </a:extLst>
          </p:cNvPr>
          <p:cNvSpPr>
            <a:spLocks noGrp="1"/>
          </p:cNvSpPr>
          <p:nvPr>
            <p:ph type="body" sz="quarter" idx="19"/>
          </p:nvPr>
        </p:nvSpPr>
        <p:spPr>
          <a:xfrm>
            <a:off x="6277800" y="4086000"/>
            <a:ext cx="5194800" cy="2232000"/>
          </a:xfrm>
          <a:custGeom>
            <a:avLst/>
            <a:gdLst>
              <a:gd name="connsiteX0" fmla="*/ 0 w 5194800"/>
              <a:gd name="connsiteY0" fmla="*/ 0 h 2232000"/>
              <a:gd name="connsiteX1" fmla="*/ 5194800 w 5194800"/>
              <a:gd name="connsiteY1" fmla="*/ 0 h 2232000"/>
              <a:gd name="connsiteX2" fmla="*/ 5194800 w 5194800"/>
              <a:gd name="connsiteY2" fmla="*/ 1914749 h 2232000"/>
              <a:gd name="connsiteX3" fmla="*/ 4687092 w 5194800"/>
              <a:gd name="connsiteY3" fmla="*/ 2232000 h 2232000"/>
              <a:gd name="connsiteX4" fmla="*/ 0 w 5194800"/>
              <a:gd name="connsiteY4" fmla="*/ 2232000 h 22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800" h="2232000">
                <a:moveTo>
                  <a:pt x="0" y="0"/>
                </a:moveTo>
                <a:lnTo>
                  <a:pt x="5194800" y="0"/>
                </a:lnTo>
                <a:lnTo>
                  <a:pt x="5194800" y="1914749"/>
                </a:lnTo>
                <a:lnTo>
                  <a:pt x="4687092" y="2232000"/>
                </a:lnTo>
                <a:lnTo>
                  <a:pt x="0" y="2232000"/>
                </a:lnTo>
                <a:close/>
              </a:path>
            </a:pathLst>
          </a:custGeom>
          <a:solidFill>
            <a:schemeClr val="tx2"/>
          </a:solidFill>
        </p:spPr>
        <p:txBody>
          <a:bodyPr wrap="square" lIns="144000" tIns="144000" rIns="144000" bIns="144000">
            <a:noAutofit/>
          </a:bodyPr>
          <a:lstStyle>
            <a:lvl1pPr>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p:txBody>
      </p:sp>
      <p:sp>
        <p:nvSpPr>
          <p:cNvPr id="13" name="Bildplatzhalter 11">
            <a:extLst>
              <a:ext uri="{FF2B5EF4-FFF2-40B4-BE49-F238E27FC236}">
                <a16:creationId xmlns:a16="http://schemas.microsoft.com/office/drawing/2014/main" id="{9C55D38B-F3F0-43B2-B18E-7740F748B16D}"/>
              </a:ext>
            </a:extLst>
          </p:cNvPr>
          <p:cNvSpPr>
            <a:spLocks noGrp="1"/>
          </p:cNvSpPr>
          <p:nvPr>
            <p:ph type="pic" sz="quarter" idx="17"/>
          </p:nvPr>
        </p:nvSpPr>
        <p:spPr>
          <a:xfrm>
            <a:off x="8965200" y="1674000"/>
            <a:ext cx="2507400" cy="2232000"/>
          </a:xfrm>
          <a:solidFill>
            <a:schemeClr val="accent3"/>
          </a:solidFill>
        </p:spPr>
        <p:txBody>
          <a:bodyPr/>
          <a:lstStyle/>
          <a:p>
            <a:r>
              <a:rPr lang="de-DE"/>
              <a:t>Bild durch Klicken auf Symbol hinzufügen</a:t>
            </a:r>
          </a:p>
        </p:txBody>
      </p:sp>
      <p:sp>
        <p:nvSpPr>
          <p:cNvPr id="4" name="Datumsplatzhalter 3">
            <a:extLst>
              <a:ext uri="{FF2B5EF4-FFF2-40B4-BE49-F238E27FC236}">
                <a16:creationId xmlns:a16="http://schemas.microsoft.com/office/drawing/2014/main" id="{602165AC-262C-4D41-9BBC-CEF1D222E566}"/>
              </a:ext>
            </a:extLst>
          </p:cNvPr>
          <p:cNvSpPr>
            <a:spLocks noGrp="1"/>
          </p:cNvSpPr>
          <p:nvPr>
            <p:ph type="dt" sz="half" idx="20"/>
          </p:nvPr>
        </p:nvSpPr>
        <p:spPr/>
        <p:txBody>
          <a:bodyPr/>
          <a:lstStyle/>
          <a:p>
            <a:r>
              <a:rPr lang="de-DE"/>
              <a:t>|    Studienvorbereitungskurs 2023</a:t>
            </a:r>
            <a:endParaRPr lang="de-DE" dirty="0"/>
          </a:p>
        </p:txBody>
      </p:sp>
      <p:sp>
        <p:nvSpPr>
          <p:cNvPr id="5" name="Fußzeilenplatzhalter 4">
            <a:extLst>
              <a:ext uri="{FF2B5EF4-FFF2-40B4-BE49-F238E27FC236}">
                <a16:creationId xmlns:a16="http://schemas.microsoft.com/office/drawing/2014/main" id="{1AC9CED4-1736-4B5F-9946-F16664B3DBCE}"/>
              </a:ext>
            </a:extLst>
          </p:cNvPr>
          <p:cNvSpPr>
            <a:spLocks noGrp="1"/>
          </p:cNvSpPr>
          <p:nvPr>
            <p:ph type="ftr" sz="quarter" idx="21"/>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5743DCAA-570D-4D10-B77D-08C69D75AE98}"/>
              </a:ext>
            </a:extLst>
          </p:cNvPr>
          <p:cNvSpPr>
            <a:spLocks noGrp="1"/>
          </p:cNvSpPr>
          <p:nvPr>
            <p:ph type="sldNum" sz="quarter" idx="22"/>
          </p:nvPr>
        </p:nvSpPr>
        <p:spPr/>
        <p:txBody>
          <a:bodyPr/>
          <a:lstStyle/>
          <a:p>
            <a:fld id="{6567D7EC-8799-48C5-898A-08E264972062}" type="slidenum">
              <a:rPr lang="de-DE" smtClean="0"/>
              <a:pPr/>
              <a:t>‹Nr.›</a:t>
            </a:fld>
            <a:endParaRPr lang="de-DE" dirty="0"/>
          </a:p>
        </p:txBody>
      </p:sp>
      <p:cxnSp>
        <p:nvCxnSpPr>
          <p:cNvPr id="14" name="Gerader Verbinder 13">
            <a:extLst>
              <a:ext uri="{FF2B5EF4-FFF2-40B4-BE49-F238E27FC236}">
                <a16:creationId xmlns:a16="http://schemas.microsoft.com/office/drawing/2014/main" id="{2A81D4EE-867E-46FB-9F0B-6CF938274F3D}"/>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3550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oßes Bild mit Infobox">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CA494D4-39E8-435A-920E-A5A5EB6D3C37}"/>
              </a:ext>
            </a:extLst>
          </p:cNvPr>
          <p:cNvSpPr>
            <a:spLocks noGrp="1"/>
          </p:cNvSpPr>
          <p:nvPr>
            <p:ph type="pic" sz="quarter" idx="13"/>
          </p:nvPr>
        </p:nvSpPr>
        <p:spPr>
          <a:xfrm>
            <a:off x="718801" y="1673999"/>
            <a:ext cx="10753199" cy="4642571"/>
          </a:xfrm>
          <a:custGeom>
            <a:avLst/>
            <a:gdLst>
              <a:gd name="connsiteX0" fmla="*/ 0 w 10753199"/>
              <a:gd name="connsiteY0" fmla="*/ 0 h 4642571"/>
              <a:gd name="connsiteX1" fmla="*/ 10753199 w 10753199"/>
              <a:gd name="connsiteY1" fmla="*/ 0 h 4642571"/>
              <a:gd name="connsiteX2" fmla="*/ 10753199 w 10753199"/>
              <a:gd name="connsiteY2" fmla="*/ 4327125 h 4642571"/>
              <a:gd name="connsiteX3" fmla="*/ 10248379 w 10753199"/>
              <a:gd name="connsiteY3" fmla="*/ 4642571 h 4642571"/>
              <a:gd name="connsiteX4" fmla="*/ 0 w 10753199"/>
              <a:gd name="connsiteY4" fmla="*/ 4642571 h 464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3199" h="4642571">
                <a:moveTo>
                  <a:pt x="0" y="0"/>
                </a:moveTo>
                <a:lnTo>
                  <a:pt x="10753199" y="0"/>
                </a:lnTo>
                <a:lnTo>
                  <a:pt x="10753199" y="4327125"/>
                </a:lnTo>
                <a:lnTo>
                  <a:pt x="10248379" y="4642571"/>
                </a:lnTo>
                <a:lnTo>
                  <a:pt x="0" y="4642571"/>
                </a:lnTo>
                <a:close/>
              </a:path>
            </a:pathLst>
          </a:custGeom>
          <a:solidFill>
            <a:schemeClr val="accent3"/>
          </a:solidFill>
        </p:spPr>
        <p:txBody>
          <a:bodyPr wrap="square">
            <a:no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 name="Titel 1">
            <a:extLst>
              <a:ext uri="{FF2B5EF4-FFF2-40B4-BE49-F238E27FC236}">
                <a16:creationId xmlns:a16="http://schemas.microsoft.com/office/drawing/2014/main" id="{D8FAAB83-8DD6-4586-90E7-468060138B0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453B97C7-E1BE-4699-86A8-01DACF45BA43}"/>
              </a:ext>
            </a:extLst>
          </p:cNvPr>
          <p:cNvSpPr>
            <a:spLocks noGrp="1"/>
          </p:cNvSpPr>
          <p:nvPr>
            <p:ph type="dt" sz="half" idx="14"/>
          </p:nvPr>
        </p:nvSpPr>
        <p:spPr/>
        <p:txBody>
          <a:bodyPr/>
          <a:lstStyle/>
          <a:p>
            <a:r>
              <a:rPr lang="de-DE"/>
              <a:t>|    Studienvorbereitungskurs 2023</a:t>
            </a:r>
            <a:endParaRPr lang="de-DE" dirty="0"/>
          </a:p>
        </p:txBody>
      </p:sp>
      <p:sp>
        <p:nvSpPr>
          <p:cNvPr id="4" name="Fußzeilenplatzhalter 3">
            <a:extLst>
              <a:ext uri="{FF2B5EF4-FFF2-40B4-BE49-F238E27FC236}">
                <a16:creationId xmlns:a16="http://schemas.microsoft.com/office/drawing/2014/main" id="{A24233DD-E13C-4881-9F8D-7B2F6ECE993D}"/>
              </a:ext>
            </a:extLst>
          </p:cNvPr>
          <p:cNvSpPr>
            <a:spLocks noGrp="1"/>
          </p:cNvSpPr>
          <p:nvPr>
            <p:ph type="ftr" sz="quarter" idx="15"/>
          </p:nvPr>
        </p:nvSpPr>
        <p:spPr/>
        <p:txBody>
          <a:bodyPr/>
          <a:lstStyle/>
          <a:p>
            <a:r>
              <a:rPr lang="de-DE" dirty="0"/>
              <a:t>|    Fußzeile Universität Augsburg</a:t>
            </a:r>
          </a:p>
        </p:txBody>
      </p:sp>
      <p:sp>
        <p:nvSpPr>
          <p:cNvPr id="6" name="Foliennummernplatzhalter 5">
            <a:extLst>
              <a:ext uri="{FF2B5EF4-FFF2-40B4-BE49-F238E27FC236}">
                <a16:creationId xmlns:a16="http://schemas.microsoft.com/office/drawing/2014/main" id="{9DC58736-60F0-446B-85EE-E8E3E9B87A35}"/>
              </a:ext>
            </a:extLst>
          </p:cNvPr>
          <p:cNvSpPr>
            <a:spLocks noGrp="1"/>
          </p:cNvSpPr>
          <p:nvPr>
            <p:ph type="sldNum" sz="quarter" idx="16"/>
          </p:nvPr>
        </p:nvSpPr>
        <p:spPr/>
        <p:txBody>
          <a:bodyPr/>
          <a:lstStyle/>
          <a:p>
            <a:fld id="{6567D7EC-8799-48C5-898A-08E264972062}" type="slidenum">
              <a:rPr lang="de-DE" smtClean="0"/>
              <a:pPr/>
              <a:t>‹Nr.›</a:t>
            </a:fld>
            <a:endParaRPr lang="de-DE" dirty="0"/>
          </a:p>
        </p:txBody>
      </p:sp>
      <p:sp>
        <p:nvSpPr>
          <p:cNvPr id="10" name="Textplatzhalter 9">
            <a:extLst>
              <a:ext uri="{FF2B5EF4-FFF2-40B4-BE49-F238E27FC236}">
                <a16:creationId xmlns:a16="http://schemas.microsoft.com/office/drawing/2014/main" id="{74F5D212-7704-477C-BD10-3A07384061D3}"/>
              </a:ext>
            </a:extLst>
          </p:cNvPr>
          <p:cNvSpPr>
            <a:spLocks noGrp="1"/>
          </p:cNvSpPr>
          <p:nvPr>
            <p:ph type="body" sz="quarter" idx="18"/>
          </p:nvPr>
        </p:nvSpPr>
        <p:spPr>
          <a:xfrm>
            <a:off x="7995554" y="1673999"/>
            <a:ext cx="2760453" cy="3312069"/>
          </a:xfrm>
          <a:solidFill>
            <a:schemeClr val="tx2">
              <a:alpha val="90000"/>
            </a:schemeClr>
          </a:solidFill>
        </p:spPr>
        <p:txBody>
          <a:bodyPr lIns="144000" tIns="144000" rIns="144000" bIns="144000"/>
          <a:lstStyle>
            <a:lvl1pPr>
              <a:defRPr sz="1400">
                <a:solidFill>
                  <a:schemeClr val="bg1"/>
                </a:solidFill>
              </a:defRPr>
            </a:lvl1pPr>
            <a:lvl2pPr marL="180000" indent="-180000">
              <a:spcBef>
                <a:spcPts val="600"/>
              </a:spcBef>
              <a:buClr>
                <a:schemeClr val="bg1"/>
              </a:buClr>
              <a:defRPr sz="1400">
                <a:solidFill>
                  <a:schemeClr val="bg1"/>
                </a:solidFill>
              </a:defRPr>
            </a:lvl2pPr>
            <a:lvl3pPr marL="0" indent="0">
              <a:spcBef>
                <a:spcPts val="600"/>
              </a:spcBef>
              <a:buClr>
                <a:schemeClr val="bg1"/>
              </a:buClr>
              <a:buNone/>
              <a:defRPr sz="1000">
                <a:solidFill>
                  <a:schemeClr val="bg1"/>
                </a:solidFill>
              </a:defRPr>
            </a:lvl3pPr>
            <a:lvl4pPr>
              <a:defRPr sz="1400">
                <a:solidFill>
                  <a:schemeClr val="bg1"/>
                </a:solidFill>
              </a:defRPr>
            </a:lvl4pPr>
            <a:lvl5pPr>
              <a:defRPr sz="1400">
                <a:solidFill>
                  <a:schemeClr val="bg1"/>
                </a:solidFill>
              </a:defRPr>
            </a:lvl5pPr>
          </a:lstStyle>
          <a:p>
            <a:pPr lvl="0"/>
            <a:r>
              <a:rPr lang="de-DE"/>
              <a:t>Mastertextformat bearbeiten</a:t>
            </a:r>
          </a:p>
        </p:txBody>
      </p:sp>
      <p:sp>
        <p:nvSpPr>
          <p:cNvPr id="11" name="Untertitel 2">
            <a:extLst>
              <a:ext uri="{FF2B5EF4-FFF2-40B4-BE49-F238E27FC236}">
                <a16:creationId xmlns:a16="http://schemas.microsoft.com/office/drawing/2014/main" id="{1FA84C09-E8D0-422A-8A0E-45EB49C1D259}"/>
              </a:ext>
            </a:extLst>
          </p:cNvPr>
          <p:cNvSpPr>
            <a:spLocks noGrp="1"/>
          </p:cNvSpPr>
          <p:nvPr>
            <p:ph type="subTitle" idx="19"/>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9" name="Gerader Verbinder 8">
            <a:extLst>
              <a:ext uri="{FF2B5EF4-FFF2-40B4-BE49-F238E27FC236}">
                <a16:creationId xmlns:a16="http://schemas.microsoft.com/office/drawing/2014/main" id="{B3FDBBD4-A883-4636-B808-7CFF5AFDF03E}"/>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846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_Dual Vortra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95FA92F1-0E1F-49C5-80C9-3365CCE3A9E8}"/>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12500"/>
          <a:stretch/>
        </p:blipFill>
        <p:spPr>
          <a:xfrm>
            <a:off x="0" y="0"/>
            <a:ext cx="12192000" cy="6858000"/>
          </a:xfrm>
          <a:prstGeom prst="rect">
            <a:avLst/>
          </a:prstGeom>
        </p:spPr>
      </p:pic>
      <p:sp>
        <p:nvSpPr>
          <p:cNvPr id="6" name="Rechteck 5">
            <a:extLst>
              <a:ext uri="{FF2B5EF4-FFF2-40B4-BE49-F238E27FC236}">
                <a16:creationId xmlns:a16="http://schemas.microsoft.com/office/drawing/2014/main" id="{1E23F841-7E91-4E34-A0EC-B12AEE41B4E9}"/>
              </a:ext>
            </a:extLst>
          </p:cNvPr>
          <p:cNvSpPr/>
          <p:nvPr userDrawn="1"/>
        </p:nvSpPr>
        <p:spPr>
          <a:xfrm>
            <a:off x="1" y="1"/>
            <a:ext cx="12192000" cy="6858000"/>
          </a:xfrm>
          <a:prstGeom prst="rect">
            <a:avLst/>
          </a:prstGeom>
          <a:gradFill flip="none" rotWithShape="1">
            <a:gsLst>
              <a:gs pos="52000">
                <a:schemeClr val="bg1">
                  <a:alpha val="40000"/>
                </a:schemeClr>
              </a:gs>
              <a:gs pos="0">
                <a:schemeClr val="bg1">
                  <a:alpha val="50000"/>
                </a:schemeClr>
              </a:gs>
              <a:gs pos="7000">
                <a:srgbClr val="FFFFFF">
                  <a:alpha val="0"/>
                </a:srgbClr>
              </a:gs>
              <a:gs pos="100000">
                <a:schemeClr val="bg1">
                  <a:alpha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itel 20">
            <a:extLst>
              <a:ext uri="{FF2B5EF4-FFF2-40B4-BE49-F238E27FC236}">
                <a16:creationId xmlns:a16="http://schemas.microsoft.com/office/drawing/2014/main" id="{C26E8387-66E3-42D5-9B71-7D928E60A71B}"/>
              </a:ext>
            </a:extLst>
          </p:cNvPr>
          <p:cNvSpPr>
            <a:spLocks noGrp="1" noMove="1" noResize="1"/>
          </p:cNvSpPr>
          <p:nvPr>
            <p:ph type="ctrTitle"/>
            <p:custDataLst>
              <p:tags r:id="rId1"/>
            </p:custDataLst>
          </p:nvPr>
        </p:nvSpPr>
        <p:spPr>
          <a:xfrm>
            <a:off x="5608325" y="0"/>
            <a:ext cx="5863676" cy="6003982"/>
          </a:xfrm>
          <a:custGeom>
            <a:avLst/>
            <a:gdLst>
              <a:gd name="connsiteX0" fmla="*/ 0 w 5863676"/>
              <a:gd name="connsiteY0" fmla="*/ 0 h 6003982"/>
              <a:gd name="connsiteX1" fmla="*/ 180000 w 5863676"/>
              <a:gd name="connsiteY1" fmla="*/ 0 h 6003982"/>
              <a:gd name="connsiteX2" fmla="*/ 5863676 w 5863676"/>
              <a:gd name="connsiteY2" fmla="*/ 0 h 6003982"/>
              <a:gd name="connsiteX3" fmla="*/ 5863676 w 5863676"/>
              <a:gd name="connsiteY3" fmla="*/ 276042 h 6003982"/>
              <a:gd name="connsiteX4" fmla="*/ 5863676 w 5863676"/>
              <a:gd name="connsiteY4" fmla="*/ 465826 h 6003982"/>
              <a:gd name="connsiteX5" fmla="*/ 5863676 w 5863676"/>
              <a:gd name="connsiteY5" fmla="*/ 5701857 h 6003982"/>
              <a:gd name="connsiteX6" fmla="*/ 5416799 w 5863676"/>
              <a:gd name="connsiteY6" fmla="*/ 6003982 h 6003982"/>
              <a:gd name="connsiteX7" fmla="*/ 180000 w 5863676"/>
              <a:gd name="connsiteY7" fmla="*/ 6003982 h 6003982"/>
              <a:gd name="connsiteX8" fmla="*/ 0 w 5863676"/>
              <a:gd name="connsiteY8" fmla="*/ 6003982 h 600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676" h="6003982">
                <a:moveTo>
                  <a:pt x="0" y="0"/>
                </a:moveTo>
                <a:lnTo>
                  <a:pt x="180000" y="0"/>
                </a:lnTo>
                <a:lnTo>
                  <a:pt x="5863676" y="0"/>
                </a:lnTo>
                <a:lnTo>
                  <a:pt x="5863676" y="276042"/>
                </a:lnTo>
                <a:lnTo>
                  <a:pt x="5863676" y="465826"/>
                </a:lnTo>
                <a:lnTo>
                  <a:pt x="5863676" y="5701857"/>
                </a:lnTo>
                <a:lnTo>
                  <a:pt x="5416799" y="6003982"/>
                </a:lnTo>
                <a:lnTo>
                  <a:pt x="180000" y="6003982"/>
                </a:lnTo>
                <a:lnTo>
                  <a:pt x="0" y="6003982"/>
                </a:lnTo>
                <a:close/>
              </a:path>
            </a:pathLst>
          </a:custGeom>
          <a:solidFill>
            <a:schemeClr val="tx2">
              <a:alpha val="90000"/>
            </a:schemeClr>
          </a:solidFill>
        </p:spPr>
        <p:txBody>
          <a:bodyPr wrap="square" lIns="360000" tIns="360000" rIns="360000" bIns="2160000" anchor="b">
            <a:noAutofit/>
          </a:bodyPr>
          <a:lstStyle>
            <a:lvl1pPr algn="l">
              <a:lnSpc>
                <a:spcPct val="100000"/>
              </a:lnSpc>
              <a:defRPr sz="3000">
                <a:solidFill>
                  <a:schemeClr val="bg1"/>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129B57D8-F51B-45A5-ACE8-26EE7A2EA831}"/>
              </a:ext>
            </a:extLst>
          </p:cNvPr>
          <p:cNvSpPr>
            <a:spLocks noGrp="1"/>
          </p:cNvSpPr>
          <p:nvPr>
            <p:ph type="subTitle" idx="1"/>
          </p:nvPr>
        </p:nvSpPr>
        <p:spPr>
          <a:xfrm>
            <a:off x="5608325" y="4050000"/>
            <a:ext cx="5863676" cy="1080000"/>
          </a:xfrm>
        </p:spPr>
        <p:txBody>
          <a:bodyPr lIns="360000" tIns="0" rIns="360000" bIns="0">
            <a:noAutofit/>
          </a:bodyPr>
          <a:lstStyle>
            <a:lvl1pPr marL="0" indent="0" algn="l">
              <a:buNone/>
              <a:defRPr sz="1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4" name="Inhaltsplatzhalter 3">
            <a:extLst>
              <a:ext uri="{FF2B5EF4-FFF2-40B4-BE49-F238E27FC236}">
                <a16:creationId xmlns:a16="http://schemas.microsoft.com/office/drawing/2014/main" id="{E17BF557-8C51-49A6-9373-E0E39B4EF9B9}"/>
              </a:ext>
            </a:extLst>
          </p:cNvPr>
          <p:cNvSpPr>
            <a:spLocks noGrp="1"/>
          </p:cNvSpPr>
          <p:nvPr>
            <p:ph sz="quarter" idx="12" hasCustomPrompt="1"/>
          </p:nvPr>
        </p:nvSpPr>
        <p:spPr>
          <a:xfrm>
            <a:off x="9255967" y="592157"/>
            <a:ext cx="1846250" cy="574170"/>
          </a:xfrm>
        </p:spPr>
        <p:txBody>
          <a:bodyPr/>
          <a:lstStyle>
            <a:lvl1pPr>
              <a:defRPr sz="1200">
                <a:solidFill>
                  <a:schemeClr val="bg1"/>
                </a:solidFill>
              </a:defRPr>
            </a:lvl1pPr>
          </a:lstStyle>
          <a:p>
            <a:pPr lvl="0"/>
            <a:r>
              <a:rPr lang="de-DE" dirty="0"/>
              <a:t>Partneruni-Logo</a:t>
            </a:r>
          </a:p>
        </p:txBody>
      </p:sp>
    </p:spTree>
    <p:extLst>
      <p:ext uri="{BB962C8B-B14F-4D97-AF65-F5344CB8AC3E}">
        <p14:creationId xmlns:p14="http://schemas.microsoft.com/office/powerpoint/2010/main" val="3857514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oßes 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CA494D4-39E8-435A-920E-A5A5EB6D3C37}"/>
              </a:ext>
            </a:extLst>
          </p:cNvPr>
          <p:cNvSpPr>
            <a:spLocks noGrp="1"/>
          </p:cNvSpPr>
          <p:nvPr>
            <p:ph type="pic" sz="quarter" idx="13"/>
          </p:nvPr>
        </p:nvSpPr>
        <p:spPr>
          <a:xfrm>
            <a:off x="718801" y="1673999"/>
            <a:ext cx="10753199" cy="4642571"/>
          </a:xfrm>
          <a:custGeom>
            <a:avLst/>
            <a:gdLst>
              <a:gd name="connsiteX0" fmla="*/ 0 w 10753199"/>
              <a:gd name="connsiteY0" fmla="*/ 0 h 4642571"/>
              <a:gd name="connsiteX1" fmla="*/ 10753199 w 10753199"/>
              <a:gd name="connsiteY1" fmla="*/ 0 h 4642571"/>
              <a:gd name="connsiteX2" fmla="*/ 10753199 w 10753199"/>
              <a:gd name="connsiteY2" fmla="*/ 4327125 h 4642571"/>
              <a:gd name="connsiteX3" fmla="*/ 10248379 w 10753199"/>
              <a:gd name="connsiteY3" fmla="*/ 4642571 h 4642571"/>
              <a:gd name="connsiteX4" fmla="*/ 0 w 10753199"/>
              <a:gd name="connsiteY4" fmla="*/ 4642571 h 4642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3199" h="4642571">
                <a:moveTo>
                  <a:pt x="0" y="0"/>
                </a:moveTo>
                <a:lnTo>
                  <a:pt x="10753199" y="0"/>
                </a:lnTo>
                <a:lnTo>
                  <a:pt x="10753199" y="4327125"/>
                </a:lnTo>
                <a:lnTo>
                  <a:pt x="10248379" y="4642571"/>
                </a:lnTo>
                <a:lnTo>
                  <a:pt x="0" y="4642571"/>
                </a:lnTo>
                <a:close/>
              </a:path>
            </a:pathLst>
          </a:custGeom>
          <a:solidFill>
            <a:schemeClr val="accent3"/>
          </a:solidFill>
        </p:spPr>
        <p:txBody>
          <a:bodyPr wrap="square">
            <a:no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 name="Titel 1">
            <a:extLst>
              <a:ext uri="{FF2B5EF4-FFF2-40B4-BE49-F238E27FC236}">
                <a16:creationId xmlns:a16="http://schemas.microsoft.com/office/drawing/2014/main" id="{D8FAAB83-8DD6-4586-90E7-468060138B0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453B97C7-E1BE-4699-86A8-01DACF45BA43}"/>
              </a:ext>
            </a:extLst>
          </p:cNvPr>
          <p:cNvSpPr>
            <a:spLocks noGrp="1"/>
          </p:cNvSpPr>
          <p:nvPr>
            <p:ph type="dt" sz="half" idx="14"/>
          </p:nvPr>
        </p:nvSpPr>
        <p:spPr/>
        <p:txBody>
          <a:bodyPr/>
          <a:lstStyle/>
          <a:p>
            <a:r>
              <a:rPr lang="de-DE"/>
              <a:t>|    Studienvorbereitungskurs 2023</a:t>
            </a:r>
            <a:endParaRPr lang="de-DE" dirty="0"/>
          </a:p>
        </p:txBody>
      </p:sp>
      <p:sp>
        <p:nvSpPr>
          <p:cNvPr id="4" name="Fußzeilenplatzhalter 3">
            <a:extLst>
              <a:ext uri="{FF2B5EF4-FFF2-40B4-BE49-F238E27FC236}">
                <a16:creationId xmlns:a16="http://schemas.microsoft.com/office/drawing/2014/main" id="{A24233DD-E13C-4881-9F8D-7B2F6ECE993D}"/>
              </a:ext>
            </a:extLst>
          </p:cNvPr>
          <p:cNvSpPr>
            <a:spLocks noGrp="1"/>
          </p:cNvSpPr>
          <p:nvPr>
            <p:ph type="ftr" sz="quarter" idx="15"/>
          </p:nvPr>
        </p:nvSpPr>
        <p:spPr/>
        <p:txBody>
          <a:bodyPr/>
          <a:lstStyle/>
          <a:p>
            <a:r>
              <a:rPr lang="de-DE"/>
              <a:t>|    Fußzeile Universität Augsburg</a:t>
            </a:r>
            <a:endParaRPr lang="de-DE" dirty="0"/>
          </a:p>
        </p:txBody>
      </p:sp>
      <p:sp>
        <p:nvSpPr>
          <p:cNvPr id="6" name="Foliennummernplatzhalter 5">
            <a:extLst>
              <a:ext uri="{FF2B5EF4-FFF2-40B4-BE49-F238E27FC236}">
                <a16:creationId xmlns:a16="http://schemas.microsoft.com/office/drawing/2014/main" id="{9DC58736-60F0-446B-85EE-E8E3E9B87A35}"/>
              </a:ext>
            </a:extLst>
          </p:cNvPr>
          <p:cNvSpPr>
            <a:spLocks noGrp="1"/>
          </p:cNvSpPr>
          <p:nvPr>
            <p:ph type="sldNum" sz="quarter" idx="16"/>
          </p:nvPr>
        </p:nvSpPr>
        <p:spPr/>
        <p:txBody>
          <a:bodyPr/>
          <a:lstStyle/>
          <a:p>
            <a:fld id="{6567D7EC-8799-48C5-898A-08E264972062}" type="slidenum">
              <a:rPr lang="de-DE" smtClean="0"/>
              <a:pPr/>
              <a:t>‹Nr.›</a:t>
            </a:fld>
            <a:endParaRPr lang="de-DE" dirty="0"/>
          </a:p>
        </p:txBody>
      </p:sp>
      <p:sp>
        <p:nvSpPr>
          <p:cNvPr id="10" name="Untertitel 2">
            <a:extLst>
              <a:ext uri="{FF2B5EF4-FFF2-40B4-BE49-F238E27FC236}">
                <a16:creationId xmlns:a16="http://schemas.microsoft.com/office/drawing/2014/main" id="{58D452D6-202E-455D-8B61-543261859A4B}"/>
              </a:ext>
            </a:extLst>
          </p:cNvPr>
          <p:cNvSpPr>
            <a:spLocks noGrp="1"/>
          </p:cNvSpPr>
          <p:nvPr>
            <p:ph type="subTitle" idx="17"/>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8" name="Gerader Verbinder 7">
            <a:extLst>
              <a:ext uri="{FF2B5EF4-FFF2-40B4-BE49-F238E27FC236}">
                <a16:creationId xmlns:a16="http://schemas.microsoft.com/office/drawing/2014/main" id="{BD26D293-9DBC-44A3-B743-50F9610A78E9}"/>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7577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Bilder und 1 Infobox">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82923280-06D4-4B6C-8212-53AA23678917}"/>
              </a:ext>
            </a:extLst>
          </p:cNvPr>
          <p:cNvSpPr>
            <a:spLocks noGrp="1"/>
          </p:cNvSpPr>
          <p:nvPr>
            <p:ph type="pic" sz="quarter" idx="10"/>
          </p:nvPr>
        </p:nvSpPr>
        <p:spPr>
          <a:xfrm>
            <a:off x="719999" y="1673999"/>
            <a:ext cx="2552999" cy="2231291"/>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endParaRPr lang="de-DE" dirty="0"/>
          </a:p>
        </p:txBody>
      </p:sp>
      <p:sp>
        <p:nvSpPr>
          <p:cNvPr id="14" name="Bildplatzhalter 11">
            <a:extLst>
              <a:ext uri="{FF2B5EF4-FFF2-40B4-BE49-F238E27FC236}">
                <a16:creationId xmlns:a16="http://schemas.microsoft.com/office/drawing/2014/main" id="{6816FC29-1284-4663-9755-B91A8684580E}"/>
              </a:ext>
            </a:extLst>
          </p:cNvPr>
          <p:cNvSpPr>
            <a:spLocks noGrp="1"/>
          </p:cNvSpPr>
          <p:nvPr>
            <p:ph type="pic" sz="quarter" idx="12"/>
          </p:nvPr>
        </p:nvSpPr>
        <p:spPr>
          <a:xfrm>
            <a:off x="6186000" y="1673999"/>
            <a:ext cx="5286000" cy="2231289"/>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endParaRPr lang="de-DE" dirty="0"/>
          </a:p>
        </p:txBody>
      </p:sp>
      <p:sp>
        <p:nvSpPr>
          <p:cNvPr id="17" name="Bildplatzhalter 11">
            <a:extLst>
              <a:ext uri="{FF2B5EF4-FFF2-40B4-BE49-F238E27FC236}">
                <a16:creationId xmlns:a16="http://schemas.microsoft.com/office/drawing/2014/main" id="{BF2352AF-07ED-4DD6-AD34-CD15BCEF631D}"/>
              </a:ext>
            </a:extLst>
          </p:cNvPr>
          <p:cNvSpPr>
            <a:spLocks noGrp="1"/>
          </p:cNvSpPr>
          <p:nvPr>
            <p:ph type="pic" sz="quarter" idx="15"/>
          </p:nvPr>
        </p:nvSpPr>
        <p:spPr>
          <a:xfrm>
            <a:off x="3453000" y="1673999"/>
            <a:ext cx="2552999" cy="2231291"/>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endParaRPr lang="de-DE" dirty="0"/>
          </a:p>
        </p:txBody>
      </p:sp>
      <p:sp>
        <p:nvSpPr>
          <p:cNvPr id="15" name="Bildplatzhalter 11">
            <a:extLst>
              <a:ext uri="{FF2B5EF4-FFF2-40B4-BE49-F238E27FC236}">
                <a16:creationId xmlns:a16="http://schemas.microsoft.com/office/drawing/2014/main" id="{88937A17-6BFE-4447-9A70-9A793250256E}"/>
              </a:ext>
            </a:extLst>
          </p:cNvPr>
          <p:cNvSpPr>
            <a:spLocks noGrp="1"/>
          </p:cNvSpPr>
          <p:nvPr>
            <p:ph type="pic" sz="quarter" idx="13"/>
          </p:nvPr>
        </p:nvSpPr>
        <p:spPr>
          <a:xfrm>
            <a:off x="719999" y="4085290"/>
            <a:ext cx="3919499" cy="2231291"/>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endParaRPr lang="de-DE" dirty="0"/>
          </a:p>
        </p:txBody>
      </p:sp>
      <p:sp>
        <p:nvSpPr>
          <p:cNvPr id="16" name="Bildplatzhalter 11">
            <a:extLst>
              <a:ext uri="{FF2B5EF4-FFF2-40B4-BE49-F238E27FC236}">
                <a16:creationId xmlns:a16="http://schemas.microsoft.com/office/drawing/2014/main" id="{1C03AA34-9E4A-4CE3-AC7C-F75EA79E7C3E}"/>
              </a:ext>
            </a:extLst>
          </p:cNvPr>
          <p:cNvSpPr>
            <a:spLocks noGrp="1"/>
          </p:cNvSpPr>
          <p:nvPr>
            <p:ph type="pic" sz="quarter" idx="14"/>
          </p:nvPr>
        </p:nvSpPr>
        <p:spPr>
          <a:xfrm>
            <a:off x="4819499" y="4085291"/>
            <a:ext cx="3919499" cy="2231291"/>
          </a:xfrm>
          <a:solidFill>
            <a:schemeClr val="accent3"/>
          </a:solidFill>
        </p:spPr>
        <p:txBody>
          <a:bodyPr>
            <a:normAutofit/>
          </a:bodyPr>
          <a:lstStyle>
            <a:lvl1pPr marL="0" indent="0">
              <a:buNone/>
              <a:defRPr sz="1800">
                <a:latin typeface="Arial" panose="020B0604020202020204" pitchFamily="34" charset="0"/>
              </a:defRPr>
            </a:lvl1pPr>
          </a:lstStyle>
          <a:p>
            <a:r>
              <a:rPr lang="de-DE"/>
              <a:t>Bild durch Klicken auf Symbol hinzufügen</a:t>
            </a:r>
            <a:endParaRPr lang="de-DE" dirty="0"/>
          </a:p>
        </p:txBody>
      </p:sp>
      <p:sp>
        <p:nvSpPr>
          <p:cNvPr id="10" name="Textplatzhalter 9">
            <a:extLst>
              <a:ext uri="{FF2B5EF4-FFF2-40B4-BE49-F238E27FC236}">
                <a16:creationId xmlns:a16="http://schemas.microsoft.com/office/drawing/2014/main" id="{6C2F2BAE-909F-472D-BE4F-96A79DA05ABA}"/>
              </a:ext>
            </a:extLst>
          </p:cNvPr>
          <p:cNvSpPr>
            <a:spLocks noGrp="1"/>
          </p:cNvSpPr>
          <p:nvPr>
            <p:ph type="body" sz="quarter" idx="16"/>
          </p:nvPr>
        </p:nvSpPr>
        <p:spPr>
          <a:xfrm>
            <a:off x="8919000" y="4085291"/>
            <a:ext cx="2552999" cy="2231291"/>
          </a:xfrm>
          <a:custGeom>
            <a:avLst/>
            <a:gdLst>
              <a:gd name="connsiteX0" fmla="*/ 0 w 2552999"/>
              <a:gd name="connsiteY0" fmla="*/ 0 h 2231291"/>
              <a:gd name="connsiteX1" fmla="*/ 2552999 w 2552999"/>
              <a:gd name="connsiteY1" fmla="*/ 0 h 2231291"/>
              <a:gd name="connsiteX2" fmla="*/ 2552999 w 2552999"/>
              <a:gd name="connsiteY2" fmla="*/ 1915834 h 2231291"/>
              <a:gd name="connsiteX3" fmla="*/ 2048161 w 2552999"/>
              <a:gd name="connsiteY3" fmla="*/ 2231291 h 2231291"/>
              <a:gd name="connsiteX4" fmla="*/ 0 w 2552999"/>
              <a:gd name="connsiteY4" fmla="*/ 2231291 h 223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999" h="2231291">
                <a:moveTo>
                  <a:pt x="0" y="0"/>
                </a:moveTo>
                <a:lnTo>
                  <a:pt x="2552999" y="0"/>
                </a:lnTo>
                <a:lnTo>
                  <a:pt x="2552999" y="1915834"/>
                </a:lnTo>
                <a:lnTo>
                  <a:pt x="2048161" y="2231291"/>
                </a:lnTo>
                <a:lnTo>
                  <a:pt x="0" y="2231291"/>
                </a:lnTo>
                <a:close/>
              </a:path>
            </a:pathLst>
          </a:custGeom>
          <a:solidFill>
            <a:schemeClr val="tx2"/>
          </a:solidFill>
        </p:spPr>
        <p:txBody>
          <a:bodyPr wrap="square" lIns="144000" tIns="144000" rIns="144000" bIns="144000">
            <a:noAutofit/>
          </a:bodyPr>
          <a:lstStyle>
            <a:lvl1pPr marL="0" indent="0">
              <a:spcBef>
                <a:spcPts val="0"/>
              </a:spcBef>
              <a:buNone/>
              <a:defRPr sz="140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4" name="Titel 3">
            <a:extLst>
              <a:ext uri="{FF2B5EF4-FFF2-40B4-BE49-F238E27FC236}">
                <a16:creationId xmlns:a16="http://schemas.microsoft.com/office/drawing/2014/main" id="{F93ABC32-9FE8-459D-ACCB-102523772369}"/>
              </a:ext>
            </a:extLst>
          </p:cNvPr>
          <p:cNvSpPr>
            <a:spLocks noGrp="1"/>
          </p:cNvSpPr>
          <p:nvPr>
            <p:ph type="title"/>
          </p:nvPr>
        </p:nvSpPr>
        <p:spPr/>
        <p:txBody>
          <a:bodyPr/>
          <a:lstStyle/>
          <a:p>
            <a:r>
              <a:rPr lang="de-DE"/>
              <a:t>Mastertitelformat bearbeiten</a:t>
            </a:r>
          </a:p>
        </p:txBody>
      </p:sp>
      <p:sp>
        <p:nvSpPr>
          <p:cNvPr id="2" name="Datumsplatzhalter 1">
            <a:extLst>
              <a:ext uri="{FF2B5EF4-FFF2-40B4-BE49-F238E27FC236}">
                <a16:creationId xmlns:a16="http://schemas.microsoft.com/office/drawing/2014/main" id="{157E0EAD-D6B1-4816-B378-23892E83F82D}"/>
              </a:ext>
            </a:extLst>
          </p:cNvPr>
          <p:cNvSpPr>
            <a:spLocks noGrp="1"/>
          </p:cNvSpPr>
          <p:nvPr>
            <p:ph type="dt" sz="half" idx="17"/>
          </p:nvPr>
        </p:nvSpPr>
        <p:spPr/>
        <p:txBody>
          <a:bodyPr/>
          <a:lstStyle/>
          <a:p>
            <a:r>
              <a:rPr lang="de-DE"/>
              <a:t>|    Studienvorbereitungskurs 2023</a:t>
            </a:r>
            <a:endParaRPr lang="de-DE" dirty="0"/>
          </a:p>
        </p:txBody>
      </p:sp>
      <p:sp>
        <p:nvSpPr>
          <p:cNvPr id="3" name="Fußzeilenplatzhalter 2">
            <a:extLst>
              <a:ext uri="{FF2B5EF4-FFF2-40B4-BE49-F238E27FC236}">
                <a16:creationId xmlns:a16="http://schemas.microsoft.com/office/drawing/2014/main" id="{3DD2D387-3FB6-4B0C-98E8-123EED79A0C1}"/>
              </a:ext>
            </a:extLst>
          </p:cNvPr>
          <p:cNvSpPr>
            <a:spLocks noGrp="1"/>
          </p:cNvSpPr>
          <p:nvPr>
            <p:ph type="ftr" sz="quarter" idx="18"/>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0E2EB323-5D4B-44C9-8093-B68CFD3AF65E}"/>
              </a:ext>
            </a:extLst>
          </p:cNvPr>
          <p:cNvSpPr>
            <a:spLocks noGrp="1"/>
          </p:cNvSpPr>
          <p:nvPr>
            <p:ph type="sldNum" sz="quarter" idx="19"/>
          </p:nvPr>
        </p:nvSpPr>
        <p:spPr/>
        <p:txBody>
          <a:bodyPr/>
          <a:lstStyle/>
          <a:p>
            <a:fld id="{6567D7EC-8799-48C5-898A-08E264972062}" type="slidenum">
              <a:rPr lang="de-DE" smtClean="0"/>
              <a:pPr/>
              <a:t>‹Nr.›</a:t>
            </a:fld>
            <a:endParaRPr lang="de-DE" dirty="0"/>
          </a:p>
        </p:txBody>
      </p:sp>
      <p:sp>
        <p:nvSpPr>
          <p:cNvPr id="18" name="Untertitel 2">
            <a:extLst>
              <a:ext uri="{FF2B5EF4-FFF2-40B4-BE49-F238E27FC236}">
                <a16:creationId xmlns:a16="http://schemas.microsoft.com/office/drawing/2014/main" id="{2F490B95-624C-4C01-B8CF-324AF2796124}"/>
              </a:ext>
            </a:extLst>
          </p:cNvPr>
          <p:cNvSpPr>
            <a:spLocks noGrp="1"/>
          </p:cNvSpPr>
          <p:nvPr>
            <p:ph type="subTitle" idx="20"/>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13" name="Gerader Verbinder 12">
            <a:extLst>
              <a:ext uri="{FF2B5EF4-FFF2-40B4-BE49-F238E27FC236}">
                <a16:creationId xmlns:a16="http://schemas.microsoft.com/office/drawing/2014/main" id="{D1EA23CB-DE6D-4F22-B14C-D08F0E16F2A4}"/>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083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Texte mit je 1 Bild versetzt">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8D0B7CD6-F947-438A-AF64-88751730D8EB}"/>
              </a:ext>
            </a:extLst>
          </p:cNvPr>
          <p:cNvSpPr>
            <a:spLocks noGrp="1"/>
          </p:cNvSpPr>
          <p:nvPr>
            <p:ph type="body" sz="quarter" idx="21"/>
          </p:nvPr>
        </p:nvSpPr>
        <p:spPr>
          <a:xfrm>
            <a:off x="719999" y="1674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2" name="Bildplatzhalter 6">
            <a:extLst>
              <a:ext uri="{FF2B5EF4-FFF2-40B4-BE49-F238E27FC236}">
                <a16:creationId xmlns:a16="http://schemas.microsoft.com/office/drawing/2014/main" id="{37603677-00F0-456F-A684-0FCB6F47B8B2}"/>
              </a:ext>
            </a:extLst>
          </p:cNvPr>
          <p:cNvSpPr>
            <a:spLocks noGrp="1"/>
          </p:cNvSpPr>
          <p:nvPr>
            <p:ph type="pic" sz="quarter" idx="14"/>
          </p:nvPr>
        </p:nvSpPr>
        <p:spPr>
          <a:xfrm>
            <a:off x="3453299" y="1674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1" name="Textplatzhalter 18">
            <a:extLst>
              <a:ext uri="{FF2B5EF4-FFF2-40B4-BE49-F238E27FC236}">
                <a16:creationId xmlns:a16="http://schemas.microsoft.com/office/drawing/2014/main" id="{BA13482D-7FD6-46E0-8A6A-548C63908FC5}"/>
              </a:ext>
            </a:extLst>
          </p:cNvPr>
          <p:cNvSpPr>
            <a:spLocks noGrp="1"/>
          </p:cNvSpPr>
          <p:nvPr>
            <p:ph type="body" sz="quarter" idx="23"/>
          </p:nvPr>
        </p:nvSpPr>
        <p:spPr>
          <a:xfrm>
            <a:off x="6186599" y="1674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4" name="Bildplatzhalter 6">
            <a:extLst>
              <a:ext uri="{FF2B5EF4-FFF2-40B4-BE49-F238E27FC236}">
                <a16:creationId xmlns:a16="http://schemas.microsoft.com/office/drawing/2014/main" id="{3C228099-C7FA-4BE1-8248-4821955EF014}"/>
              </a:ext>
            </a:extLst>
          </p:cNvPr>
          <p:cNvSpPr>
            <a:spLocks noGrp="1"/>
          </p:cNvSpPr>
          <p:nvPr>
            <p:ph type="pic" sz="quarter" idx="16"/>
          </p:nvPr>
        </p:nvSpPr>
        <p:spPr>
          <a:xfrm>
            <a:off x="8919899" y="1674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16" name="Bildplatzhalter 6">
            <a:extLst>
              <a:ext uri="{FF2B5EF4-FFF2-40B4-BE49-F238E27FC236}">
                <a16:creationId xmlns:a16="http://schemas.microsoft.com/office/drawing/2014/main" id="{B2BA3FFC-78EE-48EA-AE0C-300F956B989C}"/>
              </a:ext>
            </a:extLst>
          </p:cNvPr>
          <p:cNvSpPr>
            <a:spLocks noGrp="1"/>
          </p:cNvSpPr>
          <p:nvPr>
            <p:ph type="pic" sz="quarter" idx="18"/>
          </p:nvPr>
        </p:nvSpPr>
        <p:spPr>
          <a:xfrm>
            <a:off x="719999" y="4086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0" name="Textplatzhalter 18">
            <a:extLst>
              <a:ext uri="{FF2B5EF4-FFF2-40B4-BE49-F238E27FC236}">
                <a16:creationId xmlns:a16="http://schemas.microsoft.com/office/drawing/2014/main" id="{794CEAF2-9F84-4B99-A8AF-ECE3AB5E576E}"/>
              </a:ext>
            </a:extLst>
          </p:cNvPr>
          <p:cNvSpPr>
            <a:spLocks noGrp="1"/>
          </p:cNvSpPr>
          <p:nvPr>
            <p:ph type="body" sz="quarter" idx="22"/>
          </p:nvPr>
        </p:nvSpPr>
        <p:spPr>
          <a:xfrm>
            <a:off x="3453299" y="4086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8" name="Bildplatzhalter 6">
            <a:extLst>
              <a:ext uri="{FF2B5EF4-FFF2-40B4-BE49-F238E27FC236}">
                <a16:creationId xmlns:a16="http://schemas.microsoft.com/office/drawing/2014/main" id="{7FD20DB8-649F-4F75-BDA2-47C449040CD6}"/>
              </a:ext>
            </a:extLst>
          </p:cNvPr>
          <p:cNvSpPr>
            <a:spLocks noGrp="1"/>
          </p:cNvSpPr>
          <p:nvPr>
            <p:ph type="pic" sz="quarter" idx="20"/>
          </p:nvPr>
        </p:nvSpPr>
        <p:spPr>
          <a:xfrm>
            <a:off x="6186599" y="4086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9" name="Textplatzhalter 28">
            <a:extLst>
              <a:ext uri="{FF2B5EF4-FFF2-40B4-BE49-F238E27FC236}">
                <a16:creationId xmlns:a16="http://schemas.microsoft.com/office/drawing/2014/main" id="{22AE0353-0383-4E9B-84C9-6E8C1C24B104}"/>
              </a:ext>
            </a:extLst>
          </p:cNvPr>
          <p:cNvSpPr>
            <a:spLocks noGrp="1"/>
          </p:cNvSpPr>
          <p:nvPr>
            <p:ph type="body" sz="quarter" idx="24"/>
          </p:nvPr>
        </p:nvSpPr>
        <p:spPr>
          <a:xfrm>
            <a:off x="8919899" y="4086000"/>
            <a:ext cx="2553300" cy="2232000"/>
          </a:xfrm>
          <a:custGeom>
            <a:avLst/>
            <a:gdLst>
              <a:gd name="connsiteX0" fmla="*/ 0 w 2553300"/>
              <a:gd name="connsiteY0" fmla="*/ 0 h 2232000"/>
              <a:gd name="connsiteX1" fmla="*/ 2553300 w 2553300"/>
              <a:gd name="connsiteY1" fmla="*/ 0 h 2232000"/>
              <a:gd name="connsiteX2" fmla="*/ 2553300 w 2553300"/>
              <a:gd name="connsiteY2" fmla="*/ 1914375 h 2232000"/>
              <a:gd name="connsiteX3" fmla="*/ 2044993 w 2553300"/>
              <a:gd name="connsiteY3" fmla="*/ 2232000 h 2232000"/>
              <a:gd name="connsiteX4" fmla="*/ 0 w 2553300"/>
              <a:gd name="connsiteY4" fmla="*/ 2232000 h 22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300" h="2232000">
                <a:moveTo>
                  <a:pt x="0" y="0"/>
                </a:moveTo>
                <a:lnTo>
                  <a:pt x="2553300" y="0"/>
                </a:lnTo>
                <a:lnTo>
                  <a:pt x="2553300" y="1914375"/>
                </a:lnTo>
                <a:lnTo>
                  <a:pt x="2044993" y="2232000"/>
                </a:lnTo>
                <a:lnTo>
                  <a:pt x="0" y="2232000"/>
                </a:lnTo>
                <a:close/>
              </a:path>
            </a:pathLst>
          </a:custGeom>
          <a:solidFill>
            <a:schemeClr val="accent3"/>
          </a:solidFill>
        </p:spPr>
        <p:txBody>
          <a:bodyPr wrap="square"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24" name="Textplatzhalter 23">
            <a:extLst>
              <a:ext uri="{FF2B5EF4-FFF2-40B4-BE49-F238E27FC236}">
                <a16:creationId xmlns:a16="http://schemas.microsoft.com/office/drawing/2014/main" id="{9EE9C679-81B2-4C00-9AD0-B24037728D5F}"/>
              </a:ext>
            </a:extLst>
          </p:cNvPr>
          <p:cNvSpPr>
            <a:spLocks noGrp="1"/>
          </p:cNvSpPr>
          <p:nvPr>
            <p:ph type="body" sz="quarter" idx="25" hasCustomPrompt="1"/>
          </p:nvPr>
        </p:nvSpPr>
        <p:spPr>
          <a:xfrm>
            <a:off x="719998" y="1674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1</a:t>
            </a:r>
          </a:p>
        </p:txBody>
      </p:sp>
      <p:sp>
        <p:nvSpPr>
          <p:cNvPr id="25" name="Textplatzhalter 23">
            <a:extLst>
              <a:ext uri="{FF2B5EF4-FFF2-40B4-BE49-F238E27FC236}">
                <a16:creationId xmlns:a16="http://schemas.microsoft.com/office/drawing/2014/main" id="{67BFBE5B-6EF5-477E-8B16-D9DDC1B0394C}"/>
              </a:ext>
            </a:extLst>
          </p:cNvPr>
          <p:cNvSpPr>
            <a:spLocks noGrp="1"/>
          </p:cNvSpPr>
          <p:nvPr>
            <p:ph type="body" sz="quarter" idx="26" hasCustomPrompt="1"/>
          </p:nvPr>
        </p:nvSpPr>
        <p:spPr>
          <a:xfrm>
            <a:off x="3453299" y="4086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3</a:t>
            </a:r>
          </a:p>
        </p:txBody>
      </p:sp>
      <p:sp>
        <p:nvSpPr>
          <p:cNvPr id="26" name="Textplatzhalter 23">
            <a:extLst>
              <a:ext uri="{FF2B5EF4-FFF2-40B4-BE49-F238E27FC236}">
                <a16:creationId xmlns:a16="http://schemas.microsoft.com/office/drawing/2014/main" id="{7E03E66F-9B22-44FD-82F9-97EA205FD832}"/>
              </a:ext>
            </a:extLst>
          </p:cNvPr>
          <p:cNvSpPr>
            <a:spLocks noGrp="1"/>
          </p:cNvSpPr>
          <p:nvPr>
            <p:ph type="body" sz="quarter" idx="27" hasCustomPrompt="1"/>
          </p:nvPr>
        </p:nvSpPr>
        <p:spPr>
          <a:xfrm>
            <a:off x="6186599" y="1674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2</a:t>
            </a:r>
          </a:p>
        </p:txBody>
      </p:sp>
      <p:sp>
        <p:nvSpPr>
          <p:cNvPr id="27" name="Textplatzhalter 23">
            <a:extLst>
              <a:ext uri="{FF2B5EF4-FFF2-40B4-BE49-F238E27FC236}">
                <a16:creationId xmlns:a16="http://schemas.microsoft.com/office/drawing/2014/main" id="{749543A4-338F-4532-A8F7-3C8053E06517}"/>
              </a:ext>
            </a:extLst>
          </p:cNvPr>
          <p:cNvSpPr>
            <a:spLocks noGrp="1"/>
          </p:cNvSpPr>
          <p:nvPr>
            <p:ph type="body" sz="quarter" idx="28" hasCustomPrompt="1"/>
          </p:nvPr>
        </p:nvSpPr>
        <p:spPr>
          <a:xfrm>
            <a:off x="8919899" y="4086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4</a:t>
            </a:r>
          </a:p>
        </p:txBody>
      </p:sp>
      <p:sp>
        <p:nvSpPr>
          <p:cNvPr id="2" name="Titel 1">
            <a:extLst>
              <a:ext uri="{FF2B5EF4-FFF2-40B4-BE49-F238E27FC236}">
                <a16:creationId xmlns:a16="http://schemas.microsoft.com/office/drawing/2014/main" id="{A44C7506-1301-49C0-9C41-04D95085CCD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756F48A-94B2-4E68-8433-3D86488F2613}"/>
              </a:ext>
            </a:extLst>
          </p:cNvPr>
          <p:cNvSpPr>
            <a:spLocks noGrp="1"/>
          </p:cNvSpPr>
          <p:nvPr>
            <p:ph type="dt" sz="half" idx="29"/>
          </p:nvPr>
        </p:nvSpPr>
        <p:spPr/>
        <p:txBody>
          <a:bodyPr/>
          <a:lstStyle/>
          <a:p>
            <a:r>
              <a:rPr lang="de-DE"/>
              <a:t>|    Studienvorbereitungskurs 2023</a:t>
            </a:r>
            <a:endParaRPr lang="de-DE" dirty="0"/>
          </a:p>
        </p:txBody>
      </p:sp>
      <p:sp>
        <p:nvSpPr>
          <p:cNvPr id="4" name="Fußzeilenplatzhalter 3">
            <a:extLst>
              <a:ext uri="{FF2B5EF4-FFF2-40B4-BE49-F238E27FC236}">
                <a16:creationId xmlns:a16="http://schemas.microsoft.com/office/drawing/2014/main" id="{EAB230BD-CD3E-4D54-BA85-1FA6F5CCC1E4}"/>
              </a:ext>
            </a:extLst>
          </p:cNvPr>
          <p:cNvSpPr>
            <a:spLocks noGrp="1"/>
          </p:cNvSpPr>
          <p:nvPr>
            <p:ph type="ftr" sz="quarter" idx="30"/>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17105B9E-F57E-42DF-A0F2-61A5FEC545CF}"/>
              </a:ext>
            </a:extLst>
          </p:cNvPr>
          <p:cNvSpPr>
            <a:spLocks noGrp="1"/>
          </p:cNvSpPr>
          <p:nvPr>
            <p:ph type="sldNum" sz="quarter" idx="31"/>
          </p:nvPr>
        </p:nvSpPr>
        <p:spPr/>
        <p:txBody>
          <a:bodyPr/>
          <a:lstStyle/>
          <a:p>
            <a:fld id="{6567D7EC-8799-48C5-898A-08E264972062}" type="slidenum">
              <a:rPr lang="de-DE" smtClean="0"/>
              <a:pPr/>
              <a:t>‹Nr.›</a:t>
            </a:fld>
            <a:endParaRPr lang="de-DE" dirty="0"/>
          </a:p>
        </p:txBody>
      </p:sp>
      <p:sp>
        <p:nvSpPr>
          <p:cNvPr id="22" name="Untertitel 2">
            <a:extLst>
              <a:ext uri="{FF2B5EF4-FFF2-40B4-BE49-F238E27FC236}">
                <a16:creationId xmlns:a16="http://schemas.microsoft.com/office/drawing/2014/main" id="{CD1921EF-845A-4B83-94D5-07A0CE8FDCEC}"/>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23" name="Gerader Verbinder 22">
            <a:extLst>
              <a:ext uri="{FF2B5EF4-FFF2-40B4-BE49-F238E27FC236}">
                <a16:creationId xmlns:a16="http://schemas.microsoft.com/office/drawing/2014/main" id="{DCA848E7-92BD-42A2-8DB5-48C272EDDD38}"/>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607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Texte mit je 1 Bild">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8D0B7CD6-F947-438A-AF64-88751730D8EB}"/>
              </a:ext>
            </a:extLst>
          </p:cNvPr>
          <p:cNvSpPr>
            <a:spLocks noGrp="1"/>
          </p:cNvSpPr>
          <p:nvPr>
            <p:ph type="body" sz="quarter" idx="21"/>
          </p:nvPr>
        </p:nvSpPr>
        <p:spPr>
          <a:xfrm>
            <a:off x="719999" y="1674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2" name="Bildplatzhalter 6">
            <a:extLst>
              <a:ext uri="{FF2B5EF4-FFF2-40B4-BE49-F238E27FC236}">
                <a16:creationId xmlns:a16="http://schemas.microsoft.com/office/drawing/2014/main" id="{37603677-00F0-456F-A684-0FCB6F47B8B2}"/>
              </a:ext>
            </a:extLst>
          </p:cNvPr>
          <p:cNvSpPr>
            <a:spLocks noGrp="1"/>
          </p:cNvSpPr>
          <p:nvPr>
            <p:ph type="pic" sz="quarter" idx="14"/>
          </p:nvPr>
        </p:nvSpPr>
        <p:spPr>
          <a:xfrm>
            <a:off x="3453299" y="1674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1" name="Textplatzhalter 18">
            <a:extLst>
              <a:ext uri="{FF2B5EF4-FFF2-40B4-BE49-F238E27FC236}">
                <a16:creationId xmlns:a16="http://schemas.microsoft.com/office/drawing/2014/main" id="{BA13482D-7FD6-46E0-8A6A-548C63908FC5}"/>
              </a:ext>
            </a:extLst>
          </p:cNvPr>
          <p:cNvSpPr>
            <a:spLocks noGrp="1"/>
          </p:cNvSpPr>
          <p:nvPr>
            <p:ph type="body" sz="quarter" idx="23"/>
          </p:nvPr>
        </p:nvSpPr>
        <p:spPr>
          <a:xfrm>
            <a:off x="6186599" y="1674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4" name="Bildplatzhalter 6">
            <a:extLst>
              <a:ext uri="{FF2B5EF4-FFF2-40B4-BE49-F238E27FC236}">
                <a16:creationId xmlns:a16="http://schemas.microsoft.com/office/drawing/2014/main" id="{3C228099-C7FA-4BE1-8248-4821955EF014}"/>
              </a:ext>
            </a:extLst>
          </p:cNvPr>
          <p:cNvSpPr>
            <a:spLocks noGrp="1"/>
          </p:cNvSpPr>
          <p:nvPr>
            <p:ph type="pic" sz="quarter" idx="16"/>
          </p:nvPr>
        </p:nvSpPr>
        <p:spPr>
          <a:xfrm>
            <a:off x="8919899" y="1674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0" name="Textplatzhalter 18">
            <a:extLst>
              <a:ext uri="{FF2B5EF4-FFF2-40B4-BE49-F238E27FC236}">
                <a16:creationId xmlns:a16="http://schemas.microsoft.com/office/drawing/2014/main" id="{794CEAF2-9F84-4B99-A8AF-ECE3AB5E576E}"/>
              </a:ext>
            </a:extLst>
          </p:cNvPr>
          <p:cNvSpPr>
            <a:spLocks noGrp="1"/>
          </p:cNvSpPr>
          <p:nvPr>
            <p:ph type="body" sz="quarter" idx="22"/>
          </p:nvPr>
        </p:nvSpPr>
        <p:spPr>
          <a:xfrm>
            <a:off x="719999" y="4086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16" name="Bildplatzhalter 6">
            <a:extLst>
              <a:ext uri="{FF2B5EF4-FFF2-40B4-BE49-F238E27FC236}">
                <a16:creationId xmlns:a16="http://schemas.microsoft.com/office/drawing/2014/main" id="{B2BA3FFC-78EE-48EA-AE0C-300F956B989C}"/>
              </a:ext>
            </a:extLst>
          </p:cNvPr>
          <p:cNvSpPr>
            <a:spLocks noGrp="1"/>
          </p:cNvSpPr>
          <p:nvPr>
            <p:ph type="pic" sz="quarter" idx="18"/>
          </p:nvPr>
        </p:nvSpPr>
        <p:spPr>
          <a:xfrm>
            <a:off x="3453299" y="4086000"/>
            <a:ext cx="2553300" cy="2232000"/>
          </a:xfrm>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2" name="Textplatzhalter 18">
            <a:extLst>
              <a:ext uri="{FF2B5EF4-FFF2-40B4-BE49-F238E27FC236}">
                <a16:creationId xmlns:a16="http://schemas.microsoft.com/office/drawing/2014/main" id="{FF9C62C6-AB76-491F-A58B-062EF89911A2}"/>
              </a:ext>
            </a:extLst>
          </p:cNvPr>
          <p:cNvSpPr>
            <a:spLocks noGrp="1"/>
          </p:cNvSpPr>
          <p:nvPr>
            <p:ph type="body" sz="quarter" idx="24"/>
          </p:nvPr>
        </p:nvSpPr>
        <p:spPr>
          <a:xfrm>
            <a:off x="6186599" y="4086000"/>
            <a:ext cx="2553300" cy="2232000"/>
          </a:xfrm>
          <a:solidFill>
            <a:schemeClr val="accent3"/>
          </a:solidFill>
        </p:spPr>
        <p:txBody>
          <a:bodyPr lIns="396000" tIns="144000" rIns="90000" bIns="36000">
            <a:noAutofit/>
          </a:bodyPr>
          <a:lstStyle>
            <a:lvl1pPr marL="0" indent="0">
              <a:spcBef>
                <a:spcPts val="0"/>
              </a:spcBef>
              <a:spcAft>
                <a:spcPts val="600"/>
              </a:spcAft>
              <a:buNone/>
              <a:defRPr sz="1400">
                <a:latin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de-DE"/>
              <a:t>Mastertextformat bearbeiten</a:t>
            </a:r>
          </a:p>
        </p:txBody>
      </p:sp>
      <p:sp>
        <p:nvSpPr>
          <p:cNvPr id="29" name="Bildplatzhalter 28">
            <a:extLst>
              <a:ext uri="{FF2B5EF4-FFF2-40B4-BE49-F238E27FC236}">
                <a16:creationId xmlns:a16="http://schemas.microsoft.com/office/drawing/2014/main" id="{40064942-68BC-4E81-8583-6A4580971342}"/>
              </a:ext>
            </a:extLst>
          </p:cNvPr>
          <p:cNvSpPr>
            <a:spLocks noGrp="1"/>
          </p:cNvSpPr>
          <p:nvPr>
            <p:ph type="pic" sz="quarter" idx="20"/>
          </p:nvPr>
        </p:nvSpPr>
        <p:spPr>
          <a:xfrm>
            <a:off x="8919899" y="4085999"/>
            <a:ext cx="2553300" cy="2232000"/>
          </a:xfrm>
          <a:custGeom>
            <a:avLst/>
            <a:gdLst>
              <a:gd name="connsiteX0" fmla="*/ 0 w 2553300"/>
              <a:gd name="connsiteY0" fmla="*/ 0 h 2232000"/>
              <a:gd name="connsiteX1" fmla="*/ 2553300 w 2553300"/>
              <a:gd name="connsiteY1" fmla="*/ 0 h 2232000"/>
              <a:gd name="connsiteX2" fmla="*/ 2553300 w 2553300"/>
              <a:gd name="connsiteY2" fmla="*/ 1914376 h 2232000"/>
              <a:gd name="connsiteX3" fmla="*/ 2044994 w 2553300"/>
              <a:gd name="connsiteY3" fmla="*/ 2232000 h 2232000"/>
              <a:gd name="connsiteX4" fmla="*/ 0 w 2553300"/>
              <a:gd name="connsiteY4" fmla="*/ 2232000 h 22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300" h="2232000">
                <a:moveTo>
                  <a:pt x="0" y="0"/>
                </a:moveTo>
                <a:lnTo>
                  <a:pt x="2553300" y="0"/>
                </a:lnTo>
                <a:lnTo>
                  <a:pt x="2553300" y="1914376"/>
                </a:lnTo>
                <a:lnTo>
                  <a:pt x="2044994" y="2232000"/>
                </a:lnTo>
                <a:lnTo>
                  <a:pt x="0" y="2232000"/>
                </a:lnTo>
                <a:close/>
              </a:path>
            </a:pathLst>
          </a:custGeom>
        </p:spPr>
        <p:txBody>
          <a:bodyPr wrap="square">
            <a:no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4" name="Textplatzhalter 23">
            <a:extLst>
              <a:ext uri="{FF2B5EF4-FFF2-40B4-BE49-F238E27FC236}">
                <a16:creationId xmlns:a16="http://schemas.microsoft.com/office/drawing/2014/main" id="{9EE9C679-81B2-4C00-9AD0-B24037728D5F}"/>
              </a:ext>
            </a:extLst>
          </p:cNvPr>
          <p:cNvSpPr>
            <a:spLocks noGrp="1"/>
          </p:cNvSpPr>
          <p:nvPr>
            <p:ph type="body" sz="quarter" idx="25" hasCustomPrompt="1"/>
          </p:nvPr>
        </p:nvSpPr>
        <p:spPr>
          <a:xfrm>
            <a:off x="719998" y="1674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1</a:t>
            </a:r>
          </a:p>
        </p:txBody>
      </p:sp>
      <p:sp>
        <p:nvSpPr>
          <p:cNvPr id="25" name="Textplatzhalter 23">
            <a:extLst>
              <a:ext uri="{FF2B5EF4-FFF2-40B4-BE49-F238E27FC236}">
                <a16:creationId xmlns:a16="http://schemas.microsoft.com/office/drawing/2014/main" id="{67BFBE5B-6EF5-477E-8B16-D9DDC1B0394C}"/>
              </a:ext>
            </a:extLst>
          </p:cNvPr>
          <p:cNvSpPr>
            <a:spLocks noGrp="1"/>
          </p:cNvSpPr>
          <p:nvPr>
            <p:ph type="body" sz="quarter" idx="26" hasCustomPrompt="1"/>
          </p:nvPr>
        </p:nvSpPr>
        <p:spPr>
          <a:xfrm>
            <a:off x="719999" y="4086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3</a:t>
            </a:r>
          </a:p>
        </p:txBody>
      </p:sp>
      <p:sp>
        <p:nvSpPr>
          <p:cNvPr id="26" name="Textplatzhalter 23">
            <a:extLst>
              <a:ext uri="{FF2B5EF4-FFF2-40B4-BE49-F238E27FC236}">
                <a16:creationId xmlns:a16="http://schemas.microsoft.com/office/drawing/2014/main" id="{7E03E66F-9B22-44FD-82F9-97EA205FD832}"/>
              </a:ext>
            </a:extLst>
          </p:cNvPr>
          <p:cNvSpPr>
            <a:spLocks noGrp="1"/>
          </p:cNvSpPr>
          <p:nvPr>
            <p:ph type="body" sz="quarter" idx="27" hasCustomPrompt="1"/>
          </p:nvPr>
        </p:nvSpPr>
        <p:spPr>
          <a:xfrm>
            <a:off x="6186599" y="1674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2</a:t>
            </a:r>
          </a:p>
        </p:txBody>
      </p:sp>
      <p:sp>
        <p:nvSpPr>
          <p:cNvPr id="27" name="Textplatzhalter 23">
            <a:extLst>
              <a:ext uri="{FF2B5EF4-FFF2-40B4-BE49-F238E27FC236}">
                <a16:creationId xmlns:a16="http://schemas.microsoft.com/office/drawing/2014/main" id="{749543A4-338F-4532-A8F7-3C8053E06517}"/>
              </a:ext>
            </a:extLst>
          </p:cNvPr>
          <p:cNvSpPr>
            <a:spLocks noGrp="1"/>
          </p:cNvSpPr>
          <p:nvPr>
            <p:ph type="body" sz="quarter" idx="28" hasCustomPrompt="1"/>
          </p:nvPr>
        </p:nvSpPr>
        <p:spPr>
          <a:xfrm>
            <a:off x="6186599" y="4086000"/>
            <a:ext cx="288000" cy="288000"/>
          </a:xfrm>
          <a:solidFill>
            <a:schemeClr val="tx2"/>
          </a:solidFill>
        </p:spPr>
        <p:txBody>
          <a:bodyPr lIns="0" tIns="0" rIns="0" bIns="0" anchor="ctr">
            <a:normAutofit/>
          </a:bodyPr>
          <a:lstStyle>
            <a:lvl1pPr marL="0" indent="0" algn="ctr">
              <a:lnSpc>
                <a:spcPct val="100000"/>
              </a:lnSpc>
              <a:spcBef>
                <a:spcPts val="0"/>
              </a:spcBef>
              <a:buNone/>
              <a:defRPr sz="1800">
                <a:solidFill>
                  <a:schemeClr val="bg1"/>
                </a:solidFill>
                <a:latin typeface="Arial" panose="020B0604020202020204" pitchFamily="34" charset="0"/>
              </a:defRPr>
            </a:lvl1pPr>
          </a:lstStyle>
          <a:p>
            <a:pPr lvl="0"/>
            <a:r>
              <a:rPr lang="de-DE" dirty="0"/>
              <a:t>4</a:t>
            </a:r>
          </a:p>
        </p:txBody>
      </p:sp>
      <p:sp>
        <p:nvSpPr>
          <p:cNvPr id="2" name="Titel 1">
            <a:extLst>
              <a:ext uri="{FF2B5EF4-FFF2-40B4-BE49-F238E27FC236}">
                <a16:creationId xmlns:a16="http://schemas.microsoft.com/office/drawing/2014/main" id="{86214A44-AF01-4C18-A48A-D60FB248BCB1}"/>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ADBD298-EEC0-4FCE-AD3E-E0A71133EC00}"/>
              </a:ext>
            </a:extLst>
          </p:cNvPr>
          <p:cNvSpPr>
            <a:spLocks noGrp="1"/>
          </p:cNvSpPr>
          <p:nvPr>
            <p:ph type="dt" sz="half" idx="29"/>
          </p:nvPr>
        </p:nvSpPr>
        <p:spPr/>
        <p:txBody>
          <a:bodyPr/>
          <a:lstStyle/>
          <a:p>
            <a:r>
              <a:rPr lang="de-DE"/>
              <a:t>|    Studienvorbereitungskurs 2023</a:t>
            </a:r>
            <a:endParaRPr lang="de-DE" dirty="0"/>
          </a:p>
        </p:txBody>
      </p:sp>
      <p:sp>
        <p:nvSpPr>
          <p:cNvPr id="4" name="Fußzeilenplatzhalter 3">
            <a:extLst>
              <a:ext uri="{FF2B5EF4-FFF2-40B4-BE49-F238E27FC236}">
                <a16:creationId xmlns:a16="http://schemas.microsoft.com/office/drawing/2014/main" id="{2531DBC6-4D2A-496E-902B-EFD874699C5C}"/>
              </a:ext>
            </a:extLst>
          </p:cNvPr>
          <p:cNvSpPr>
            <a:spLocks noGrp="1"/>
          </p:cNvSpPr>
          <p:nvPr>
            <p:ph type="ftr" sz="quarter" idx="30"/>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03EB8BD6-E622-4B45-A236-19BF5A5D1813}"/>
              </a:ext>
            </a:extLst>
          </p:cNvPr>
          <p:cNvSpPr>
            <a:spLocks noGrp="1"/>
          </p:cNvSpPr>
          <p:nvPr>
            <p:ph type="sldNum" sz="quarter" idx="31"/>
          </p:nvPr>
        </p:nvSpPr>
        <p:spPr/>
        <p:txBody>
          <a:bodyPr/>
          <a:lstStyle/>
          <a:p>
            <a:fld id="{6567D7EC-8799-48C5-898A-08E264972062}" type="slidenum">
              <a:rPr lang="de-DE" smtClean="0"/>
              <a:pPr/>
              <a:t>‹Nr.›</a:t>
            </a:fld>
            <a:endParaRPr lang="de-DE" dirty="0"/>
          </a:p>
        </p:txBody>
      </p:sp>
      <p:sp>
        <p:nvSpPr>
          <p:cNvPr id="23" name="Untertitel 2">
            <a:extLst>
              <a:ext uri="{FF2B5EF4-FFF2-40B4-BE49-F238E27FC236}">
                <a16:creationId xmlns:a16="http://schemas.microsoft.com/office/drawing/2014/main" id="{0863C9F9-60AE-4E82-86B7-ECB092C2DC95}"/>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cxnSp>
        <p:nvCxnSpPr>
          <p:cNvPr id="28" name="Gerader Verbinder 27">
            <a:extLst>
              <a:ext uri="{FF2B5EF4-FFF2-40B4-BE49-F238E27FC236}">
                <a16:creationId xmlns:a16="http://schemas.microsoft.com/office/drawing/2014/main" id="{1D178B3D-67C8-474D-B36E-39BB73685217}"/>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005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rei Bilder">
    <p:spTree>
      <p:nvGrpSpPr>
        <p:cNvPr id="1" name=""/>
        <p:cNvGrpSpPr/>
        <p:nvPr/>
      </p:nvGrpSpPr>
      <p:grpSpPr>
        <a:xfrm>
          <a:off x="0" y="0"/>
          <a:ext cx="0" cy="0"/>
          <a:chOff x="0" y="0"/>
          <a:chExt cx="0" cy="0"/>
        </a:xfrm>
      </p:grpSpPr>
      <p:sp>
        <p:nvSpPr>
          <p:cNvPr id="28" name="rechts unten Bild">
            <a:extLst>
              <a:ext uri="{FF2B5EF4-FFF2-40B4-BE49-F238E27FC236}">
                <a16:creationId xmlns:a16="http://schemas.microsoft.com/office/drawing/2014/main" id="{CD5FA5D3-D717-492A-A9A5-AAD003D3C553}"/>
              </a:ext>
            </a:extLst>
          </p:cNvPr>
          <p:cNvSpPr>
            <a:spLocks noGrp="1"/>
          </p:cNvSpPr>
          <p:nvPr>
            <p:ph type="pic" sz="quarter" idx="15"/>
          </p:nvPr>
        </p:nvSpPr>
        <p:spPr>
          <a:xfrm>
            <a:off x="5118903" y="2347394"/>
            <a:ext cx="6354297" cy="3970606"/>
          </a:xfrm>
          <a:custGeom>
            <a:avLst/>
            <a:gdLst>
              <a:gd name="connsiteX0" fmla="*/ 6354297 w 6354297"/>
              <a:gd name="connsiteY0" fmla="*/ 0 h 3970606"/>
              <a:gd name="connsiteX1" fmla="*/ 6354297 w 6354297"/>
              <a:gd name="connsiteY1" fmla="*/ 3652981 h 3970606"/>
              <a:gd name="connsiteX2" fmla="*/ 5845990 w 6354297"/>
              <a:gd name="connsiteY2" fmla="*/ 3970606 h 3970606"/>
              <a:gd name="connsiteX3" fmla="*/ 0 w 6354297"/>
              <a:gd name="connsiteY3" fmla="*/ 3970606 h 3970606"/>
            </a:gdLst>
            <a:ahLst/>
            <a:cxnLst>
              <a:cxn ang="0">
                <a:pos x="connsiteX0" y="connsiteY0"/>
              </a:cxn>
              <a:cxn ang="0">
                <a:pos x="connsiteX1" y="connsiteY1"/>
              </a:cxn>
              <a:cxn ang="0">
                <a:pos x="connsiteX2" y="connsiteY2"/>
              </a:cxn>
              <a:cxn ang="0">
                <a:pos x="connsiteX3" y="connsiteY3"/>
              </a:cxn>
            </a:cxnLst>
            <a:rect l="l" t="t" r="r" b="b"/>
            <a:pathLst>
              <a:path w="6354297" h="3970606">
                <a:moveTo>
                  <a:pt x="6354297" y="0"/>
                </a:moveTo>
                <a:lnTo>
                  <a:pt x="6354297" y="3652981"/>
                </a:lnTo>
                <a:lnTo>
                  <a:pt x="5845990" y="3970606"/>
                </a:lnTo>
                <a:lnTo>
                  <a:pt x="0" y="3970606"/>
                </a:lnTo>
                <a:close/>
              </a:path>
            </a:pathLst>
          </a:custGeom>
          <a:solidFill>
            <a:schemeClr val="accent3"/>
          </a:solidFill>
        </p:spPr>
        <p:txBody>
          <a:bodyPr wrap="square" anchor="ctr">
            <a:noAutofit/>
          </a:bodyPr>
          <a:lstStyle>
            <a:lvl1pPr algn="r">
              <a:defRPr sz="1200"/>
            </a:lvl1pPr>
          </a:lstStyle>
          <a:p>
            <a:r>
              <a:rPr lang="de-DE"/>
              <a:t>Bild durch Klicken auf Symbol hinzufügen</a:t>
            </a:r>
          </a:p>
        </p:txBody>
      </p:sp>
      <p:sp>
        <p:nvSpPr>
          <p:cNvPr id="30" name="rechts oben Bild">
            <a:extLst>
              <a:ext uri="{FF2B5EF4-FFF2-40B4-BE49-F238E27FC236}">
                <a16:creationId xmlns:a16="http://schemas.microsoft.com/office/drawing/2014/main" id="{6DFA7518-1C80-4796-BE44-D8184948C52E}"/>
              </a:ext>
            </a:extLst>
          </p:cNvPr>
          <p:cNvSpPr>
            <a:spLocks noGrp="1"/>
          </p:cNvSpPr>
          <p:nvPr>
            <p:ph type="pic" sz="quarter" idx="16"/>
          </p:nvPr>
        </p:nvSpPr>
        <p:spPr>
          <a:xfrm>
            <a:off x="7355202" y="1674000"/>
            <a:ext cx="4117998" cy="2182262"/>
          </a:xfrm>
          <a:custGeom>
            <a:avLst/>
            <a:gdLst>
              <a:gd name="connsiteX0" fmla="*/ 0 w 4117998"/>
              <a:gd name="connsiteY0" fmla="*/ 0 h 2182262"/>
              <a:gd name="connsiteX1" fmla="*/ 4117998 w 4117998"/>
              <a:gd name="connsiteY1" fmla="*/ 0 h 2182262"/>
              <a:gd name="connsiteX2" fmla="*/ 4117998 w 4117998"/>
              <a:gd name="connsiteY2" fmla="*/ 461141 h 2182262"/>
              <a:gd name="connsiteX3" fmla="*/ 1363628 w 4117998"/>
              <a:gd name="connsiteY3" fmla="*/ 2182262 h 2182262"/>
            </a:gdLst>
            <a:ahLst/>
            <a:cxnLst>
              <a:cxn ang="0">
                <a:pos x="connsiteX0" y="connsiteY0"/>
              </a:cxn>
              <a:cxn ang="0">
                <a:pos x="connsiteX1" y="connsiteY1"/>
              </a:cxn>
              <a:cxn ang="0">
                <a:pos x="connsiteX2" y="connsiteY2"/>
              </a:cxn>
              <a:cxn ang="0">
                <a:pos x="connsiteX3" y="connsiteY3"/>
              </a:cxn>
            </a:cxnLst>
            <a:rect l="l" t="t" r="r" b="b"/>
            <a:pathLst>
              <a:path w="4117998" h="2182262">
                <a:moveTo>
                  <a:pt x="0" y="0"/>
                </a:moveTo>
                <a:lnTo>
                  <a:pt x="4117998" y="0"/>
                </a:lnTo>
                <a:lnTo>
                  <a:pt x="4117998" y="461141"/>
                </a:lnTo>
                <a:lnTo>
                  <a:pt x="1363628" y="2182262"/>
                </a:lnTo>
                <a:close/>
              </a:path>
            </a:pathLst>
          </a:custGeom>
          <a:solidFill>
            <a:schemeClr val="accent3"/>
          </a:solidFill>
        </p:spPr>
        <p:txBody>
          <a:bodyPr wrap="square">
            <a:noAutofit/>
          </a:bodyPr>
          <a:lstStyle>
            <a:lvl1pPr algn="ctr">
              <a:defRPr sz="1200"/>
            </a:lvl1pPr>
          </a:lstStyle>
          <a:p>
            <a:r>
              <a:rPr lang="de-DE"/>
              <a:t>Bild durch Klicken auf Symbol hinzufügen</a:t>
            </a:r>
          </a:p>
        </p:txBody>
      </p:sp>
      <p:sp>
        <p:nvSpPr>
          <p:cNvPr id="32" name="links großes Bild">
            <a:extLst>
              <a:ext uri="{FF2B5EF4-FFF2-40B4-BE49-F238E27FC236}">
                <a16:creationId xmlns:a16="http://schemas.microsoft.com/office/drawing/2014/main" id="{3250A4B0-2BD5-4E55-807B-8FC0F34662A8}"/>
              </a:ext>
            </a:extLst>
          </p:cNvPr>
          <p:cNvSpPr>
            <a:spLocks noGrp="1"/>
          </p:cNvSpPr>
          <p:nvPr>
            <p:ph type="pic" sz="quarter" idx="14"/>
          </p:nvPr>
        </p:nvSpPr>
        <p:spPr>
          <a:xfrm>
            <a:off x="720000" y="1674000"/>
            <a:ext cx="7846181" cy="4644000"/>
          </a:xfrm>
          <a:custGeom>
            <a:avLst/>
            <a:gdLst>
              <a:gd name="connsiteX0" fmla="*/ 0 w 7846181"/>
              <a:gd name="connsiteY0" fmla="*/ 0 h 4644000"/>
              <a:gd name="connsiteX1" fmla="*/ 6422949 w 7846181"/>
              <a:gd name="connsiteY1" fmla="*/ 0 h 4644000"/>
              <a:gd name="connsiteX2" fmla="*/ 7846181 w 7846181"/>
              <a:gd name="connsiteY2" fmla="*/ 2277649 h 4644000"/>
              <a:gd name="connsiteX3" fmla="*/ 4059228 w 7846181"/>
              <a:gd name="connsiteY3" fmla="*/ 4644000 h 4644000"/>
              <a:gd name="connsiteX4" fmla="*/ 0 w 7846181"/>
              <a:gd name="connsiteY4" fmla="*/ 4644000 h 46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6181" h="4644000">
                <a:moveTo>
                  <a:pt x="0" y="0"/>
                </a:moveTo>
                <a:lnTo>
                  <a:pt x="6422949" y="0"/>
                </a:lnTo>
                <a:lnTo>
                  <a:pt x="7846181" y="2277649"/>
                </a:lnTo>
                <a:lnTo>
                  <a:pt x="4059228" y="4644000"/>
                </a:lnTo>
                <a:lnTo>
                  <a:pt x="0" y="4644000"/>
                </a:lnTo>
                <a:close/>
              </a:path>
            </a:pathLst>
          </a:custGeom>
          <a:solidFill>
            <a:schemeClr val="accent3"/>
          </a:solidFill>
        </p:spPr>
        <p:txBody>
          <a:bodyPr wrap="square">
            <a:noAutofit/>
          </a:bodyPr>
          <a:lstStyle>
            <a:lvl1pPr>
              <a:defRPr sz="1200"/>
            </a:lvl1pPr>
          </a:lstStyle>
          <a:p>
            <a:r>
              <a:rPr lang="de-DE"/>
              <a:t>Bild durch Klicken auf Symbol hinzufügen</a:t>
            </a:r>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p:txBody>
          <a:bodyPr/>
          <a:lstStyle>
            <a:lvl1pPr>
              <a:lnSpc>
                <a:spcPct val="90000"/>
              </a:lnSpc>
              <a:defRPr/>
            </a:lvl1pPr>
          </a:lstStyle>
          <a:p>
            <a:r>
              <a:rPr lang="de-DE"/>
              <a:t>Mastertitelformat bearbeiten</a:t>
            </a:r>
            <a:endParaRPr lang="de-DE" dirty="0"/>
          </a:p>
        </p:txBody>
      </p:sp>
      <p:sp>
        <p:nvSpPr>
          <p:cNvPr id="3" name="Datumsplatzhalter 2">
            <a:extLst>
              <a:ext uri="{FF2B5EF4-FFF2-40B4-BE49-F238E27FC236}">
                <a16:creationId xmlns:a16="http://schemas.microsoft.com/office/drawing/2014/main" id="{2E826DC0-7673-4091-B8DF-1F0BF64D563B}"/>
              </a:ext>
            </a:extLst>
          </p:cNvPr>
          <p:cNvSpPr>
            <a:spLocks noGrp="1"/>
          </p:cNvSpPr>
          <p:nvPr>
            <p:ph type="dt" sz="half" idx="17"/>
          </p:nvPr>
        </p:nvSpPr>
        <p:spPr/>
        <p:txBody>
          <a:bodyPr/>
          <a:lstStyle/>
          <a:p>
            <a:r>
              <a:rPr lang="de-DE"/>
              <a:t>|    Studienvorbereitungskurs 2023</a:t>
            </a:r>
            <a:endParaRPr lang="de-DE" dirty="0"/>
          </a:p>
        </p:txBody>
      </p:sp>
      <p:sp>
        <p:nvSpPr>
          <p:cNvPr id="4" name="Fußzeilenplatzhalter 3">
            <a:extLst>
              <a:ext uri="{FF2B5EF4-FFF2-40B4-BE49-F238E27FC236}">
                <a16:creationId xmlns:a16="http://schemas.microsoft.com/office/drawing/2014/main" id="{6667E07C-4EF5-43E9-9B7B-40CF109326AE}"/>
              </a:ext>
            </a:extLst>
          </p:cNvPr>
          <p:cNvSpPr>
            <a:spLocks noGrp="1"/>
          </p:cNvSpPr>
          <p:nvPr>
            <p:ph type="ftr" sz="quarter" idx="18"/>
          </p:nvPr>
        </p:nvSpPr>
        <p:spPr/>
        <p:txBody>
          <a:bodyPr/>
          <a:lstStyle/>
          <a:p>
            <a:r>
              <a:rPr lang="de-DE"/>
              <a:t>|    Fußzeile Universität Augsburg</a:t>
            </a:r>
            <a:endParaRPr lang="de-DE" dirty="0"/>
          </a:p>
        </p:txBody>
      </p:sp>
      <p:sp>
        <p:nvSpPr>
          <p:cNvPr id="5" name="Foliennummernplatzhalter 4">
            <a:extLst>
              <a:ext uri="{FF2B5EF4-FFF2-40B4-BE49-F238E27FC236}">
                <a16:creationId xmlns:a16="http://schemas.microsoft.com/office/drawing/2014/main" id="{2B583426-CEAE-4105-B68D-3BC46AA14515}"/>
              </a:ext>
            </a:extLst>
          </p:cNvPr>
          <p:cNvSpPr>
            <a:spLocks noGrp="1"/>
          </p:cNvSpPr>
          <p:nvPr>
            <p:ph type="sldNum" sz="quarter" idx="19"/>
          </p:nvPr>
        </p:nvSpPr>
        <p:spPr/>
        <p:txBody>
          <a:bodyPr/>
          <a:lstStyle/>
          <a:p>
            <a:fld id="{6567D7EC-8799-48C5-898A-08E264972062}" type="slidenum">
              <a:rPr lang="de-DE" smtClean="0"/>
              <a:pPr/>
              <a:t>‹Nr.›</a:t>
            </a:fld>
            <a:endParaRPr lang="de-DE" dirty="0"/>
          </a:p>
        </p:txBody>
      </p:sp>
      <p:cxnSp>
        <p:nvCxnSpPr>
          <p:cNvPr id="10" name="Gerader Verbinder 9">
            <a:extLst>
              <a:ext uri="{FF2B5EF4-FFF2-40B4-BE49-F238E27FC236}">
                <a16:creationId xmlns:a16="http://schemas.microsoft.com/office/drawing/2014/main" id="{F1B9E229-2EFA-41C6-8438-B43B0B52060A}"/>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169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großes Bild randlos">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4CD9A9D8-D8C6-4003-B9E8-BD62D25DD5A7}"/>
              </a:ext>
            </a:extLst>
          </p:cNvPr>
          <p:cNvSpPr>
            <a:spLocks noGrp="1"/>
          </p:cNvSpPr>
          <p:nvPr>
            <p:ph type="pic"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16924 h 6858000"/>
              <a:gd name="connsiteX3" fmla="*/ 12192000 w 12192000"/>
              <a:gd name="connsiteY3" fmla="*/ 6542543 h 6858000"/>
              <a:gd name="connsiteX4" fmla="*/ 11687162 w 12192000"/>
              <a:gd name="connsiteY4" fmla="*/ 6858000 h 6858000"/>
              <a:gd name="connsiteX5" fmla="*/ 11350923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12192000" y="0"/>
                </a:lnTo>
                <a:lnTo>
                  <a:pt x="12192000" y="6016924"/>
                </a:lnTo>
                <a:lnTo>
                  <a:pt x="12192000" y="6542543"/>
                </a:lnTo>
                <a:lnTo>
                  <a:pt x="11687162" y="6858000"/>
                </a:lnTo>
                <a:lnTo>
                  <a:pt x="11350923" y="6858000"/>
                </a:lnTo>
                <a:lnTo>
                  <a:pt x="0" y="6858000"/>
                </a:lnTo>
                <a:close/>
              </a:path>
            </a:pathLst>
          </a:custGeom>
          <a:solidFill>
            <a:schemeClr val="accent3"/>
          </a:solidFill>
        </p:spPr>
        <p:txBody>
          <a:bodyPr wrap="square">
            <a:no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Tree>
    <p:extLst>
      <p:ext uri="{BB962C8B-B14F-4D97-AF65-F5344CB8AC3E}">
        <p14:creationId xmlns:p14="http://schemas.microsoft.com/office/powerpoint/2010/main" val="1264746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großes Bild randlos mit Infobox">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C41C5038-CFF1-4F38-9317-76B31675F402}"/>
              </a:ext>
            </a:extLst>
          </p:cNvPr>
          <p:cNvSpPr>
            <a:spLocks noGrp="1"/>
          </p:cNvSpPr>
          <p:nvPr>
            <p:ph type="pic" sz="quarter" idx="13"/>
          </p:nvPr>
        </p:nvSpPr>
        <p:spPr>
          <a:xfrm>
            <a:off x="0" y="0"/>
            <a:ext cx="12192000" cy="6858000"/>
          </a:xfrm>
          <a:solidFill>
            <a:schemeClr val="accent3"/>
          </a:solidFill>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8" name="Textplatzhalter 7">
            <a:extLst>
              <a:ext uri="{FF2B5EF4-FFF2-40B4-BE49-F238E27FC236}">
                <a16:creationId xmlns:a16="http://schemas.microsoft.com/office/drawing/2014/main" id="{AE41C75F-ABCF-4120-9997-79E41E476C3E}"/>
              </a:ext>
            </a:extLst>
          </p:cNvPr>
          <p:cNvSpPr>
            <a:spLocks noGrp="1"/>
          </p:cNvSpPr>
          <p:nvPr>
            <p:ph type="body" sz="quarter" idx="14"/>
          </p:nvPr>
        </p:nvSpPr>
        <p:spPr>
          <a:xfrm>
            <a:off x="7772138" y="3635125"/>
            <a:ext cx="3700462" cy="2682875"/>
          </a:xfrm>
          <a:custGeom>
            <a:avLst/>
            <a:gdLst>
              <a:gd name="connsiteX0" fmla="*/ 0 w 3700462"/>
              <a:gd name="connsiteY0" fmla="*/ 0 h 2682875"/>
              <a:gd name="connsiteX1" fmla="*/ 3700462 w 3700462"/>
              <a:gd name="connsiteY1" fmla="*/ 0 h 2682875"/>
              <a:gd name="connsiteX2" fmla="*/ 3700462 w 3700462"/>
              <a:gd name="connsiteY2" fmla="*/ 2365624 h 2682875"/>
              <a:gd name="connsiteX3" fmla="*/ 3192754 w 3700462"/>
              <a:gd name="connsiteY3" fmla="*/ 2682875 h 2682875"/>
              <a:gd name="connsiteX4" fmla="*/ 0 w 3700462"/>
              <a:gd name="connsiteY4" fmla="*/ 2682875 h 268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462" h="2682875">
                <a:moveTo>
                  <a:pt x="0" y="0"/>
                </a:moveTo>
                <a:lnTo>
                  <a:pt x="3700462" y="0"/>
                </a:lnTo>
                <a:lnTo>
                  <a:pt x="3700462" y="2365624"/>
                </a:lnTo>
                <a:lnTo>
                  <a:pt x="3192754" y="2682875"/>
                </a:lnTo>
                <a:lnTo>
                  <a:pt x="0" y="2682875"/>
                </a:lnTo>
                <a:close/>
              </a:path>
            </a:pathLst>
          </a:custGeom>
          <a:solidFill>
            <a:schemeClr val="tx2">
              <a:alpha val="90000"/>
            </a:schemeClr>
          </a:solidFill>
        </p:spPr>
        <p:txBody>
          <a:bodyPr wrap="square" lIns="144000" tIns="216000" rIns="144000" bIns="216000">
            <a:noAutofit/>
          </a:bodyPr>
          <a:lstStyle>
            <a:lvl1pPr>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5197497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großes Zitat farbige Fläche">
    <p:spTree>
      <p:nvGrpSpPr>
        <p:cNvPr id="1" name=""/>
        <p:cNvGrpSpPr/>
        <p:nvPr/>
      </p:nvGrpSpPr>
      <p:grpSpPr>
        <a:xfrm>
          <a:off x="0" y="0"/>
          <a:ext cx="0" cy="0"/>
          <a:chOff x="0" y="0"/>
          <a:chExt cx="0" cy="0"/>
        </a:xfrm>
      </p:grpSpPr>
      <p:sp>
        <p:nvSpPr>
          <p:cNvPr id="8" name="Freihandform: Form 7">
            <a:extLst>
              <a:ext uri="{FF2B5EF4-FFF2-40B4-BE49-F238E27FC236}">
                <a16:creationId xmlns:a16="http://schemas.microsoft.com/office/drawing/2014/main" id="{8B88B8D8-3758-4D29-BFC4-10E8CA86532D}"/>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16924 h 6858000"/>
              <a:gd name="connsiteX3" fmla="*/ 12191999 w 12192000"/>
              <a:gd name="connsiteY3" fmla="*/ 6016924 h 6858000"/>
              <a:gd name="connsiteX4" fmla="*/ 12191999 w 12192000"/>
              <a:gd name="connsiteY4" fmla="*/ 6542543 h 6858000"/>
              <a:gd name="connsiteX5" fmla="*/ 11687161 w 12192000"/>
              <a:gd name="connsiteY5" fmla="*/ 6858000 h 6858000"/>
              <a:gd name="connsiteX6" fmla="*/ 1135092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016924"/>
                </a:lnTo>
                <a:lnTo>
                  <a:pt x="12191999" y="6016924"/>
                </a:lnTo>
                <a:lnTo>
                  <a:pt x="12191999" y="6542543"/>
                </a:lnTo>
                <a:lnTo>
                  <a:pt x="11687161" y="6858000"/>
                </a:lnTo>
                <a:lnTo>
                  <a:pt x="11350922"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4" name="Textplatzhalter 3">
            <a:extLst>
              <a:ext uri="{FF2B5EF4-FFF2-40B4-BE49-F238E27FC236}">
                <a16:creationId xmlns:a16="http://schemas.microsoft.com/office/drawing/2014/main" id="{C59D7FE2-23D0-4E6B-BBBD-6ED33EF01A11}"/>
              </a:ext>
            </a:extLst>
          </p:cNvPr>
          <p:cNvSpPr>
            <a:spLocks noGrp="1"/>
          </p:cNvSpPr>
          <p:nvPr>
            <p:ph type="body" sz="quarter" idx="10"/>
          </p:nvPr>
        </p:nvSpPr>
        <p:spPr>
          <a:xfrm>
            <a:off x="720000" y="674688"/>
            <a:ext cx="7094537" cy="5508625"/>
          </a:xfrm>
        </p:spPr>
        <p:txBody>
          <a:bodyPr/>
          <a:lstStyle>
            <a:lvl1pPr>
              <a:defRPr sz="4500" cap="all" baseline="0">
                <a:solidFill>
                  <a:schemeClr val="bg1"/>
                </a:solidFill>
              </a:defRPr>
            </a:lvl1pPr>
          </a:lstStyle>
          <a:p>
            <a:pPr lvl="0"/>
            <a:r>
              <a:rPr lang="de-DE"/>
              <a:t>Mastertextformat bearbeiten</a:t>
            </a:r>
          </a:p>
        </p:txBody>
      </p:sp>
    </p:spTree>
    <p:extLst>
      <p:ext uri="{BB962C8B-B14F-4D97-AF65-F5344CB8AC3E}">
        <p14:creationId xmlns:p14="http://schemas.microsoft.com/office/powerpoint/2010/main" val="19898422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rennfolie">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C41C5038-CFF1-4F38-9317-76B31675F402}"/>
              </a:ext>
            </a:extLst>
          </p:cNvPr>
          <p:cNvSpPr>
            <a:spLocks noGrp="1"/>
          </p:cNvSpPr>
          <p:nvPr>
            <p:ph type="pic" sz="quarter" idx="13"/>
          </p:nvPr>
        </p:nvSpPr>
        <p:spPr>
          <a:xfrm>
            <a:off x="0" y="0"/>
            <a:ext cx="9363456" cy="6858000"/>
          </a:xfrm>
          <a:solidFill>
            <a:schemeClr val="accent3"/>
          </a:solidFill>
        </p:spPr>
        <p:txBody>
          <a:bodyPr>
            <a:normAutofit/>
          </a:bodyPr>
          <a:lstStyle>
            <a:lvl1pPr marL="0" indent="0">
              <a:buNone/>
              <a:defRPr sz="1500">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8" name="Textplatzhalter 7">
            <a:extLst>
              <a:ext uri="{FF2B5EF4-FFF2-40B4-BE49-F238E27FC236}">
                <a16:creationId xmlns:a16="http://schemas.microsoft.com/office/drawing/2014/main" id="{F7038655-7059-4575-A4F1-5B3CA3E246BB}"/>
              </a:ext>
            </a:extLst>
          </p:cNvPr>
          <p:cNvSpPr>
            <a:spLocks noGrp="1"/>
          </p:cNvSpPr>
          <p:nvPr>
            <p:ph type="body" sz="quarter" idx="14"/>
          </p:nvPr>
        </p:nvSpPr>
        <p:spPr>
          <a:xfrm>
            <a:off x="8660524" y="1854748"/>
            <a:ext cx="3531476" cy="3090041"/>
          </a:xfrm>
          <a:custGeom>
            <a:avLst/>
            <a:gdLst>
              <a:gd name="connsiteX0" fmla="*/ 0 w 3531476"/>
              <a:gd name="connsiteY0" fmla="*/ 0 h 3090041"/>
              <a:gd name="connsiteX1" fmla="*/ 3531476 w 3531476"/>
              <a:gd name="connsiteY1" fmla="*/ 0 h 3090041"/>
              <a:gd name="connsiteX2" fmla="*/ 3531476 w 3531476"/>
              <a:gd name="connsiteY2" fmla="*/ 2779106 h 3090041"/>
              <a:gd name="connsiteX3" fmla="*/ 3033876 w 3531476"/>
              <a:gd name="connsiteY3" fmla="*/ 3090041 h 3090041"/>
              <a:gd name="connsiteX4" fmla="*/ 0 w 3531476"/>
              <a:gd name="connsiteY4" fmla="*/ 3090041 h 3090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476" h="3090041">
                <a:moveTo>
                  <a:pt x="0" y="0"/>
                </a:moveTo>
                <a:lnTo>
                  <a:pt x="3531476" y="0"/>
                </a:lnTo>
                <a:lnTo>
                  <a:pt x="3531476" y="2779106"/>
                </a:lnTo>
                <a:lnTo>
                  <a:pt x="3033876" y="3090041"/>
                </a:lnTo>
                <a:lnTo>
                  <a:pt x="0" y="3090041"/>
                </a:lnTo>
                <a:close/>
              </a:path>
            </a:pathLst>
          </a:custGeom>
          <a:solidFill>
            <a:schemeClr val="tx2"/>
          </a:solidFill>
        </p:spPr>
        <p:txBody>
          <a:bodyPr wrap="square" lIns="360000" tIns="360000" rIns="144000" bIns="360000">
            <a:noAutofit/>
          </a:bodyPr>
          <a:lstStyle>
            <a:lvl1pPr>
              <a:defRPr sz="2500" cap="all" baseline="0">
                <a:solidFill>
                  <a:schemeClr val="bg1"/>
                </a:solidFill>
              </a:defRPr>
            </a:lvl1pPr>
            <a:lvl2pPr marL="0" indent="0">
              <a:buNone/>
              <a:defRPr sz="1600">
                <a:solidFill>
                  <a:schemeClr val="bg1"/>
                </a:solidFill>
              </a:defRPr>
            </a:lvl2pPr>
          </a:lstStyle>
          <a:p>
            <a:pPr lvl="0"/>
            <a:r>
              <a:rPr lang="de-DE"/>
              <a:t>Mastertextformat bearbeiten</a:t>
            </a:r>
          </a:p>
        </p:txBody>
      </p:sp>
      <p:sp>
        <p:nvSpPr>
          <p:cNvPr id="3" name="Textplatzhalter 2">
            <a:extLst>
              <a:ext uri="{FF2B5EF4-FFF2-40B4-BE49-F238E27FC236}">
                <a16:creationId xmlns:a16="http://schemas.microsoft.com/office/drawing/2014/main" id="{ED68F79D-CB6A-4403-9205-FF4BE5DB4D98}"/>
              </a:ext>
            </a:extLst>
          </p:cNvPr>
          <p:cNvSpPr>
            <a:spLocks noGrp="1"/>
          </p:cNvSpPr>
          <p:nvPr>
            <p:ph type="body" sz="quarter" idx="17" hasCustomPrompt="1"/>
          </p:nvPr>
        </p:nvSpPr>
        <p:spPr>
          <a:xfrm>
            <a:off x="5129048" y="1854748"/>
            <a:ext cx="3531476" cy="3090041"/>
          </a:xfrm>
          <a:solidFill>
            <a:schemeClr val="tx2">
              <a:alpha val="50000"/>
            </a:schemeClr>
          </a:solidFill>
        </p:spPr>
        <p:txBody>
          <a:bodyPr lIns="0" tIns="0" rIns="0" bIns="432000" anchor="b"/>
          <a:lstStyle>
            <a:lvl1pPr marL="0" algn="ctr">
              <a:defRPr sz="18500">
                <a:solidFill>
                  <a:schemeClr val="bg1"/>
                </a:solidFill>
              </a:defRPr>
            </a:lvl1pPr>
          </a:lstStyle>
          <a:p>
            <a:pPr lvl="0"/>
            <a:r>
              <a:rPr lang="de-DE" dirty="0"/>
              <a:t>01</a:t>
            </a:r>
          </a:p>
        </p:txBody>
      </p:sp>
    </p:spTree>
    <p:extLst>
      <p:ext uri="{BB962C8B-B14F-4D97-AF65-F5344CB8AC3E}">
        <p14:creationId xmlns:p14="http://schemas.microsoft.com/office/powerpoint/2010/main" val="31477505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Bildplatzhalter 14">
            <a:extLst>
              <a:ext uri="{FF2B5EF4-FFF2-40B4-BE49-F238E27FC236}">
                <a16:creationId xmlns:a16="http://schemas.microsoft.com/office/drawing/2014/main" id="{F3A21B8E-DB9A-4C1E-A79D-3A75A7C68328}"/>
              </a:ext>
            </a:extLst>
          </p:cNvPr>
          <p:cNvSpPr>
            <a:spLocks noGrp="1"/>
          </p:cNvSpPr>
          <p:nvPr>
            <p:ph type="pic" sz="quarter" idx="12"/>
          </p:nvPr>
        </p:nvSpPr>
        <p:spPr>
          <a:xfrm>
            <a:off x="6038850" y="765175"/>
            <a:ext cx="5561013" cy="5324475"/>
          </a:xfrm>
          <a:custGeom>
            <a:avLst/>
            <a:gdLst>
              <a:gd name="connsiteX0" fmla="*/ 1513682 w 5561013"/>
              <a:gd name="connsiteY0" fmla="*/ 758515 h 5324475"/>
              <a:gd name="connsiteX1" fmla="*/ 1056580 w 5561013"/>
              <a:gd name="connsiteY1" fmla="*/ 2662238 h 5324475"/>
              <a:gd name="connsiteX2" fmla="*/ 1513682 w 5561013"/>
              <a:gd name="connsiteY2" fmla="*/ 4565961 h 5324475"/>
              <a:gd name="connsiteX3" fmla="*/ 1970784 w 5561013"/>
              <a:gd name="connsiteY3" fmla="*/ 2662238 h 5324475"/>
              <a:gd name="connsiteX4" fmla="*/ 1513682 w 5561013"/>
              <a:gd name="connsiteY4" fmla="*/ 758515 h 5324475"/>
              <a:gd name="connsiteX5" fmla="*/ 4556698 w 5561013"/>
              <a:gd name="connsiteY5" fmla="*/ 66675 h 5324475"/>
              <a:gd name="connsiteX6" fmla="*/ 5561013 w 5561013"/>
              <a:gd name="connsiteY6" fmla="*/ 66675 h 5324475"/>
              <a:gd name="connsiteX7" fmla="*/ 5561013 w 5561013"/>
              <a:gd name="connsiteY7" fmla="*/ 5257800 h 5324475"/>
              <a:gd name="connsiteX8" fmla="*/ 4429285 w 5561013"/>
              <a:gd name="connsiteY8" fmla="*/ 5257800 h 5324475"/>
              <a:gd name="connsiteX9" fmla="*/ 4429285 w 5561013"/>
              <a:gd name="connsiteY9" fmla="*/ 1264055 h 5324475"/>
              <a:gd name="connsiteX10" fmla="*/ 3544888 w 5561013"/>
              <a:gd name="connsiteY10" fmla="*/ 1844152 h 5324475"/>
              <a:gd name="connsiteX11" fmla="*/ 3544888 w 5561013"/>
              <a:gd name="connsiteY11" fmla="*/ 869886 h 5324475"/>
              <a:gd name="connsiteX12" fmla="*/ 4556698 w 5561013"/>
              <a:gd name="connsiteY12" fmla="*/ 66675 h 5324475"/>
              <a:gd name="connsiteX13" fmla="*/ 1513682 w 5561013"/>
              <a:gd name="connsiteY13" fmla="*/ 0 h 5324475"/>
              <a:gd name="connsiteX14" fmla="*/ 3027363 w 5561013"/>
              <a:gd name="connsiteY14" fmla="*/ 2647365 h 5324475"/>
              <a:gd name="connsiteX15" fmla="*/ 1513682 w 5561013"/>
              <a:gd name="connsiteY15" fmla="*/ 5324475 h 5324475"/>
              <a:gd name="connsiteX16" fmla="*/ 0 w 5561013"/>
              <a:gd name="connsiteY16" fmla="*/ 2647365 h 5324475"/>
              <a:gd name="connsiteX17" fmla="*/ 1513682 w 5561013"/>
              <a:gd name="connsiteY17"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61013" h="5324475">
                <a:moveTo>
                  <a:pt x="1513682" y="758515"/>
                </a:moveTo>
                <a:cubicBezTo>
                  <a:pt x="1064073" y="758515"/>
                  <a:pt x="1056580" y="1063408"/>
                  <a:pt x="1056580" y="2662238"/>
                </a:cubicBezTo>
                <a:cubicBezTo>
                  <a:pt x="1056580" y="4231322"/>
                  <a:pt x="1094047" y="4565961"/>
                  <a:pt x="1513682" y="4565961"/>
                </a:cubicBezTo>
                <a:cubicBezTo>
                  <a:pt x="1933316" y="4565961"/>
                  <a:pt x="1970784" y="4231322"/>
                  <a:pt x="1970784" y="2662238"/>
                </a:cubicBezTo>
                <a:cubicBezTo>
                  <a:pt x="1970784" y="1063408"/>
                  <a:pt x="1963290" y="758515"/>
                  <a:pt x="1513682" y="758515"/>
                </a:cubicBezTo>
                <a:close/>
                <a:moveTo>
                  <a:pt x="4556698" y="66675"/>
                </a:moveTo>
                <a:cubicBezTo>
                  <a:pt x="5561013" y="66675"/>
                  <a:pt x="5561013" y="66675"/>
                  <a:pt x="5561013" y="66675"/>
                </a:cubicBezTo>
                <a:cubicBezTo>
                  <a:pt x="5561013" y="5257800"/>
                  <a:pt x="5561013" y="5257800"/>
                  <a:pt x="5561013" y="5257800"/>
                </a:cubicBezTo>
                <a:cubicBezTo>
                  <a:pt x="4429285" y="5257800"/>
                  <a:pt x="4429285" y="5257800"/>
                  <a:pt x="4429285" y="5257800"/>
                </a:cubicBezTo>
                <a:cubicBezTo>
                  <a:pt x="4429285" y="1264055"/>
                  <a:pt x="4429285" y="1264055"/>
                  <a:pt x="4429285" y="1264055"/>
                </a:cubicBezTo>
                <a:cubicBezTo>
                  <a:pt x="4159469" y="1487169"/>
                  <a:pt x="3852178" y="1680535"/>
                  <a:pt x="3544888" y="1844152"/>
                </a:cubicBezTo>
                <a:lnTo>
                  <a:pt x="3544888" y="869886"/>
                </a:lnTo>
                <a:cubicBezTo>
                  <a:pt x="3919632" y="661647"/>
                  <a:pt x="4286882" y="416221"/>
                  <a:pt x="4556698" y="66675"/>
                </a:cubicBezTo>
                <a:close/>
                <a:moveTo>
                  <a:pt x="1513682" y="0"/>
                </a:moveTo>
                <a:cubicBezTo>
                  <a:pt x="2802559" y="0"/>
                  <a:pt x="3027363" y="661841"/>
                  <a:pt x="3027363" y="2647365"/>
                </a:cubicBezTo>
                <a:cubicBezTo>
                  <a:pt x="3027363" y="4275940"/>
                  <a:pt x="2922454" y="5324475"/>
                  <a:pt x="1513682" y="5324475"/>
                </a:cubicBezTo>
                <a:cubicBezTo>
                  <a:pt x="104909" y="5324475"/>
                  <a:pt x="0" y="4275940"/>
                  <a:pt x="0" y="2647365"/>
                </a:cubicBezTo>
                <a:cubicBezTo>
                  <a:pt x="0" y="661841"/>
                  <a:pt x="224804" y="0"/>
                  <a:pt x="1513682" y="0"/>
                </a:cubicBezTo>
                <a:close/>
              </a:path>
            </a:pathLst>
          </a:custGeom>
          <a:solidFill>
            <a:schemeClr val="bg1"/>
          </a:solidFill>
        </p:spPr>
        <p:txBody>
          <a:bodyPr wrap="square" anchor="t">
            <a:noAutofit/>
          </a:bodyPr>
          <a:lstStyle>
            <a:lvl1pPr algn="l">
              <a:defRPr sz="1200"/>
            </a:lvl1pPr>
          </a:lstStyle>
          <a:p>
            <a:r>
              <a:rPr lang="de-DE"/>
              <a:t>Bild durch Klicken auf Symbol hinzufügen</a:t>
            </a:r>
            <a:endParaRPr lang="de-DE" dirty="0"/>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85992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DE0024ED-F493-4039-9FFD-C79724436035}"/>
              </a:ext>
            </a:extLst>
          </p:cNvPr>
          <p:cNvSpPr>
            <a:spLocks noGrp="1"/>
          </p:cNvSpPr>
          <p:nvPr>
            <p:ph type="body" sz="quarter" idx="10" hasCustomPrompt="1"/>
          </p:nvPr>
        </p:nvSpPr>
        <p:spPr>
          <a:xfrm>
            <a:off x="5787935" y="4555087"/>
            <a:ext cx="3701122" cy="1501200"/>
          </a:xfrm>
        </p:spPr>
        <p:txBody>
          <a:bodyPr>
            <a:noAutofit/>
          </a:bodyPr>
          <a:lstStyle>
            <a:lvl1pPr>
              <a:spcBef>
                <a:spcPts val="600"/>
              </a:spcBef>
              <a:defRPr sz="1200"/>
            </a:lvl1pPr>
            <a:lvl2pPr>
              <a:defRPr sz="1200"/>
            </a:lvl2pPr>
            <a:lvl3pPr>
              <a:defRPr sz="1200"/>
            </a:lvl3pPr>
            <a:lvl4pPr>
              <a:defRPr sz="1200"/>
            </a:lvl4pPr>
            <a:lvl5pPr>
              <a:defRPr sz="1200"/>
            </a:lvl5pPr>
          </a:lstStyle>
          <a:p>
            <a:pPr lvl="0"/>
            <a:r>
              <a:rPr lang="de-DE" dirty="0"/>
              <a:t>Name des Vortragenden</a:t>
            </a:r>
          </a:p>
          <a:p>
            <a:pPr lvl="0"/>
            <a:r>
              <a:rPr lang="de-DE" dirty="0"/>
              <a:t>Lehrstuhl / Institut</a:t>
            </a:r>
          </a:p>
          <a:p>
            <a:pPr lvl="0"/>
            <a:r>
              <a:rPr lang="de-DE" dirty="0"/>
              <a:t>Universität Augsburg</a:t>
            </a:r>
          </a:p>
          <a:p>
            <a:pPr lvl="0"/>
            <a:r>
              <a:rPr lang="de-DE" dirty="0"/>
              <a:t>email@uni-augsburg.de</a:t>
            </a:r>
          </a:p>
          <a:p>
            <a:pPr lvl="0"/>
            <a:r>
              <a:rPr lang="de-DE" dirty="0"/>
              <a:t>www.uni-augsburg.de</a:t>
            </a:r>
          </a:p>
        </p:txBody>
      </p:sp>
      <p:sp>
        <p:nvSpPr>
          <p:cNvPr id="3" name="Textplatzhalter 2">
            <a:extLst>
              <a:ext uri="{FF2B5EF4-FFF2-40B4-BE49-F238E27FC236}">
                <a16:creationId xmlns:a16="http://schemas.microsoft.com/office/drawing/2014/main" id="{90140C9C-A356-404D-B3DF-B72B0FD780E9}"/>
              </a:ext>
            </a:extLst>
          </p:cNvPr>
          <p:cNvSpPr>
            <a:spLocks noGrp="1"/>
          </p:cNvSpPr>
          <p:nvPr>
            <p:ph type="body" sz="quarter" idx="11" hasCustomPrompt="1"/>
          </p:nvPr>
        </p:nvSpPr>
        <p:spPr>
          <a:xfrm>
            <a:off x="719999" y="2911642"/>
            <a:ext cx="4528800" cy="1386205"/>
          </a:xfrm>
        </p:spPr>
        <p:txBody>
          <a:bodyPr/>
          <a:lstStyle>
            <a:lvl1pPr>
              <a:defRPr sz="2000"/>
            </a:lvl1pPr>
          </a:lstStyle>
          <a:p>
            <a:pPr lvl="0"/>
            <a:r>
              <a:rPr lang="de-DE" dirty="0"/>
              <a:t>Vielen Dank für Ihre Aufmerksamkeit</a:t>
            </a:r>
          </a:p>
        </p:txBody>
      </p:sp>
      <p:sp>
        <p:nvSpPr>
          <p:cNvPr id="20" name="Platzhalter für Fremdlogos">
            <a:extLst>
              <a:ext uri="{FF2B5EF4-FFF2-40B4-BE49-F238E27FC236}">
                <a16:creationId xmlns:a16="http://schemas.microsoft.com/office/drawing/2014/main" id="{A15A62B3-BDC3-4472-BC89-C7A2F64E2F1C}"/>
              </a:ext>
            </a:extLst>
          </p:cNvPr>
          <p:cNvSpPr>
            <a:spLocks noGrp="1"/>
          </p:cNvSpPr>
          <p:nvPr>
            <p:ph type="pic" sz="quarter" idx="16"/>
          </p:nvPr>
        </p:nvSpPr>
        <p:spPr>
          <a:xfrm>
            <a:off x="2056046" y="817639"/>
            <a:ext cx="1156047" cy="625393"/>
          </a:xfrm>
          <a:solidFill>
            <a:schemeClr val="bg1"/>
          </a:solidFill>
        </p:spPr>
        <p:txBody>
          <a:bodyPr/>
          <a:lstStyle>
            <a:lvl1pPr>
              <a:defRPr sz="900"/>
            </a:lvl1pPr>
          </a:lstStyle>
          <a:p>
            <a:r>
              <a:rPr lang="de-DE"/>
              <a:t>Bild durch Klicken auf Symbol hinzufügen</a:t>
            </a:r>
            <a:endParaRPr lang="de-DE" dirty="0"/>
          </a:p>
        </p:txBody>
      </p:sp>
      <p:sp>
        <p:nvSpPr>
          <p:cNvPr id="18" name="Platzhalter für Fremdlogos 1">
            <a:extLst>
              <a:ext uri="{FF2B5EF4-FFF2-40B4-BE49-F238E27FC236}">
                <a16:creationId xmlns:a16="http://schemas.microsoft.com/office/drawing/2014/main" id="{CF92D11E-EBA9-4A24-945B-30F2B7BEC151}"/>
              </a:ext>
            </a:extLst>
          </p:cNvPr>
          <p:cNvSpPr>
            <a:spLocks noGrp="1"/>
          </p:cNvSpPr>
          <p:nvPr>
            <p:ph type="pic" sz="quarter" idx="15"/>
          </p:nvPr>
        </p:nvSpPr>
        <p:spPr>
          <a:xfrm>
            <a:off x="719999" y="817639"/>
            <a:ext cx="1156047" cy="625393"/>
          </a:xfrm>
          <a:solidFill>
            <a:schemeClr val="bg1"/>
          </a:solidFill>
        </p:spPr>
        <p:txBody>
          <a:bodyPr/>
          <a:lstStyle>
            <a:lvl1pPr>
              <a:defRPr sz="900"/>
            </a:lvl1pPr>
          </a:lstStyle>
          <a:p>
            <a:r>
              <a:rPr lang="de-DE"/>
              <a:t>Bild durch Klicken auf Symbol hinzufügen</a:t>
            </a:r>
            <a:endParaRPr lang="de-DE" dirty="0"/>
          </a:p>
        </p:txBody>
      </p:sp>
      <p:sp>
        <p:nvSpPr>
          <p:cNvPr id="7" name="Freihandform: Form 6">
            <a:extLst>
              <a:ext uri="{FF2B5EF4-FFF2-40B4-BE49-F238E27FC236}">
                <a16:creationId xmlns:a16="http://schemas.microsoft.com/office/drawing/2014/main" id="{D4E56867-90E5-495D-A049-FF9011ED98AE}"/>
              </a:ext>
            </a:extLst>
          </p:cNvPr>
          <p:cNvSpPr/>
          <p:nvPr userDrawn="1"/>
        </p:nvSpPr>
        <p:spPr>
          <a:xfrm>
            <a:off x="5608325" y="0"/>
            <a:ext cx="4197412" cy="4165172"/>
          </a:xfrm>
          <a:custGeom>
            <a:avLst/>
            <a:gdLst>
              <a:gd name="connsiteX0" fmla="*/ 0 w 4197412"/>
              <a:gd name="connsiteY0" fmla="*/ 0 h 4165172"/>
              <a:gd name="connsiteX1" fmla="*/ 4197412 w 4197412"/>
              <a:gd name="connsiteY1" fmla="*/ 0 h 4165172"/>
              <a:gd name="connsiteX2" fmla="*/ 4197412 w 4197412"/>
              <a:gd name="connsiteY2" fmla="*/ 3598303 h 4165172"/>
              <a:gd name="connsiteX3" fmla="*/ 4197412 w 4197412"/>
              <a:gd name="connsiteY3" fmla="*/ 3948901 h 4165172"/>
              <a:gd name="connsiteX4" fmla="*/ 3877523 w 4197412"/>
              <a:gd name="connsiteY4" fmla="*/ 4165172 h 4165172"/>
              <a:gd name="connsiteX5" fmla="*/ 3152782 w 4197412"/>
              <a:gd name="connsiteY5" fmla="*/ 4165172 h 4165172"/>
              <a:gd name="connsiteX6" fmla="*/ 0 w 4197412"/>
              <a:gd name="connsiteY6" fmla="*/ 4165172 h 416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7412" h="4165172">
                <a:moveTo>
                  <a:pt x="0" y="0"/>
                </a:moveTo>
                <a:lnTo>
                  <a:pt x="4197412" y="0"/>
                </a:lnTo>
                <a:lnTo>
                  <a:pt x="4197412" y="3598303"/>
                </a:lnTo>
                <a:lnTo>
                  <a:pt x="4197412" y="3948901"/>
                </a:lnTo>
                <a:lnTo>
                  <a:pt x="3877523" y="4165172"/>
                </a:lnTo>
                <a:lnTo>
                  <a:pt x="3152782" y="4165172"/>
                </a:lnTo>
                <a:lnTo>
                  <a:pt x="0" y="416517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15186828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2">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Bildplatzhalter 15">
            <a:extLst>
              <a:ext uri="{FF2B5EF4-FFF2-40B4-BE49-F238E27FC236}">
                <a16:creationId xmlns:a16="http://schemas.microsoft.com/office/drawing/2014/main" id="{6FCFBDDB-1C1B-4C6C-B5A9-DF9D9A50502D}"/>
              </a:ext>
            </a:extLst>
          </p:cNvPr>
          <p:cNvSpPr>
            <a:spLocks noGrp="1"/>
          </p:cNvSpPr>
          <p:nvPr>
            <p:ph type="pic" sz="quarter" idx="12"/>
          </p:nvPr>
        </p:nvSpPr>
        <p:spPr>
          <a:xfrm>
            <a:off x="5230812" y="765175"/>
            <a:ext cx="6369050" cy="5324475"/>
          </a:xfrm>
          <a:custGeom>
            <a:avLst/>
            <a:gdLst>
              <a:gd name="connsiteX0" fmla="*/ 1513681 w 6369050"/>
              <a:gd name="connsiteY0" fmla="*/ 758515 h 5324475"/>
              <a:gd name="connsiteX1" fmla="*/ 1056579 w 6369050"/>
              <a:gd name="connsiteY1" fmla="*/ 2662238 h 5324475"/>
              <a:gd name="connsiteX2" fmla="*/ 1513681 w 6369050"/>
              <a:gd name="connsiteY2" fmla="*/ 4565961 h 5324475"/>
              <a:gd name="connsiteX3" fmla="*/ 1970783 w 6369050"/>
              <a:gd name="connsiteY3" fmla="*/ 2662238 h 5324475"/>
              <a:gd name="connsiteX4" fmla="*/ 1513681 w 6369050"/>
              <a:gd name="connsiteY4" fmla="*/ 758515 h 5324475"/>
              <a:gd name="connsiteX5" fmla="*/ 4788092 w 6369050"/>
              <a:gd name="connsiteY5" fmla="*/ 0 h 5324475"/>
              <a:gd name="connsiteX6" fmla="*/ 6316601 w 6369050"/>
              <a:gd name="connsiteY6" fmla="*/ 1338620 h 5324475"/>
              <a:gd name="connsiteX7" fmla="*/ 4375994 w 6369050"/>
              <a:gd name="connsiteY7" fmla="*/ 4454629 h 5324475"/>
              <a:gd name="connsiteX8" fmla="*/ 6369050 w 6369050"/>
              <a:gd name="connsiteY8" fmla="*/ 4454629 h 5324475"/>
              <a:gd name="connsiteX9" fmla="*/ 6369050 w 6369050"/>
              <a:gd name="connsiteY9" fmla="*/ 5257800 h 5324475"/>
              <a:gd name="connsiteX10" fmla="*/ 3267075 w 6369050"/>
              <a:gd name="connsiteY10" fmla="*/ 5257800 h 5324475"/>
              <a:gd name="connsiteX11" fmla="*/ 3267075 w 6369050"/>
              <a:gd name="connsiteY11" fmla="*/ 4343077 h 5324475"/>
              <a:gd name="connsiteX12" fmla="*/ 5260131 w 6369050"/>
              <a:gd name="connsiteY12" fmla="*/ 1264252 h 5324475"/>
              <a:gd name="connsiteX13" fmla="*/ 4863019 w 6369050"/>
              <a:gd name="connsiteY13" fmla="*/ 758551 h 5324475"/>
              <a:gd name="connsiteX14" fmla="*/ 4405964 w 6369050"/>
              <a:gd name="connsiteY14" fmla="*/ 1502229 h 5324475"/>
              <a:gd name="connsiteX15" fmla="*/ 3349495 w 6369050"/>
              <a:gd name="connsiteY15" fmla="*/ 1502229 h 5324475"/>
              <a:gd name="connsiteX16" fmla="*/ 4788092 w 6369050"/>
              <a:gd name="connsiteY16" fmla="*/ 0 h 5324475"/>
              <a:gd name="connsiteX17" fmla="*/ 1513681 w 6369050"/>
              <a:gd name="connsiteY17" fmla="*/ 0 h 5324475"/>
              <a:gd name="connsiteX18" fmla="*/ 3027363 w 6369050"/>
              <a:gd name="connsiteY18" fmla="*/ 2647365 h 5324475"/>
              <a:gd name="connsiteX19" fmla="*/ 1513681 w 6369050"/>
              <a:gd name="connsiteY19" fmla="*/ 5324475 h 5324475"/>
              <a:gd name="connsiteX20" fmla="*/ 0 w 6369050"/>
              <a:gd name="connsiteY20" fmla="*/ 2647365 h 5324475"/>
              <a:gd name="connsiteX21" fmla="*/ 1513681 w 6369050"/>
              <a:gd name="connsiteY21"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69050" h="5324475">
                <a:moveTo>
                  <a:pt x="1513681" y="758515"/>
                </a:moveTo>
                <a:cubicBezTo>
                  <a:pt x="1064073" y="758515"/>
                  <a:pt x="1056579" y="1063408"/>
                  <a:pt x="1056579" y="2662238"/>
                </a:cubicBezTo>
                <a:cubicBezTo>
                  <a:pt x="1056579" y="4231322"/>
                  <a:pt x="1094047" y="4565961"/>
                  <a:pt x="1513681" y="4565961"/>
                </a:cubicBezTo>
                <a:cubicBezTo>
                  <a:pt x="1933316" y="4565961"/>
                  <a:pt x="1970783" y="4231322"/>
                  <a:pt x="1970783" y="2662238"/>
                </a:cubicBezTo>
                <a:cubicBezTo>
                  <a:pt x="1970783" y="1063408"/>
                  <a:pt x="1963290" y="758515"/>
                  <a:pt x="1513681" y="758515"/>
                </a:cubicBezTo>
                <a:close/>
                <a:moveTo>
                  <a:pt x="4788092" y="0"/>
                </a:moveTo>
                <a:cubicBezTo>
                  <a:pt x="5694707" y="0"/>
                  <a:pt x="6316601" y="364402"/>
                  <a:pt x="6316601" y="1338620"/>
                </a:cubicBezTo>
                <a:cubicBezTo>
                  <a:pt x="6316601" y="2506193"/>
                  <a:pt x="4945438" y="3829939"/>
                  <a:pt x="4375994" y="4454629"/>
                </a:cubicBezTo>
                <a:cubicBezTo>
                  <a:pt x="6369050" y="4454629"/>
                  <a:pt x="6369050" y="4454629"/>
                  <a:pt x="6369050" y="4454629"/>
                </a:cubicBezTo>
                <a:cubicBezTo>
                  <a:pt x="6369050" y="5257800"/>
                  <a:pt x="6369050" y="5257800"/>
                  <a:pt x="6369050" y="5257800"/>
                </a:cubicBezTo>
                <a:lnTo>
                  <a:pt x="3267075" y="5257800"/>
                </a:lnTo>
                <a:cubicBezTo>
                  <a:pt x="3267075" y="4343077"/>
                  <a:pt x="3267075" y="4343077"/>
                  <a:pt x="3267075" y="4343077"/>
                </a:cubicBezTo>
                <a:cubicBezTo>
                  <a:pt x="4915467" y="2164102"/>
                  <a:pt x="5260131" y="1911251"/>
                  <a:pt x="5260131" y="1264252"/>
                </a:cubicBezTo>
                <a:cubicBezTo>
                  <a:pt x="5260131" y="1003965"/>
                  <a:pt x="5162726" y="758551"/>
                  <a:pt x="4863019" y="758551"/>
                </a:cubicBezTo>
                <a:cubicBezTo>
                  <a:pt x="4428443" y="758551"/>
                  <a:pt x="4405964" y="1167574"/>
                  <a:pt x="4405964" y="1502229"/>
                </a:cubicBezTo>
                <a:cubicBezTo>
                  <a:pt x="3349495" y="1502229"/>
                  <a:pt x="3349495" y="1502229"/>
                  <a:pt x="3349495" y="1502229"/>
                </a:cubicBezTo>
                <a:cubicBezTo>
                  <a:pt x="3274568" y="535448"/>
                  <a:pt x="3821534" y="0"/>
                  <a:pt x="4788092" y="0"/>
                </a:cubicBezTo>
                <a:close/>
                <a:moveTo>
                  <a:pt x="1513681" y="0"/>
                </a:moveTo>
                <a:cubicBezTo>
                  <a:pt x="2802559" y="0"/>
                  <a:pt x="3027363" y="661841"/>
                  <a:pt x="3027363" y="2647365"/>
                </a:cubicBezTo>
                <a:cubicBezTo>
                  <a:pt x="3027363" y="4275940"/>
                  <a:pt x="2922454" y="5324475"/>
                  <a:pt x="1513681" y="5324475"/>
                </a:cubicBezTo>
                <a:cubicBezTo>
                  <a:pt x="104908" y="5324475"/>
                  <a:pt x="0" y="4275940"/>
                  <a:pt x="0" y="2647365"/>
                </a:cubicBezTo>
                <a:cubicBezTo>
                  <a:pt x="0" y="661841"/>
                  <a:pt x="224804" y="0"/>
                  <a:pt x="1513681" y="0"/>
                </a:cubicBezTo>
                <a:close/>
              </a:path>
            </a:pathLst>
          </a:custGeom>
          <a:solidFill>
            <a:schemeClr val="bg1"/>
          </a:solidFill>
        </p:spPr>
        <p:txBody>
          <a:bodyPr wrap="square" anchor="t">
            <a:noAutofit/>
          </a:bodyPr>
          <a:lstStyle>
            <a:lvl1pPr algn="l">
              <a:defRPr sz="1200"/>
            </a:lvl1pPr>
          </a:lstStyle>
          <a:p>
            <a:r>
              <a:rPr lang="de-DE"/>
              <a:t>Bild durch Klicken auf Symbol hinzufügen</a:t>
            </a:r>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40788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3">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Bildplatzhalter 19">
            <a:extLst>
              <a:ext uri="{FF2B5EF4-FFF2-40B4-BE49-F238E27FC236}">
                <a16:creationId xmlns:a16="http://schemas.microsoft.com/office/drawing/2014/main" id="{4A7BACB7-0FFC-41F1-9652-1A1D53E18842}"/>
              </a:ext>
            </a:extLst>
          </p:cNvPr>
          <p:cNvSpPr>
            <a:spLocks noGrp="1"/>
          </p:cNvSpPr>
          <p:nvPr>
            <p:ph type="pic" sz="quarter" idx="12"/>
          </p:nvPr>
        </p:nvSpPr>
        <p:spPr>
          <a:xfrm>
            <a:off x="5465736" y="766763"/>
            <a:ext cx="6340475" cy="5324475"/>
          </a:xfrm>
          <a:custGeom>
            <a:avLst/>
            <a:gdLst>
              <a:gd name="connsiteX0" fmla="*/ 1513682 w 6340475"/>
              <a:gd name="connsiteY0" fmla="*/ 758515 h 5324475"/>
              <a:gd name="connsiteX1" fmla="*/ 1056580 w 6340475"/>
              <a:gd name="connsiteY1" fmla="*/ 2662238 h 5324475"/>
              <a:gd name="connsiteX2" fmla="*/ 1513682 w 6340475"/>
              <a:gd name="connsiteY2" fmla="*/ 4565961 h 5324475"/>
              <a:gd name="connsiteX3" fmla="*/ 1970784 w 6340475"/>
              <a:gd name="connsiteY3" fmla="*/ 2662238 h 5324475"/>
              <a:gd name="connsiteX4" fmla="*/ 1513682 w 6340475"/>
              <a:gd name="connsiteY4" fmla="*/ 758515 h 5324475"/>
              <a:gd name="connsiteX5" fmla="*/ 4826263 w 6340475"/>
              <a:gd name="connsiteY5" fmla="*/ 0 h 5324475"/>
              <a:gd name="connsiteX6" fmla="*/ 6258018 w 6340475"/>
              <a:gd name="connsiteY6" fmla="*/ 1383174 h 5324475"/>
              <a:gd name="connsiteX7" fmla="*/ 5545889 w 6340475"/>
              <a:gd name="connsiteY7" fmla="*/ 2535819 h 5324475"/>
              <a:gd name="connsiteX8" fmla="*/ 5545889 w 6340475"/>
              <a:gd name="connsiteY8" fmla="*/ 2550691 h 5324475"/>
              <a:gd name="connsiteX9" fmla="*/ 6340475 w 6340475"/>
              <a:gd name="connsiteY9" fmla="*/ 3814882 h 5324475"/>
              <a:gd name="connsiteX10" fmla="*/ 4706326 w 6340475"/>
              <a:gd name="connsiteY10" fmla="*/ 5324475 h 5324475"/>
              <a:gd name="connsiteX11" fmla="*/ 3267075 w 6340475"/>
              <a:gd name="connsiteY11" fmla="*/ 3852064 h 5324475"/>
              <a:gd name="connsiteX12" fmla="*/ 4324025 w 6340475"/>
              <a:gd name="connsiteY12" fmla="*/ 3852064 h 5324475"/>
              <a:gd name="connsiteX13" fmla="*/ 4766295 w 6340475"/>
              <a:gd name="connsiteY13" fmla="*/ 4565961 h 5324475"/>
              <a:gd name="connsiteX14" fmla="*/ 5283525 w 6340475"/>
              <a:gd name="connsiteY14" fmla="*/ 3762827 h 5324475"/>
              <a:gd name="connsiteX15" fmla="*/ 4301536 w 6340475"/>
              <a:gd name="connsiteY15" fmla="*/ 2967131 h 5324475"/>
              <a:gd name="connsiteX16" fmla="*/ 4301536 w 6340475"/>
              <a:gd name="connsiteY16" fmla="*/ 2141688 h 5324475"/>
              <a:gd name="connsiteX17" fmla="*/ 5201068 w 6340475"/>
              <a:gd name="connsiteY17" fmla="*/ 1375737 h 5324475"/>
              <a:gd name="connsiteX18" fmla="*/ 4796279 w 6340475"/>
              <a:gd name="connsiteY18" fmla="*/ 758515 h 5324475"/>
              <a:gd name="connsiteX19" fmla="*/ 4383993 w 6340475"/>
              <a:gd name="connsiteY19" fmla="*/ 1360865 h 5324475"/>
              <a:gd name="connsiteX20" fmla="*/ 3327044 w 6340475"/>
              <a:gd name="connsiteY20" fmla="*/ 1360865 h 5324475"/>
              <a:gd name="connsiteX21" fmla="*/ 3686856 w 6340475"/>
              <a:gd name="connsiteY21" fmla="*/ 275148 h 5324475"/>
              <a:gd name="connsiteX22" fmla="*/ 4826263 w 6340475"/>
              <a:gd name="connsiteY22" fmla="*/ 0 h 5324475"/>
              <a:gd name="connsiteX23" fmla="*/ 1513682 w 6340475"/>
              <a:gd name="connsiteY23" fmla="*/ 0 h 5324475"/>
              <a:gd name="connsiteX24" fmla="*/ 3027363 w 6340475"/>
              <a:gd name="connsiteY24" fmla="*/ 2647365 h 5324475"/>
              <a:gd name="connsiteX25" fmla="*/ 1513682 w 6340475"/>
              <a:gd name="connsiteY25" fmla="*/ 5324475 h 5324475"/>
              <a:gd name="connsiteX26" fmla="*/ 0 w 6340475"/>
              <a:gd name="connsiteY26" fmla="*/ 2647365 h 5324475"/>
              <a:gd name="connsiteX27" fmla="*/ 1513682 w 6340475"/>
              <a:gd name="connsiteY27"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40475" h="5324475">
                <a:moveTo>
                  <a:pt x="1513682" y="758515"/>
                </a:moveTo>
                <a:cubicBezTo>
                  <a:pt x="1064073" y="758515"/>
                  <a:pt x="1056580" y="1063408"/>
                  <a:pt x="1056580" y="2662238"/>
                </a:cubicBezTo>
                <a:cubicBezTo>
                  <a:pt x="1056580" y="4231322"/>
                  <a:pt x="1094047" y="4565961"/>
                  <a:pt x="1513682" y="4565961"/>
                </a:cubicBezTo>
                <a:cubicBezTo>
                  <a:pt x="1933316" y="4565961"/>
                  <a:pt x="1970784" y="4231322"/>
                  <a:pt x="1970784" y="2662238"/>
                </a:cubicBezTo>
                <a:cubicBezTo>
                  <a:pt x="1970784" y="1063408"/>
                  <a:pt x="1963290" y="758515"/>
                  <a:pt x="1513682" y="758515"/>
                </a:cubicBezTo>
                <a:close/>
                <a:moveTo>
                  <a:pt x="4826263" y="0"/>
                </a:moveTo>
                <a:cubicBezTo>
                  <a:pt x="5800756" y="0"/>
                  <a:pt x="6258018" y="394130"/>
                  <a:pt x="6258018" y="1383174"/>
                </a:cubicBezTo>
                <a:cubicBezTo>
                  <a:pt x="6258018" y="1873977"/>
                  <a:pt x="6115592" y="2454018"/>
                  <a:pt x="5545889" y="2535819"/>
                </a:cubicBezTo>
                <a:cubicBezTo>
                  <a:pt x="5545889" y="2550691"/>
                  <a:pt x="5545889" y="2550691"/>
                  <a:pt x="5545889" y="2550691"/>
                </a:cubicBezTo>
                <a:cubicBezTo>
                  <a:pt x="6228033" y="2677110"/>
                  <a:pt x="6340475" y="3212533"/>
                  <a:pt x="6340475" y="3814882"/>
                </a:cubicBezTo>
                <a:cubicBezTo>
                  <a:pt x="6340475" y="4885727"/>
                  <a:pt x="5763275" y="5324475"/>
                  <a:pt x="4706326" y="5324475"/>
                </a:cubicBezTo>
                <a:cubicBezTo>
                  <a:pt x="3671864" y="5324475"/>
                  <a:pt x="3267075" y="4960091"/>
                  <a:pt x="3267075" y="3852064"/>
                </a:cubicBezTo>
                <a:cubicBezTo>
                  <a:pt x="4324025" y="3852064"/>
                  <a:pt x="4324025" y="3852064"/>
                  <a:pt x="4324025" y="3852064"/>
                </a:cubicBezTo>
                <a:cubicBezTo>
                  <a:pt x="4324025" y="4194140"/>
                  <a:pt x="4309033" y="4565961"/>
                  <a:pt x="4766295" y="4565961"/>
                </a:cubicBezTo>
                <a:cubicBezTo>
                  <a:pt x="5246045" y="4565961"/>
                  <a:pt x="5283525" y="4127212"/>
                  <a:pt x="5283525" y="3762827"/>
                </a:cubicBezTo>
                <a:cubicBezTo>
                  <a:pt x="5283525" y="3011749"/>
                  <a:pt x="5036154" y="2967131"/>
                  <a:pt x="4301536" y="2967131"/>
                </a:cubicBezTo>
                <a:cubicBezTo>
                  <a:pt x="4301536" y="2141688"/>
                  <a:pt x="4301536" y="2141688"/>
                  <a:pt x="4301536" y="2141688"/>
                </a:cubicBezTo>
                <a:cubicBezTo>
                  <a:pt x="4991177" y="2171434"/>
                  <a:pt x="5201068" y="2097070"/>
                  <a:pt x="5201068" y="1375737"/>
                </a:cubicBezTo>
                <a:cubicBezTo>
                  <a:pt x="5201068" y="1093153"/>
                  <a:pt x="5156092" y="758515"/>
                  <a:pt x="4796279" y="758515"/>
                </a:cubicBezTo>
                <a:cubicBezTo>
                  <a:pt x="4413978" y="758515"/>
                  <a:pt x="4383993" y="1063408"/>
                  <a:pt x="4383993" y="1360865"/>
                </a:cubicBezTo>
                <a:lnTo>
                  <a:pt x="3327044" y="1360865"/>
                </a:lnTo>
                <a:cubicBezTo>
                  <a:pt x="3327044" y="825443"/>
                  <a:pt x="3446981" y="483367"/>
                  <a:pt x="3686856" y="275148"/>
                </a:cubicBezTo>
                <a:cubicBezTo>
                  <a:pt x="3926732" y="74364"/>
                  <a:pt x="4301536" y="0"/>
                  <a:pt x="4826263" y="0"/>
                </a:cubicBezTo>
                <a:close/>
                <a:moveTo>
                  <a:pt x="1513682" y="0"/>
                </a:moveTo>
                <a:cubicBezTo>
                  <a:pt x="2802559" y="0"/>
                  <a:pt x="3027363" y="661841"/>
                  <a:pt x="3027363" y="2647365"/>
                </a:cubicBezTo>
                <a:cubicBezTo>
                  <a:pt x="3027363" y="4275940"/>
                  <a:pt x="2922455" y="5324475"/>
                  <a:pt x="1513682" y="5324475"/>
                </a:cubicBezTo>
                <a:cubicBezTo>
                  <a:pt x="104909" y="5324475"/>
                  <a:pt x="0" y="4275940"/>
                  <a:pt x="0" y="2647365"/>
                </a:cubicBezTo>
                <a:cubicBezTo>
                  <a:pt x="0" y="661841"/>
                  <a:pt x="224804" y="0"/>
                  <a:pt x="1513682" y="0"/>
                </a:cubicBezTo>
                <a:close/>
              </a:path>
            </a:pathLst>
          </a:custGeom>
          <a:solidFill>
            <a:schemeClr val="bg1"/>
          </a:solidFill>
        </p:spPr>
        <p:txBody>
          <a:bodyPr wrap="square" anchor="t">
            <a:noAutofit/>
          </a:bodyPr>
          <a:lstStyle>
            <a:lvl1pPr algn="l">
              <a:defRPr sz="1200"/>
            </a:lvl1pPr>
          </a:lstStyle>
          <a:p>
            <a:r>
              <a:rPr lang="de-DE"/>
              <a:t>Bild durch Klicken auf Symbol hinzufügen</a:t>
            </a:r>
            <a:endParaRPr lang="de-DE" dirty="0"/>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52790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4">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AutoShape 8">
            <a:extLst>
              <a:ext uri="{FF2B5EF4-FFF2-40B4-BE49-F238E27FC236}">
                <a16:creationId xmlns:a16="http://schemas.microsoft.com/office/drawing/2014/main" id="{CC3A3E53-F4B8-4831-8E8A-2BCF39C93BFC}"/>
              </a:ext>
            </a:extLst>
          </p:cNvPr>
          <p:cNvSpPr>
            <a:spLocks noChangeAspect="1" noChangeArrowheads="1" noTextEdit="1"/>
          </p:cNvSpPr>
          <p:nvPr userDrawn="1"/>
        </p:nvSpPr>
        <p:spPr bwMode="auto">
          <a:xfrm>
            <a:off x="5465763" y="768350"/>
            <a:ext cx="6396037"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6" name="Bildplatzhalter 45">
            <a:extLst>
              <a:ext uri="{FF2B5EF4-FFF2-40B4-BE49-F238E27FC236}">
                <a16:creationId xmlns:a16="http://schemas.microsoft.com/office/drawing/2014/main" id="{7686F10E-6BEB-4F49-9079-2FC10BB83F95}"/>
              </a:ext>
            </a:extLst>
          </p:cNvPr>
          <p:cNvSpPr>
            <a:spLocks noGrp="1"/>
          </p:cNvSpPr>
          <p:nvPr>
            <p:ph type="pic" sz="quarter" idx="12"/>
          </p:nvPr>
        </p:nvSpPr>
        <p:spPr>
          <a:xfrm>
            <a:off x="5462589" y="765175"/>
            <a:ext cx="6402387" cy="5324475"/>
          </a:xfrm>
          <a:custGeom>
            <a:avLst/>
            <a:gdLst>
              <a:gd name="connsiteX0" fmla="*/ 5102190 w 6402387"/>
              <a:gd name="connsiteY0" fmla="*/ 798690 h 5324475"/>
              <a:gd name="connsiteX1" fmla="*/ 4150460 w 6402387"/>
              <a:gd name="connsiteY1" fmla="*/ 3267821 h 5324475"/>
              <a:gd name="connsiteX2" fmla="*/ 4648806 w 6402387"/>
              <a:gd name="connsiteY2" fmla="*/ 3267821 h 5324475"/>
              <a:gd name="connsiteX3" fmla="*/ 5049732 w 6402387"/>
              <a:gd name="connsiteY3" fmla="*/ 3267821 h 5324475"/>
              <a:gd name="connsiteX4" fmla="*/ 5117177 w 6402387"/>
              <a:gd name="connsiteY4" fmla="*/ 798690 h 5324475"/>
              <a:gd name="connsiteX5" fmla="*/ 5102190 w 6402387"/>
              <a:gd name="connsiteY5" fmla="*/ 798690 h 5324475"/>
              <a:gd name="connsiteX6" fmla="*/ 1513681 w 6402387"/>
              <a:gd name="connsiteY6" fmla="*/ 758515 h 5324475"/>
              <a:gd name="connsiteX7" fmla="*/ 1056579 w 6402387"/>
              <a:gd name="connsiteY7" fmla="*/ 2662238 h 5324475"/>
              <a:gd name="connsiteX8" fmla="*/ 1513681 w 6402387"/>
              <a:gd name="connsiteY8" fmla="*/ 4565961 h 5324475"/>
              <a:gd name="connsiteX9" fmla="*/ 1970783 w 6402387"/>
              <a:gd name="connsiteY9" fmla="*/ 2662238 h 5324475"/>
              <a:gd name="connsiteX10" fmla="*/ 1513681 w 6402387"/>
              <a:gd name="connsiteY10" fmla="*/ 758515 h 5324475"/>
              <a:gd name="connsiteX11" fmla="*/ 4607590 w 6402387"/>
              <a:gd name="connsiteY11" fmla="*/ 69850 h 5324475"/>
              <a:gd name="connsiteX12" fmla="*/ 5997714 w 6402387"/>
              <a:gd name="connsiteY12" fmla="*/ 69850 h 5324475"/>
              <a:gd name="connsiteX13" fmla="*/ 5997714 w 6402387"/>
              <a:gd name="connsiteY13" fmla="*/ 3267821 h 5324475"/>
              <a:gd name="connsiteX14" fmla="*/ 6402387 w 6402387"/>
              <a:gd name="connsiteY14" fmla="*/ 3267821 h 5324475"/>
              <a:gd name="connsiteX15" fmla="*/ 6402387 w 6402387"/>
              <a:gd name="connsiteY15" fmla="*/ 4071032 h 5324475"/>
              <a:gd name="connsiteX16" fmla="*/ 5997714 w 6402387"/>
              <a:gd name="connsiteY16" fmla="*/ 4071032 h 5324475"/>
              <a:gd name="connsiteX17" fmla="*/ 5997714 w 6402387"/>
              <a:gd name="connsiteY17" fmla="*/ 5260975 h 5324475"/>
              <a:gd name="connsiteX18" fmla="*/ 4963552 w 6402387"/>
              <a:gd name="connsiteY18" fmla="*/ 5260975 h 5324475"/>
              <a:gd name="connsiteX19" fmla="*/ 4963552 w 6402387"/>
              <a:gd name="connsiteY19" fmla="*/ 4071032 h 5324475"/>
              <a:gd name="connsiteX20" fmla="*/ 4648806 w 6402387"/>
              <a:gd name="connsiteY20" fmla="*/ 4071032 h 5324475"/>
              <a:gd name="connsiteX21" fmla="*/ 3344862 w 6402387"/>
              <a:gd name="connsiteY21" fmla="*/ 4071032 h 5324475"/>
              <a:gd name="connsiteX22" fmla="*/ 3344862 w 6402387"/>
              <a:gd name="connsiteY22" fmla="*/ 3026114 h 5324475"/>
              <a:gd name="connsiteX23" fmla="*/ 4607590 w 6402387"/>
              <a:gd name="connsiteY23" fmla="*/ 69850 h 5324475"/>
              <a:gd name="connsiteX24" fmla="*/ 1513681 w 6402387"/>
              <a:gd name="connsiteY24" fmla="*/ 0 h 5324475"/>
              <a:gd name="connsiteX25" fmla="*/ 3027362 w 6402387"/>
              <a:gd name="connsiteY25" fmla="*/ 2647365 h 5324475"/>
              <a:gd name="connsiteX26" fmla="*/ 1513681 w 6402387"/>
              <a:gd name="connsiteY26" fmla="*/ 5324475 h 5324475"/>
              <a:gd name="connsiteX27" fmla="*/ 0 w 6402387"/>
              <a:gd name="connsiteY27" fmla="*/ 2647365 h 5324475"/>
              <a:gd name="connsiteX28" fmla="*/ 1513681 w 6402387"/>
              <a:gd name="connsiteY28"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02387" h="5324475">
                <a:moveTo>
                  <a:pt x="5102190" y="798690"/>
                </a:moveTo>
                <a:cubicBezTo>
                  <a:pt x="5102190" y="798690"/>
                  <a:pt x="5102190" y="798690"/>
                  <a:pt x="4150460" y="3267821"/>
                </a:cubicBezTo>
                <a:cubicBezTo>
                  <a:pt x="4150460" y="3267821"/>
                  <a:pt x="4150460" y="3267821"/>
                  <a:pt x="4648806" y="3267821"/>
                </a:cubicBezTo>
                <a:cubicBezTo>
                  <a:pt x="4648806" y="3267821"/>
                  <a:pt x="4648806" y="3267821"/>
                  <a:pt x="5049732" y="3267821"/>
                </a:cubicBezTo>
                <a:cubicBezTo>
                  <a:pt x="5049732" y="3267821"/>
                  <a:pt x="5049732" y="3267821"/>
                  <a:pt x="5117177" y="798690"/>
                </a:cubicBezTo>
                <a:cubicBezTo>
                  <a:pt x="5117177" y="798690"/>
                  <a:pt x="5117177" y="798690"/>
                  <a:pt x="5102190" y="798690"/>
                </a:cubicBezTo>
                <a:close/>
                <a:moveTo>
                  <a:pt x="1513681" y="758515"/>
                </a:moveTo>
                <a:cubicBezTo>
                  <a:pt x="1064073" y="758515"/>
                  <a:pt x="1056579" y="1063408"/>
                  <a:pt x="1056579" y="2662238"/>
                </a:cubicBezTo>
                <a:cubicBezTo>
                  <a:pt x="1056579" y="4231322"/>
                  <a:pt x="1094047" y="4565961"/>
                  <a:pt x="1513681" y="4565961"/>
                </a:cubicBezTo>
                <a:cubicBezTo>
                  <a:pt x="1933316" y="4565961"/>
                  <a:pt x="1970783" y="4231322"/>
                  <a:pt x="1970783" y="2662238"/>
                </a:cubicBezTo>
                <a:cubicBezTo>
                  <a:pt x="1970783" y="1063408"/>
                  <a:pt x="1963289" y="758515"/>
                  <a:pt x="1513681" y="758515"/>
                </a:cubicBezTo>
                <a:close/>
                <a:moveTo>
                  <a:pt x="4607590" y="69850"/>
                </a:moveTo>
                <a:cubicBezTo>
                  <a:pt x="4607590" y="69850"/>
                  <a:pt x="4607590" y="69850"/>
                  <a:pt x="5997714" y="69850"/>
                </a:cubicBezTo>
                <a:cubicBezTo>
                  <a:pt x="5997714" y="69850"/>
                  <a:pt x="5997714" y="69850"/>
                  <a:pt x="5997714" y="3267821"/>
                </a:cubicBezTo>
                <a:lnTo>
                  <a:pt x="6402387" y="3267821"/>
                </a:lnTo>
                <a:cubicBezTo>
                  <a:pt x="6402387" y="3267821"/>
                  <a:pt x="6402387" y="3267821"/>
                  <a:pt x="6402387" y="4071032"/>
                </a:cubicBezTo>
                <a:cubicBezTo>
                  <a:pt x="6402387" y="4071032"/>
                  <a:pt x="6402387" y="4071032"/>
                  <a:pt x="5997714" y="4071032"/>
                </a:cubicBezTo>
                <a:cubicBezTo>
                  <a:pt x="5997714" y="4071032"/>
                  <a:pt x="5997714" y="4071032"/>
                  <a:pt x="5997714" y="5260975"/>
                </a:cubicBezTo>
                <a:cubicBezTo>
                  <a:pt x="5997714" y="5260975"/>
                  <a:pt x="5997714" y="5260975"/>
                  <a:pt x="4963552" y="5260975"/>
                </a:cubicBezTo>
                <a:cubicBezTo>
                  <a:pt x="4963552" y="5260975"/>
                  <a:pt x="4963552" y="5260975"/>
                  <a:pt x="4963552" y="4071032"/>
                </a:cubicBezTo>
                <a:cubicBezTo>
                  <a:pt x="4963552" y="4071032"/>
                  <a:pt x="4963552" y="4071032"/>
                  <a:pt x="4648806" y="4071032"/>
                </a:cubicBezTo>
                <a:cubicBezTo>
                  <a:pt x="4648806" y="4071032"/>
                  <a:pt x="4648806" y="4071032"/>
                  <a:pt x="3344862" y="4071032"/>
                </a:cubicBezTo>
                <a:cubicBezTo>
                  <a:pt x="3344862" y="4071032"/>
                  <a:pt x="3344862" y="4071032"/>
                  <a:pt x="3344862" y="3026114"/>
                </a:cubicBezTo>
                <a:cubicBezTo>
                  <a:pt x="4603843" y="88443"/>
                  <a:pt x="4600096" y="69850"/>
                  <a:pt x="4607590" y="69850"/>
                </a:cubicBezTo>
                <a:close/>
                <a:moveTo>
                  <a:pt x="1513681" y="0"/>
                </a:moveTo>
                <a:cubicBezTo>
                  <a:pt x="2802558" y="0"/>
                  <a:pt x="3027362" y="661841"/>
                  <a:pt x="3027362" y="2647365"/>
                </a:cubicBezTo>
                <a:cubicBezTo>
                  <a:pt x="3027362" y="4275940"/>
                  <a:pt x="2922454" y="5324475"/>
                  <a:pt x="1513681" y="5324475"/>
                </a:cubicBezTo>
                <a:cubicBezTo>
                  <a:pt x="104909" y="5324475"/>
                  <a:pt x="0" y="4275940"/>
                  <a:pt x="0" y="2647365"/>
                </a:cubicBezTo>
                <a:cubicBezTo>
                  <a:pt x="0" y="661841"/>
                  <a:pt x="224804" y="0"/>
                  <a:pt x="1513681" y="0"/>
                </a:cubicBezTo>
                <a:close/>
              </a:path>
            </a:pathLst>
          </a:custGeom>
          <a:solidFill>
            <a:schemeClr val="bg1"/>
          </a:solidFill>
        </p:spPr>
        <p:txBody>
          <a:bodyPr wrap="square">
            <a:noAutofit/>
          </a:bodyPr>
          <a:lstStyle>
            <a:lvl1pPr>
              <a:defRPr sz="1200"/>
            </a:lvl1pPr>
          </a:lstStyle>
          <a:p>
            <a:r>
              <a:rPr lang="de-DE"/>
              <a:t>Bild durch Klicken auf Symbol hinzufügen</a:t>
            </a:r>
          </a:p>
        </p:txBody>
      </p:sp>
    </p:spTree>
    <p:extLst>
      <p:ext uri="{BB962C8B-B14F-4D97-AF65-F5344CB8AC3E}">
        <p14:creationId xmlns:p14="http://schemas.microsoft.com/office/powerpoint/2010/main" val="2548286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5">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Bildplatzhalter 16">
            <a:extLst>
              <a:ext uri="{FF2B5EF4-FFF2-40B4-BE49-F238E27FC236}">
                <a16:creationId xmlns:a16="http://schemas.microsoft.com/office/drawing/2014/main" id="{0B12AE07-BDEA-42C6-960C-BEF6558549C5}"/>
              </a:ext>
            </a:extLst>
          </p:cNvPr>
          <p:cNvSpPr>
            <a:spLocks noGrp="1"/>
          </p:cNvSpPr>
          <p:nvPr>
            <p:ph type="pic" sz="quarter" idx="12"/>
          </p:nvPr>
        </p:nvSpPr>
        <p:spPr>
          <a:xfrm>
            <a:off x="5459414" y="765176"/>
            <a:ext cx="6376987" cy="5324475"/>
          </a:xfrm>
          <a:custGeom>
            <a:avLst/>
            <a:gdLst>
              <a:gd name="connsiteX0" fmla="*/ 1513681 w 6376987"/>
              <a:gd name="connsiteY0" fmla="*/ 758515 h 5324475"/>
              <a:gd name="connsiteX1" fmla="*/ 1056579 w 6376987"/>
              <a:gd name="connsiteY1" fmla="*/ 2662238 h 5324475"/>
              <a:gd name="connsiteX2" fmla="*/ 1513681 w 6376987"/>
              <a:gd name="connsiteY2" fmla="*/ 4565961 h 5324475"/>
              <a:gd name="connsiteX3" fmla="*/ 1970783 w 6376987"/>
              <a:gd name="connsiteY3" fmla="*/ 2662238 h 5324475"/>
              <a:gd name="connsiteX4" fmla="*/ 1513681 w 6376987"/>
              <a:gd name="connsiteY4" fmla="*/ 758515 h 5324475"/>
              <a:gd name="connsiteX5" fmla="*/ 3453855 w 6376987"/>
              <a:gd name="connsiteY5" fmla="*/ 66675 h 5324475"/>
              <a:gd name="connsiteX6" fmla="*/ 6189607 w 6376987"/>
              <a:gd name="connsiteY6" fmla="*/ 66675 h 5324475"/>
              <a:gd name="connsiteX7" fmla="*/ 6189607 w 6376987"/>
              <a:gd name="connsiteY7" fmla="*/ 869847 h 5324475"/>
              <a:gd name="connsiteX8" fmla="*/ 4488194 w 6376987"/>
              <a:gd name="connsiteY8" fmla="*/ 869847 h 5324475"/>
              <a:gd name="connsiteX9" fmla="*/ 4488194 w 6376987"/>
              <a:gd name="connsiteY9" fmla="*/ 2163846 h 5324475"/>
              <a:gd name="connsiteX10" fmla="*/ 4503184 w 6376987"/>
              <a:gd name="connsiteY10" fmla="*/ 2178719 h 5324475"/>
              <a:gd name="connsiteX11" fmla="*/ 5260201 w 6376987"/>
              <a:gd name="connsiteY11" fmla="*/ 1829191 h 5324475"/>
              <a:gd name="connsiteX12" fmla="*/ 6376987 w 6376987"/>
              <a:gd name="connsiteY12" fmla="*/ 3539649 h 5324475"/>
              <a:gd name="connsiteX13" fmla="*/ 4780507 w 6376987"/>
              <a:gd name="connsiteY13" fmla="*/ 5324475 h 5324475"/>
              <a:gd name="connsiteX14" fmla="*/ 3393893 w 6376987"/>
              <a:gd name="connsiteY14" fmla="*/ 4037913 h 5324475"/>
              <a:gd name="connsiteX15" fmla="*/ 4450718 w 6376987"/>
              <a:gd name="connsiteY15" fmla="*/ 4037913 h 5324475"/>
              <a:gd name="connsiteX16" fmla="*/ 4525670 w 6376987"/>
              <a:gd name="connsiteY16" fmla="*/ 4409752 h 5324475"/>
              <a:gd name="connsiteX17" fmla="*/ 4847964 w 6376987"/>
              <a:gd name="connsiteY17" fmla="*/ 4565924 h 5324475"/>
              <a:gd name="connsiteX18" fmla="*/ 5320162 w 6376987"/>
              <a:gd name="connsiteY18" fmla="*/ 3539649 h 5324475"/>
              <a:gd name="connsiteX19" fmla="*/ 4870449 w 6376987"/>
              <a:gd name="connsiteY19" fmla="*/ 2498501 h 5324475"/>
              <a:gd name="connsiteX20" fmla="*/ 4473203 w 6376987"/>
              <a:gd name="connsiteY20" fmla="*/ 3078569 h 5324475"/>
              <a:gd name="connsiteX21" fmla="*/ 3453855 w 6376987"/>
              <a:gd name="connsiteY21" fmla="*/ 3078569 h 5324475"/>
              <a:gd name="connsiteX22" fmla="*/ 3453855 w 6376987"/>
              <a:gd name="connsiteY22" fmla="*/ 66675 h 5324475"/>
              <a:gd name="connsiteX23" fmla="*/ 1513681 w 6376987"/>
              <a:gd name="connsiteY23" fmla="*/ 0 h 5324475"/>
              <a:gd name="connsiteX24" fmla="*/ 3027362 w 6376987"/>
              <a:gd name="connsiteY24" fmla="*/ 2647365 h 5324475"/>
              <a:gd name="connsiteX25" fmla="*/ 1513681 w 6376987"/>
              <a:gd name="connsiteY25" fmla="*/ 5324475 h 5324475"/>
              <a:gd name="connsiteX26" fmla="*/ 0 w 6376987"/>
              <a:gd name="connsiteY26" fmla="*/ 2647365 h 5324475"/>
              <a:gd name="connsiteX27" fmla="*/ 1513681 w 6376987"/>
              <a:gd name="connsiteY27"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6987" h="5324475">
                <a:moveTo>
                  <a:pt x="1513681" y="758515"/>
                </a:moveTo>
                <a:cubicBezTo>
                  <a:pt x="1064073" y="758515"/>
                  <a:pt x="1056579" y="1063408"/>
                  <a:pt x="1056579" y="2662238"/>
                </a:cubicBezTo>
                <a:cubicBezTo>
                  <a:pt x="1056579" y="4231322"/>
                  <a:pt x="1094046" y="4565961"/>
                  <a:pt x="1513681" y="4565961"/>
                </a:cubicBezTo>
                <a:cubicBezTo>
                  <a:pt x="1933315" y="4565961"/>
                  <a:pt x="1970783" y="4231322"/>
                  <a:pt x="1970783" y="2662238"/>
                </a:cubicBezTo>
                <a:cubicBezTo>
                  <a:pt x="1970783" y="1063408"/>
                  <a:pt x="1963289" y="758515"/>
                  <a:pt x="1513681" y="758515"/>
                </a:cubicBezTo>
                <a:close/>
                <a:moveTo>
                  <a:pt x="3453855" y="66675"/>
                </a:moveTo>
                <a:cubicBezTo>
                  <a:pt x="6189607" y="66675"/>
                  <a:pt x="6189607" y="66675"/>
                  <a:pt x="6189607" y="66675"/>
                </a:cubicBezTo>
                <a:cubicBezTo>
                  <a:pt x="6189607" y="869847"/>
                  <a:pt x="6189607" y="869847"/>
                  <a:pt x="6189607" y="869847"/>
                </a:cubicBezTo>
                <a:cubicBezTo>
                  <a:pt x="4488194" y="869847"/>
                  <a:pt x="4488194" y="869847"/>
                  <a:pt x="4488194" y="869847"/>
                </a:cubicBezTo>
                <a:lnTo>
                  <a:pt x="4488194" y="2163846"/>
                </a:lnTo>
                <a:cubicBezTo>
                  <a:pt x="4503184" y="2178719"/>
                  <a:pt x="4503184" y="2178719"/>
                  <a:pt x="4503184" y="2178719"/>
                </a:cubicBezTo>
                <a:cubicBezTo>
                  <a:pt x="4668079" y="1933306"/>
                  <a:pt x="4952897" y="1829191"/>
                  <a:pt x="5260201" y="1829191"/>
                </a:cubicBezTo>
                <a:cubicBezTo>
                  <a:pt x="6122150" y="1829191"/>
                  <a:pt x="6376987" y="2416696"/>
                  <a:pt x="6376987" y="3539649"/>
                </a:cubicBezTo>
                <a:cubicBezTo>
                  <a:pt x="6376987" y="4930326"/>
                  <a:pt x="5852322" y="5324475"/>
                  <a:pt x="4780507" y="5324475"/>
                </a:cubicBezTo>
                <a:cubicBezTo>
                  <a:pt x="3911062" y="5324475"/>
                  <a:pt x="3363912" y="4967510"/>
                  <a:pt x="3393893" y="4037913"/>
                </a:cubicBezTo>
                <a:cubicBezTo>
                  <a:pt x="4450718" y="4037913"/>
                  <a:pt x="4450718" y="4037913"/>
                  <a:pt x="4450718" y="4037913"/>
                </a:cubicBezTo>
                <a:cubicBezTo>
                  <a:pt x="4450718" y="4179212"/>
                  <a:pt x="4465708" y="4313074"/>
                  <a:pt x="4525670" y="4409752"/>
                </a:cubicBezTo>
                <a:cubicBezTo>
                  <a:pt x="4585631" y="4506430"/>
                  <a:pt x="4683069" y="4565924"/>
                  <a:pt x="4847964" y="4565924"/>
                </a:cubicBezTo>
                <a:cubicBezTo>
                  <a:pt x="5267696" y="4565924"/>
                  <a:pt x="5320162" y="4246143"/>
                  <a:pt x="5320162" y="3539649"/>
                </a:cubicBezTo>
                <a:cubicBezTo>
                  <a:pt x="5320162" y="3204994"/>
                  <a:pt x="5350143" y="2498501"/>
                  <a:pt x="4870449" y="2498501"/>
                </a:cubicBezTo>
                <a:cubicBezTo>
                  <a:pt x="4563146" y="2498501"/>
                  <a:pt x="4473203" y="2840592"/>
                  <a:pt x="4473203" y="3078569"/>
                </a:cubicBezTo>
                <a:cubicBezTo>
                  <a:pt x="3453855" y="3078569"/>
                  <a:pt x="3453855" y="3078569"/>
                  <a:pt x="3453855" y="3078569"/>
                </a:cubicBezTo>
                <a:cubicBezTo>
                  <a:pt x="3453855" y="66675"/>
                  <a:pt x="3453855" y="66675"/>
                  <a:pt x="3453855" y="66675"/>
                </a:cubicBezTo>
                <a:close/>
                <a:moveTo>
                  <a:pt x="1513681" y="0"/>
                </a:moveTo>
                <a:cubicBezTo>
                  <a:pt x="2802558" y="0"/>
                  <a:pt x="3027362" y="661841"/>
                  <a:pt x="3027362" y="2647365"/>
                </a:cubicBezTo>
                <a:cubicBezTo>
                  <a:pt x="3027362" y="4275940"/>
                  <a:pt x="2922453" y="5324475"/>
                  <a:pt x="1513681" y="5324475"/>
                </a:cubicBezTo>
                <a:cubicBezTo>
                  <a:pt x="104908" y="5324475"/>
                  <a:pt x="0" y="4275940"/>
                  <a:pt x="0" y="2647365"/>
                </a:cubicBezTo>
                <a:cubicBezTo>
                  <a:pt x="0" y="661841"/>
                  <a:pt x="224804" y="0"/>
                  <a:pt x="1513681" y="0"/>
                </a:cubicBezTo>
                <a:close/>
              </a:path>
            </a:pathLst>
          </a:custGeom>
          <a:solidFill>
            <a:schemeClr val="bg1"/>
          </a:solidFill>
        </p:spPr>
        <p:txBody>
          <a:bodyPr wrap="square">
            <a:noAutofit/>
          </a:bodyPr>
          <a:lstStyle>
            <a:lvl1pPr>
              <a:defRPr sz="1200"/>
            </a:lvl1pPr>
          </a:lstStyle>
          <a:p>
            <a:r>
              <a:rPr lang="de-DE"/>
              <a:t>Bild durch Klicken auf Symbol hinzufügen</a:t>
            </a:r>
            <a:endParaRPr lang="de-DE" dirty="0"/>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23544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6">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Bildplatzhalter 24">
            <a:extLst>
              <a:ext uri="{FF2B5EF4-FFF2-40B4-BE49-F238E27FC236}">
                <a16:creationId xmlns:a16="http://schemas.microsoft.com/office/drawing/2014/main" id="{87FBB8D6-D566-4BAB-A705-2AE0C793D641}"/>
              </a:ext>
            </a:extLst>
          </p:cNvPr>
          <p:cNvSpPr>
            <a:spLocks noGrp="1"/>
          </p:cNvSpPr>
          <p:nvPr>
            <p:ph type="pic" sz="quarter" idx="12"/>
          </p:nvPr>
        </p:nvSpPr>
        <p:spPr>
          <a:xfrm>
            <a:off x="5484813" y="765176"/>
            <a:ext cx="6351587" cy="5324475"/>
          </a:xfrm>
          <a:custGeom>
            <a:avLst/>
            <a:gdLst>
              <a:gd name="connsiteX0" fmla="*/ 4818659 w 6351587"/>
              <a:gd name="connsiteY0" fmla="*/ 2617619 h 5324475"/>
              <a:gd name="connsiteX1" fmla="*/ 4372648 w 6351587"/>
              <a:gd name="connsiteY1" fmla="*/ 3651281 h 5324475"/>
              <a:gd name="connsiteX2" fmla="*/ 4799919 w 6351587"/>
              <a:gd name="connsiteY2" fmla="*/ 4565961 h 5324475"/>
              <a:gd name="connsiteX3" fmla="*/ 5294653 w 6351587"/>
              <a:gd name="connsiteY3" fmla="*/ 3562044 h 5324475"/>
              <a:gd name="connsiteX4" fmla="*/ 4818659 w 6351587"/>
              <a:gd name="connsiteY4" fmla="*/ 2617619 h 5324475"/>
              <a:gd name="connsiteX5" fmla="*/ 1513681 w 6351587"/>
              <a:gd name="connsiteY5" fmla="*/ 758515 h 5324475"/>
              <a:gd name="connsiteX6" fmla="*/ 1056579 w 6351587"/>
              <a:gd name="connsiteY6" fmla="*/ 2662238 h 5324475"/>
              <a:gd name="connsiteX7" fmla="*/ 1513681 w 6351587"/>
              <a:gd name="connsiteY7" fmla="*/ 4565961 h 5324475"/>
              <a:gd name="connsiteX8" fmla="*/ 1970783 w 6351587"/>
              <a:gd name="connsiteY8" fmla="*/ 2662238 h 5324475"/>
              <a:gd name="connsiteX9" fmla="*/ 1513681 w 6351587"/>
              <a:gd name="connsiteY9" fmla="*/ 758515 h 5324475"/>
              <a:gd name="connsiteX10" fmla="*/ 4923602 w 6351587"/>
              <a:gd name="connsiteY10" fmla="*/ 0 h 5324475"/>
              <a:gd name="connsiteX11" fmla="*/ 6302863 w 6351587"/>
              <a:gd name="connsiteY11" fmla="*/ 1186109 h 5324475"/>
              <a:gd name="connsiteX12" fmla="*/ 5200954 w 6351587"/>
              <a:gd name="connsiteY12" fmla="*/ 1186109 h 5324475"/>
              <a:gd name="connsiteX13" fmla="*/ 5133490 w 6351587"/>
              <a:gd name="connsiteY13" fmla="*/ 855188 h 5324475"/>
              <a:gd name="connsiteX14" fmla="*/ 4833651 w 6351587"/>
              <a:gd name="connsiteY14" fmla="*/ 713896 h 5324475"/>
              <a:gd name="connsiteX15" fmla="*/ 4353908 w 6351587"/>
              <a:gd name="connsiteY15" fmla="*/ 2260671 h 5324475"/>
              <a:gd name="connsiteX16" fmla="*/ 5193458 w 6351587"/>
              <a:gd name="connsiteY16" fmla="*/ 1903723 h 5324475"/>
              <a:gd name="connsiteX17" fmla="*/ 6351587 w 6351587"/>
              <a:gd name="connsiteY17" fmla="*/ 3554608 h 5324475"/>
              <a:gd name="connsiteX18" fmla="*/ 4799919 w 6351587"/>
              <a:gd name="connsiteY18" fmla="*/ 5324475 h 5324475"/>
              <a:gd name="connsiteX19" fmla="*/ 4777431 w 6351587"/>
              <a:gd name="connsiteY19" fmla="*/ 5324475 h 5324475"/>
              <a:gd name="connsiteX20" fmla="*/ 3319462 w 6351587"/>
              <a:gd name="connsiteY20" fmla="*/ 3100986 h 5324475"/>
              <a:gd name="connsiteX21" fmla="*/ 4923602 w 6351587"/>
              <a:gd name="connsiteY21" fmla="*/ 0 h 5324475"/>
              <a:gd name="connsiteX22" fmla="*/ 1513681 w 6351587"/>
              <a:gd name="connsiteY22" fmla="*/ 0 h 5324475"/>
              <a:gd name="connsiteX23" fmla="*/ 3027362 w 6351587"/>
              <a:gd name="connsiteY23" fmla="*/ 2647365 h 5324475"/>
              <a:gd name="connsiteX24" fmla="*/ 1513681 w 6351587"/>
              <a:gd name="connsiteY24" fmla="*/ 5324475 h 5324475"/>
              <a:gd name="connsiteX25" fmla="*/ 0 w 6351587"/>
              <a:gd name="connsiteY25" fmla="*/ 2647365 h 5324475"/>
              <a:gd name="connsiteX26" fmla="*/ 1513681 w 6351587"/>
              <a:gd name="connsiteY26"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1587" h="5324475">
                <a:moveTo>
                  <a:pt x="4818659" y="2617619"/>
                </a:moveTo>
                <a:cubicBezTo>
                  <a:pt x="4406379" y="2617619"/>
                  <a:pt x="4372648" y="2996876"/>
                  <a:pt x="4372648" y="3651281"/>
                </a:cubicBezTo>
                <a:cubicBezTo>
                  <a:pt x="4372648" y="3956174"/>
                  <a:pt x="4380143" y="4558524"/>
                  <a:pt x="4799919" y="4565961"/>
                </a:cubicBezTo>
                <a:cubicBezTo>
                  <a:pt x="5159726" y="4565961"/>
                  <a:pt x="5294653" y="4361459"/>
                  <a:pt x="5294653" y="3562044"/>
                </a:cubicBezTo>
                <a:cubicBezTo>
                  <a:pt x="5294653" y="2907639"/>
                  <a:pt x="5215946" y="2617619"/>
                  <a:pt x="4818659" y="2617619"/>
                </a:cubicBezTo>
                <a:close/>
                <a:moveTo>
                  <a:pt x="1513681" y="758515"/>
                </a:moveTo>
                <a:cubicBezTo>
                  <a:pt x="1064073" y="758515"/>
                  <a:pt x="1056579" y="1063408"/>
                  <a:pt x="1056579" y="2662238"/>
                </a:cubicBezTo>
                <a:cubicBezTo>
                  <a:pt x="1056579" y="4231322"/>
                  <a:pt x="1094047" y="4565961"/>
                  <a:pt x="1513681" y="4565961"/>
                </a:cubicBezTo>
                <a:cubicBezTo>
                  <a:pt x="1933316" y="4565961"/>
                  <a:pt x="1970783" y="4231322"/>
                  <a:pt x="1970783" y="2662238"/>
                </a:cubicBezTo>
                <a:cubicBezTo>
                  <a:pt x="1970783" y="1063408"/>
                  <a:pt x="1963289" y="758515"/>
                  <a:pt x="1513681" y="758515"/>
                </a:cubicBezTo>
                <a:close/>
                <a:moveTo>
                  <a:pt x="4923602" y="0"/>
                </a:moveTo>
                <a:cubicBezTo>
                  <a:pt x="5718177" y="0"/>
                  <a:pt x="6310359" y="338357"/>
                  <a:pt x="6302863" y="1186109"/>
                </a:cubicBezTo>
                <a:cubicBezTo>
                  <a:pt x="6302863" y="1186109"/>
                  <a:pt x="6302863" y="1186109"/>
                  <a:pt x="5200954" y="1186109"/>
                </a:cubicBezTo>
                <a:cubicBezTo>
                  <a:pt x="5208450" y="1052253"/>
                  <a:pt x="5185962" y="936989"/>
                  <a:pt x="5133490" y="855188"/>
                </a:cubicBezTo>
                <a:cubicBezTo>
                  <a:pt x="5073522" y="765951"/>
                  <a:pt x="4983570" y="713896"/>
                  <a:pt x="4833651" y="713896"/>
                </a:cubicBezTo>
                <a:cubicBezTo>
                  <a:pt x="4368900" y="713896"/>
                  <a:pt x="4353908" y="944425"/>
                  <a:pt x="4353908" y="2260671"/>
                </a:cubicBezTo>
                <a:cubicBezTo>
                  <a:pt x="4646251" y="2007833"/>
                  <a:pt x="4803667" y="1903723"/>
                  <a:pt x="5193458" y="1903723"/>
                </a:cubicBezTo>
                <a:cubicBezTo>
                  <a:pt x="6167935" y="1903723"/>
                  <a:pt x="6351587" y="2758911"/>
                  <a:pt x="6351587" y="3554608"/>
                </a:cubicBezTo>
                <a:cubicBezTo>
                  <a:pt x="6351587" y="4621734"/>
                  <a:pt x="5954300" y="5309602"/>
                  <a:pt x="4799919" y="5324475"/>
                </a:cubicBezTo>
                <a:cubicBezTo>
                  <a:pt x="4799919" y="5324475"/>
                  <a:pt x="4784927" y="5324475"/>
                  <a:pt x="4777431" y="5324475"/>
                </a:cubicBezTo>
                <a:cubicBezTo>
                  <a:pt x="3413162" y="5324475"/>
                  <a:pt x="3319462" y="4164394"/>
                  <a:pt x="3319462" y="3100986"/>
                </a:cubicBezTo>
                <a:cubicBezTo>
                  <a:pt x="3319462" y="1033662"/>
                  <a:pt x="3431902" y="0"/>
                  <a:pt x="4923602" y="0"/>
                </a:cubicBezTo>
                <a:close/>
                <a:moveTo>
                  <a:pt x="1513681" y="0"/>
                </a:moveTo>
                <a:cubicBezTo>
                  <a:pt x="2802558" y="0"/>
                  <a:pt x="3027362" y="661841"/>
                  <a:pt x="3027362" y="2647365"/>
                </a:cubicBezTo>
                <a:cubicBezTo>
                  <a:pt x="3027362" y="4275940"/>
                  <a:pt x="2922453" y="5324475"/>
                  <a:pt x="1513681" y="5324475"/>
                </a:cubicBezTo>
                <a:cubicBezTo>
                  <a:pt x="104909" y="5324475"/>
                  <a:pt x="0" y="4275940"/>
                  <a:pt x="0" y="2647365"/>
                </a:cubicBezTo>
                <a:cubicBezTo>
                  <a:pt x="0" y="661841"/>
                  <a:pt x="224804" y="0"/>
                  <a:pt x="1513681" y="0"/>
                </a:cubicBezTo>
                <a:close/>
              </a:path>
            </a:pathLst>
          </a:custGeom>
          <a:solidFill>
            <a:schemeClr val="bg1"/>
          </a:solidFill>
        </p:spPr>
        <p:txBody>
          <a:bodyPr wrap="square">
            <a:noAutofit/>
          </a:bodyPr>
          <a:lstStyle>
            <a:lvl1pPr>
              <a:defRPr sz="1200"/>
            </a:lvl1pPr>
          </a:lstStyle>
          <a:p>
            <a:r>
              <a:rPr lang="de-DE"/>
              <a:t>Bild durch Klicken auf Symbol hinzufügen</a:t>
            </a:r>
          </a:p>
        </p:txBody>
      </p:sp>
    </p:spTree>
    <p:extLst>
      <p:ext uri="{BB962C8B-B14F-4D97-AF65-F5344CB8AC3E}">
        <p14:creationId xmlns:p14="http://schemas.microsoft.com/office/powerpoint/2010/main" val="16465997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7">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utoShape 4">
            <a:extLst>
              <a:ext uri="{FF2B5EF4-FFF2-40B4-BE49-F238E27FC236}">
                <a16:creationId xmlns:a16="http://schemas.microsoft.com/office/drawing/2014/main" id="{58A9EE15-A736-4B83-A8AD-9C555A103AB0}"/>
              </a:ext>
            </a:extLst>
          </p:cNvPr>
          <p:cNvSpPr>
            <a:spLocks noChangeAspect="1" noChangeArrowheads="1" noTextEdit="1"/>
          </p:cNvSpPr>
          <p:nvPr userDrawn="1"/>
        </p:nvSpPr>
        <p:spPr bwMode="auto">
          <a:xfrm>
            <a:off x="5484813" y="768350"/>
            <a:ext cx="621665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 name="Bildplatzhalter 17">
            <a:extLst>
              <a:ext uri="{FF2B5EF4-FFF2-40B4-BE49-F238E27FC236}">
                <a16:creationId xmlns:a16="http://schemas.microsoft.com/office/drawing/2014/main" id="{2556C16B-02E0-499C-B16B-E3D129722914}"/>
              </a:ext>
            </a:extLst>
          </p:cNvPr>
          <p:cNvSpPr>
            <a:spLocks noGrp="1"/>
          </p:cNvSpPr>
          <p:nvPr>
            <p:ph type="pic" sz="quarter" idx="12"/>
          </p:nvPr>
        </p:nvSpPr>
        <p:spPr>
          <a:xfrm>
            <a:off x="5481638" y="765176"/>
            <a:ext cx="6219825" cy="5324475"/>
          </a:xfrm>
          <a:custGeom>
            <a:avLst/>
            <a:gdLst>
              <a:gd name="connsiteX0" fmla="*/ 1513682 w 6219825"/>
              <a:gd name="connsiteY0" fmla="*/ 758515 h 5324475"/>
              <a:gd name="connsiteX1" fmla="*/ 1056580 w 6219825"/>
              <a:gd name="connsiteY1" fmla="*/ 2662238 h 5324475"/>
              <a:gd name="connsiteX2" fmla="*/ 1513682 w 6219825"/>
              <a:gd name="connsiteY2" fmla="*/ 4565961 h 5324475"/>
              <a:gd name="connsiteX3" fmla="*/ 1970784 w 6219825"/>
              <a:gd name="connsiteY3" fmla="*/ 2662238 h 5324475"/>
              <a:gd name="connsiteX4" fmla="*/ 1513682 w 6219825"/>
              <a:gd name="connsiteY4" fmla="*/ 758515 h 5324475"/>
              <a:gd name="connsiteX5" fmla="*/ 3409950 w 6219825"/>
              <a:gd name="connsiteY5" fmla="*/ 66675 h 5324475"/>
              <a:gd name="connsiteX6" fmla="*/ 6219825 w 6219825"/>
              <a:gd name="connsiteY6" fmla="*/ 66675 h 5324475"/>
              <a:gd name="connsiteX7" fmla="*/ 6219825 w 6219825"/>
              <a:gd name="connsiteY7" fmla="*/ 1055688 h 5324475"/>
              <a:gd name="connsiteX8" fmla="*/ 4945062 w 6219825"/>
              <a:gd name="connsiteY8" fmla="*/ 5257800 h 5324475"/>
              <a:gd name="connsiteX9" fmla="*/ 3768725 w 6219825"/>
              <a:gd name="connsiteY9" fmla="*/ 5257800 h 5324475"/>
              <a:gd name="connsiteX10" fmla="*/ 5200650 w 6219825"/>
              <a:gd name="connsiteY10" fmla="*/ 869950 h 5324475"/>
              <a:gd name="connsiteX11" fmla="*/ 3409950 w 6219825"/>
              <a:gd name="connsiteY11" fmla="*/ 869950 h 5324475"/>
              <a:gd name="connsiteX12" fmla="*/ 1513682 w 6219825"/>
              <a:gd name="connsiteY12" fmla="*/ 0 h 5324475"/>
              <a:gd name="connsiteX13" fmla="*/ 3027363 w 6219825"/>
              <a:gd name="connsiteY13" fmla="*/ 2647365 h 5324475"/>
              <a:gd name="connsiteX14" fmla="*/ 1513682 w 6219825"/>
              <a:gd name="connsiteY14" fmla="*/ 5324475 h 5324475"/>
              <a:gd name="connsiteX15" fmla="*/ 0 w 6219825"/>
              <a:gd name="connsiteY15" fmla="*/ 2647365 h 5324475"/>
              <a:gd name="connsiteX16" fmla="*/ 1513682 w 6219825"/>
              <a:gd name="connsiteY16"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19825" h="5324475">
                <a:moveTo>
                  <a:pt x="1513682" y="758515"/>
                </a:moveTo>
                <a:cubicBezTo>
                  <a:pt x="1064073" y="758515"/>
                  <a:pt x="1056580" y="1063408"/>
                  <a:pt x="1056580" y="2662238"/>
                </a:cubicBezTo>
                <a:cubicBezTo>
                  <a:pt x="1056580" y="4231322"/>
                  <a:pt x="1094047" y="4565961"/>
                  <a:pt x="1513682" y="4565961"/>
                </a:cubicBezTo>
                <a:cubicBezTo>
                  <a:pt x="1933316" y="4565961"/>
                  <a:pt x="1970784" y="4231322"/>
                  <a:pt x="1970784" y="2662238"/>
                </a:cubicBezTo>
                <a:cubicBezTo>
                  <a:pt x="1970784" y="1063408"/>
                  <a:pt x="1963290" y="758515"/>
                  <a:pt x="1513682" y="758515"/>
                </a:cubicBezTo>
                <a:close/>
                <a:moveTo>
                  <a:pt x="3409950" y="66675"/>
                </a:moveTo>
                <a:lnTo>
                  <a:pt x="6219825" y="66675"/>
                </a:lnTo>
                <a:lnTo>
                  <a:pt x="6219825" y="1055688"/>
                </a:lnTo>
                <a:lnTo>
                  <a:pt x="4945062" y="5257800"/>
                </a:lnTo>
                <a:lnTo>
                  <a:pt x="3768725" y="5257800"/>
                </a:lnTo>
                <a:lnTo>
                  <a:pt x="5200650" y="869950"/>
                </a:lnTo>
                <a:lnTo>
                  <a:pt x="3409950" y="869950"/>
                </a:lnTo>
                <a:close/>
                <a:moveTo>
                  <a:pt x="1513682" y="0"/>
                </a:moveTo>
                <a:cubicBezTo>
                  <a:pt x="2802559" y="0"/>
                  <a:pt x="3027363" y="661841"/>
                  <a:pt x="3027363" y="2647365"/>
                </a:cubicBezTo>
                <a:cubicBezTo>
                  <a:pt x="3027363" y="4275940"/>
                  <a:pt x="2922454" y="5324475"/>
                  <a:pt x="1513682" y="5324475"/>
                </a:cubicBezTo>
                <a:cubicBezTo>
                  <a:pt x="104909" y="5324475"/>
                  <a:pt x="0" y="4275940"/>
                  <a:pt x="0" y="2647365"/>
                </a:cubicBezTo>
                <a:cubicBezTo>
                  <a:pt x="0" y="661841"/>
                  <a:pt x="224804" y="0"/>
                  <a:pt x="1513682" y="0"/>
                </a:cubicBezTo>
                <a:close/>
              </a:path>
            </a:pathLst>
          </a:custGeom>
          <a:solidFill>
            <a:schemeClr val="bg1"/>
          </a:solidFill>
        </p:spPr>
        <p:txBody>
          <a:bodyPr wrap="square">
            <a:noAutofit/>
          </a:bodyPr>
          <a:lstStyle>
            <a:lvl1pPr>
              <a:defRPr sz="1200"/>
            </a:lvl1pPr>
          </a:lstStyle>
          <a:p>
            <a:r>
              <a:rPr lang="de-DE"/>
              <a:t>Bild durch Klicken auf Symbol hinzufügen</a:t>
            </a:r>
          </a:p>
        </p:txBody>
      </p:sp>
    </p:spTree>
    <p:extLst>
      <p:ext uri="{BB962C8B-B14F-4D97-AF65-F5344CB8AC3E}">
        <p14:creationId xmlns:p14="http://schemas.microsoft.com/office/powerpoint/2010/main" val="22146713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8">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utoShape 4">
            <a:extLst>
              <a:ext uri="{FF2B5EF4-FFF2-40B4-BE49-F238E27FC236}">
                <a16:creationId xmlns:a16="http://schemas.microsoft.com/office/drawing/2014/main" id="{58A9EE15-A736-4B83-A8AD-9C555A103AB0}"/>
              </a:ext>
            </a:extLst>
          </p:cNvPr>
          <p:cNvSpPr>
            <a:spLocks noChangeAspect="1" noChangeArrowheads="1" noTextEdit="1"/>
          </p:cNvSpPr>
          <p:nvPr userDrawn="1"/>
        </p:nvSpPr>
        <p:spPr bwMode="auto">
          <a:xfrm>
            <a:off x="5484813" y="768350"/>
            <a:ext cx="621665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6" name="Bildplatzhalter 45">
            <a:extLst>
              <a:ext uri="{FF2B5EF4-FFF2-40B4-BE49-F238E27FC236}">
                <a16:creationId xmlns:a16="http://schemas.microsoft.com/office/drawing/2014/main" id="{286F1DC7-1C16-4D6A-BED6-DC5C2D85898E}"/>
              </a:ext>
            </a:extLst>
          </p:cNvPr>
          <p:cNvSpPr>
            <a:spLocks noGrp="1"/>
          </p:cNvSpPr>
          <p:nvPr>
            <p:ph type="pic" sz="quarter" idx="12"/>
          </p:nvPr>
        </p:nvSpPr>
        <p:spPr>
          <a:xfrm>
            <a:off x="5510214" y="765175"/>
            <a:ext cx="6351587" cy="5324475"/>
          </a:xfrm>
          <a:custGeom>
            <a:avLst/>
            <a:gdLst>
              <a:gd name="connsiteX0" fmla="*/ 4840861 w 6351587"/>
              <a:gd name="connsiteY0" fmla="*/ 2937385 h 5324475"/>
              <a:gd name="connsiteX1" fmla="*/ 4383519 w 6351587"/>
              <a:gd name="connsiteY1" fmla="*/ 3859501 h 5324475"/>
              <a:gd name="connsiteX2" fmla="*/ 4840861 w 6351587"/>
              <a:gd name="connsiteY2" fmla="*/ 4565961 h 5324475"/>
              <a:gd name="connsiteX3" fmla="*/ 4844609 w 6351587"/>
              <a:gd name="connsiteY3" fmla="*/ 4565961 h 5324475"/>
              <a:gd name="connsiteX4" fmla="*/ 5294453 w 6351587"/>
              <a:gd name="connsiteY4" fmla="*/ 3859501 h 5324475"/>
              <a:gd name="connsiteX5" fmla="*/ 4840861 w 6351587"/>
              <a:gd name="connsiteY5" fmla="*/ 2937385 h 5324475"/>
              <a:gd name="connsiteX6" fmla="*/ 4840861 w 6351587"/>
              <a:gd name="connsiteY6" fmla="*/ 758515 h 5324475"/>
              <a:gd name="connsiteX7" fmla="*/ 4428504 w 6351587"/>
              <a:gd name="connsiteY7" fmla="*/ 1435229 h 5324475"/>
              <a:gd name="connsiteX8" fmla="*/ 4840861 w 6351587"/>
              <a:gd name="connsiteY8" fmla="*/ 2134252 h 5324475"/>
              <a:gd name="connsiteX9" fmla="*/ 4844609 w 6351587"/>
              <a:gd name="connsiteY9" fmla="*/ 2134252 h 5324475"/>
              <a:gd name="connsiteX10" fmla="*/ 5253218 w 6351587"/>
              <a:gd name="connsiteY10" fmla="*/ 1435229 h 5324475"/>
              <a:gd name="connsiteX11" fmla="*/ 4840861 w 6351587"/>
              <a:gd name="connsiteY11" fmla="*/ 758515 h 5324475"/>
              <a:gd name="connsiteX12" fmla="*/ 1513681 w 6351587"/>
              <a:gd name="connsiteY12" fmla="*/ 758515 h 5324475"/>
              <a:gd name="connsiteX13" fmla="*/ 1056579 w 6351587"/>
              <a:gd name="connsiteY13" fmla="*/ 2662238 h 5324475"/>
              <a:gd name="connsiteX14" fmla="*/ 1513681 w 6351587"/>
              <a:gd name="connsiteY14" fmla="*/ 4565961 h 5324475"/>
              <a:gd name="connsiteX15" fmla="*/ 1970783 w 6351587"/>
              <a:gd name="connsiteY15" fmla="*/ 2662238 h 5324475"/>
              <a:gd name="connsiteX16" fmla="*/ 1513681 w 6351587"/>
              <a:gd name="connsiteY16" fmla="*/ 758515 h 5324475"/>
              <a:gd name="connsiteX17" fmla="*/ 4837112 w 6351587"/>
              <a:gd name="connsiteY17" fmla="*/ 0 h 5324475"/>
              <a:gd name="connsiteX18" fmla="*/ 6306603 w 6351587"/>
              <a:gd name="connsiteY18" fmla="*/ 1375737 h 5324475"/>
              <a:gd name="connsiteX19" fmla="*/ 5579355 w 6351587"/>
              <a:gd name="connsiteY19" fmla="*/ 2506073 h 5324475"/>
              <a:gd name="connsiteX20" fmla="*/ 5579355 w 6351587"/>
              <a:gd name="connsiteY20" fmla="*/ 2520946 h 5324475"/>
              <a:gd name="connsiteX21" fmla="*/ 6351587 w 6351587"/>
              <a:gd name="connsiteY21" fmla="*/ 3926429 h 5324475"/>
              <a:gd name="connsiteX22" fmla="*/ 4844609 w 6351587"/>
              <a:gd name="connsiteY22" fmla="*/ 5324475 h 5324475"/>
              <a:gd name="connsiteX23" fmla="*/ 4837112 w 6351587"/>
              <a:gd name="connsiteY23" fmla="*/ 5324475 h 5324475"/>
              <a:gd name="connsiteX24" fmla="*/ 3322637 w 6351587"/>
              <a:gd name="connsiteY24" fmla="*/ 3926429 h 5324475"/>
              <a:gd name="connsiteX25" fmla="*/ 4094869 w 6351587"/>
              <a:gd name="connsiteY25" fmla="*/ 2520946 h 5324475"/>
              <a:gd name="connsiteX26" fmla="*/ 4094869 w 6351587"/>
              <a:gd name="connsiteY26" fmla="*/ 2506073 h 5324475"/>
              <a:gd name="connsiteX27" fmla="*/ 3367621 w 6351587"/>
              <a:gd name="connsiteY27" fmla="*/ 1375737 h 5324475"/>
              <a:gd name="connsiteX28" fmla="*/ 4837112 w 6351587"/>
              <a:gd name="connsiteY28" fmla="*/ 0 h 5324475"/>
              <a:gd name="connsiteX29" fmla="*/ 1513681 w 6351587"/>
              <a:gd name="connsiteY29" fmla="*/ 0 h 5324475"/>
              <a:gd name="connsiteX30" fmla="*/ 3027362 w 6351587"/>
              <a:gd name="connsiteY30" fmla="*/ 2647365 h 5324475"/>
              <a:gd name="connsiteX31" fmla="*/ 1513681 w 6351587"/>
              <a:gd name="connsiteY31" fmla="*/ 5324475 h 5324475"/>
              <a:gd name="connsiteX32" fmla="*/ 0 w 6351587"/>
              <a:gd name="connsiteY32" fmla="*/ 2647365 h 5324475"/>
              <a:gd name="connsiteX33" fmla="*/ 1513681 w 6351587"/>
              <a:gd name="connsiteY33" fmla="*/ 0 h 53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51587" h="5324475">
                <a:moveTo>
                  <a:pt x="4840861" y="2937385"/>
                </a:moveTo>
                <a:cubicBezTo>
                  <a:pt x="4368524" y="2937385"/>
                  <a:pt x="4383519" y="3547171"/>
                  <a:pt x="4383519" y="3859501"/>
                </a:cubicBezTo>
                <a:cubicBezTo>
                  <a:pt x="4383519" y="4156958"/>
                  <a:pt x="4436001" y="4565961"/>
                  <a:pt x="4840861" y="4565961"/>
                </a:cubicBezTo>
                <a:cubicBezTo>
                  <a:pt x="4840861" y="4565961"/>
                  <a:pt x="4844609" y="4565961"/>
                  <a:pt x="4844609" y="4565961"/>
                </a:cubicBezTo>
                <a:cubicBezTo>
                  <a:pt x="5249469" y="4562242"/>
                  <a:pt x="5294453" y="4156958"/>
                  <a:pt x="5294453" y="3859501"/>
                </a:cubicBezTo>
                <a:cubicBezTo>
                  <a:pt x="5294453" y="3550890"/>
                  <a:pt x="5309448" y="2944821"/>
                  <a:pt x="4840861" y="2937385"/>
                </a:cubicBezTo>
                <a:close/>
                <a:moveTo>
                  <a:pt x="4840861" y="758515"/>
                </a:moveTo>
                <a:cubicBezTo>
                  <a:pt x="4473488" y="758515"/>
                  <a:pt x="4428504" y="1182390"/>
                  <a:pt x="4428504" y="1435229"/>
                </a:cubicBezTo>
                <a:cubicBezTo>
                  <a:pt x="4428504" y="1702940"/>
                  <a:pt x="4473488" y="2130534"/>
                  <a:pt x="4840861" y="2134252"/>
                </a:cubicBezTo>
                <a:cubicBezTo>
                  <a:pt x="4844609" y="2134252"/>
                  <a:pt x="4840861" y="2134252"/>
                  <a:pt x="4844609" y="2134252"/>
                </a:cubicBezTo>
                <a:cubicBezTo>
                  <a:pt x="5211982" y="2126816"/>
                  <a:pt x="5253218" y="1702940"/>
                  <a:pt x="5253218" y="1435229"/>
                </a:cubicBezTo>
                <a:cubicBezTo>
                  <a:pt x="5253218" y="1182390"/>
                  <a:pt x="5208233" y="758515"/>
                  <a:pt x="4840861" y="758515"/>
                </a:cubicBezTo>
                <a:close/>
                <a:moveTo>
                  <a:pt x="1513681" y="758515"/>
                </a:moveTo>
                <a:cubicBezTo>
                  <a:pt x="1064073" y="758515"/>
                  <a:pt x="1056579" y="1063408"/>
                  <a:pt x="1056579" y="2662238"/>
                </a:cubicBezTo>
                <a:cubicBezTo>
                  <a:pt x="1056579" y="4231322"/>
                  <a:pt x="1094046" y="4565961"/>
                  <a:pt x="1513681" y="4565961"/>
                </a:cubicBezTo>
                <a:cubicBezTo>
                  <a:pt x="1933315" y="4565961"/>
                  <a:pt x="1970783" y="4231322"/>
                  <a:pt x="1970783" y="2662238"/>
                </a:cubicBezTo>
                <a:cubicBezTo>
                  <a:pt x="1970783" y="1063408"/>
                  <a:pt x="1963289" y="758515"/>
                  <a:pt x="1513681" y="758515"/>
                </a:cubicBezTo>
                <a:close/>
                <a:moveTo>
                  <a:pt x="4837112" y="0"/>
                </a:moveTo>
                <a:cubicBezTo>
                  <a:pt x="5804277" y="0"/>
                  <a:pt x="6306603" y="431312"/>
                  <a:pt x="6306603" y="1375737"/>
                </a:cubicBezTo>
                <a:cubicBezTo>
                  <a:pt x="6306603" y="1926032"/>
                  <a:pt x="6179147" y="2357345"/>
                  <a:pt x="5579355" y="2506073"/>
                </a:cubicBezTo>
                <a:cubicBezTo>
                  <a:pt x="5579355" y="2506073"/>
                  <a:pt x="5579355" y="2506073"/>
                  <a:pt x="5579355" y="2520946"/>
                </a:cubicBezTo>
                <a:cubicBezTo>
                  <a:pt x="6254121" y="2758911"/>
                  <a:pt x="6351587" y="3286897"/>
                  <a:pt x="6351587" y="3926429"/>
                </a:cubicBezTo>
                <a:cubicBezTo>
                  <a:pt x="6351587" y="4900599"/>
                  <a:pt x="5834266" y="5324475"/>
                  <a:pt x="4844609" y="5324475"/>
                </a:cubicBezTo>
                <a:cubicBezTo>
                  <a:pt x="4844609" y="5324475"/>
                  <a:pt x="4840861" y="5324475"/>
                  <a:pt x="4837112" y="5324475"/>
                </a:cubicBezTo>
                <a:cubicBezTo>
                  <a:pt x="3847455" y="5324475"/>
                  <a:pt x="3322637" y="4900599"/>
                  <a:pt x="3322637" y="3926429"/>
                </a:cubicBezTo>
                <a:cubicBezTo>
                  <a:pt x="3322637" y="3286897"/>
                  <a:pt x="3420103" y="2758911"/>
                  <a:pt x="4094869" y="2520946"/>
                </a:cubicBezTo>
                <a:cubicBezTo>
                  <a:pt x="4094869" y="2520946"/>
                  <a:pt x="4094869" y="2520946"/>
                  <a:pt x="4094869" y="2506073"/>
                </a:cubicBezTo>
                <a:cubicBezTo>
                  <a:pt x="3510072" y="2357345"/>
                  <a:pt x="3367621" y="1926032"/>
                  <a:pt x="3367621" y="1375737"/>
                </a:cubicBezTo>
                <a:cubicBezTo>
                  <a:pt x="3367621" y="431312"/>
                  <a:pt x="3869947" y="0"/>
                  <a:pt x="4837112" y="0"/>
                </a:cubicBezTo>
                <a:close/>
                <a:moveTo>
                  <a:pt x="1513681" y="0"/>
                </a:moveTo>
                <a:cubicBezTo>
                  <a:pt x="2802558" y="0"/>
                  <a:pt x="3027362" y="661841"/>
                  <a:pt x="3027362" y="2647365"/>
                </a:cubicBezTo>
                <a:cubicBezTo>
                  <a:pt x="3027362" y="4275940"/>
                  <a:pt x="2922453" y="5324475"/>
                  <a:pt x="1513681" y="5324475"/>
                </a:cubicBezTo>
                <a:cubicBezTo>
                  <a:pt x="104908" y="5324475"/>
                  <a:pt x="0" y="4275940"/>
                  <a:pt x="0" y="2647365"/>
                </a:cubicBezTo>
                <a:cubicBezTo>
                  <a:pt x="0" y="661841"/>
                  <a:pt x="224804" y="0"/>
                  <a:pt x="1513681" y="0"/>
                </a:cubicBezTo>
                <a:close/>
              </a:path>
            </a:pathLst>
          </a:custGeom>
          <a:solidFill>
            <a:schemeClr val="bg1"/>
          </a:solidFill>
        </p:spPr>
        <p:txBody>
          <a:bodyPr wrap="square">
            <a:noAutofit/>
          </a:bodyPr>
          <a:lstStyle>
            <a:lvl1pPr>
              <a:defRPr sz="1200"/>
            </a:lvl1pPr>
          </a:lstStyle>
          <a:p>
            <a:r>
              <a:rPr lang="de-DE"/>
              <a:t>Bild durch Klicken auf Symbol hinzufügen</a:t>
            </a:r>
          </a:p>
        </p:txBody>
      </p:sp>
    </p:spTree>
    <p:extLst>
      <p:ext uri="{BB962C8B-B14F-4D97-AF65-F5344CB8AC3E}">
        <p14:creationId xmlns:p14="http://schemas.microsoft.com/office/powerpoint/2010/main" val="2288885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09">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utoShape 4">
            <a:extLst>
              <a:ext uri="{FF2B5EF4-FFF2-40B4-BE49-F238E27FC236}">
                <a16:creationId xmlns:a16="http://schemas.microsoft.com/office/drawing/2014/main" id="{58A9EE15-A736-4B83-A8AD-9C555A103AB0}"/>
              </a:ext>
            </a:extLst>
          </p:cNvPr>
          <p:cNvSpPr>
            <a:spLocks noChangeAspect="1" noChangeArrowheads="1" noTextEdit="1"/>
          </p:cNvSpPr>
          <p:nvPr userDrawn="1"/>
        </p:nvSpPr>
        <p:spPr bwMode="auto">
          <a:xfrm>
            <a:off x="5484813" y="768350"/>
            <a:ext cx="621665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 name="Bildplatzhalter 15">
            <a:extLst>
              <a:ext uri="{FF2B5EF4-FFF2-40B4-BE49-F238E27FC236}">
                <a16:creationId xmlns:a16="http://schemas.microsoft.com/office/drawing/2014/main" id="{6011AACA-54C2-4EF9-87BC-944999F30399}"/>
              </a:ext>
            </a:extLst>
          </p:cNvPr>
          <p:cNvSpPr>
            <a:spLocks noGrp="1"/>
          </p:cNvSpPr>
          <p:nvPr>
            <p:ph type="pic" sz="quarter" idx="12"/>
          </p:nvPr>
        </p:nvSpPr>
        <p:spPr>
          <a:xfrm>
            <a:off x="5521326" y="765174"/>
            <a:ext cx="6355205" cy="5327650"/>
          </a:xfrm>
          <a:custGeom>
            <a:avLst/>
            <a:gdLst>
              <a:gd name="connsiteX0" fmla="*/ 1513682 w 6355205"/>
              <a:gd name="connsiteY0" fmla="*/ 758515 h 5327650"/>
              <a:gd name="connsiteX1" fmla="*/ 1056580 w 6355205"/>
              <a:gd name="connsiteY1" fmla="*/ 2662238 h 5327650"/>
              <a:gd name="connsiteX2" fmla="*/ 1513682 w 6355205"/>
              <a:gd name="connsiteY2" fmla="*/ 4565961 h 5327650"/>
              <a:gd name="connsiteX3" fmla="*/ 1970784 w 6355205"/>
              <a:gd name="connsiteY3" fmla="*/ 2662238 h 5327650"/>
              <a:gd name="connsiteX4" fmla="*/ 1513682 w 6355205"/>
              <a:gd name="connsiteY4" fmla="*/ 758515 h 5327650"/>
              <a:gd name="connsiteX5" fmla="*/ 4833586 w 6355205"/>
              <a:gd name="connsiteY5" fmla="*/ 713823 h 5327650"/>
              <a:gd name="connsiteX6" fmla="*/ 4376351 w 6355205"/>
              <a:gd name="connsiteY6" fmla="*/ 1635845 h 5327650"/>
              <a:gd name="connsiteX7" fmla="*/ 4814847 w 6355205"/>
              <a:gd name="connsiteY7" fmla="*/ 2535560 h 5327650"/>
              <a:gd name="connsiteX8" fmla="*/ 4822343 w 6355205"/>
              <a:gd name="connsiteY8" fmla="*/ 2535560 h 5327650"/>
              <a:gd name="connsiteX9" fmla="*/ 5298317 w 6355205"/>
              <a:gd name="connsiteY9" fmla="*/ 1613538 h 5327650"/>
              <a:gd name="connsiteX10" fmla="*/ 4833586 w 6355205"/>
              <a:gd name="connsiteY10" fmla="*/ 713823 h 5327650"/>
              <a:gd name="connsiteX11" fmla="*/ 4811099 w 6355205"/>
              <a:gd name="connsiteY11" fmla="*/ 0 h 5327650"/>
              <a:gd name="connsiteX12" fmla="*/ 6355205 w 6355205"/>
              <a:gd name="connsiteY12" fmla="*/ 2687991 h 5327650"/>
              <a:gd name="connsiteX13" fmla="*/ 4803604 w 6355205"/>
              <a:gd name="connsiteY13" fmla="*/ 5327650 h 5327650"/>
              <a:gd name="connsiteX14" fmla="*/ 3394420 w 6355205"/>
              <a:gd name="connsiteY14" fmla="*/ 4041281 h 5327650"/>
              <a:gd name="connsiteX15" fmla="*/ 4443812 w 6355205"/>
              <a:gd name="connsiteY15" fmla="*/ 4041281 h 5327650"/>
              <a:gd name="connsiteX16" fmla="*/ 4518769 w 6355205"/>
              <a:gd name="connsiteY16" fmla="*/ 4405628 h 5327650"/>
              <a:gd name="connsiteX17" fmla="*/ 4829839 w 6355205"/>
              <a:gd name="connsiteY17" fmla="*/ 4565495 h 5327650"/>
              <a:gd name="connsiteX18" fmla="*/ 5294569 w 6355205"/>
              <a:gd name="connsiteY18" fmla="*/ 2907343 h 5327650"/>
              <a:gd name="connsiteX19" fmla="*/ 4814847 w 6355205"/>
              <a:gd name="connsiteY19" fmla="*/ 3197334 h 5327650"/>
              <a:gd name="connsiteX20" fmla="*/ 4428821 w 6355205"/>
              <a:gd name="connsiteY20" fmla="*/ 3249383 h 5327650"/>
              <a:gd name="connsiteX21" fmla="*/ 3319463 w 6355205"/>
              <a:gd name="connsiteY21" fmla="*/ 1844044 h 5327650"/>
              <a:gd name="connsiteX22" fmla="*/ 4811099 w 6355205"/>
              <a:gd name="connsiteY22" fmla="*/ 0 h 5327650"/>
              <a:gd name="connsiteX23" fmla="*/ 1513682 w 6355205"/>
              <a:gd name="connsiteY23" fmla="*/ 0 h 5327650"/>
              <a:gd name="connsiteX24" fmla="*/ 3027363 w 6355205"/>
              <a:gd name="connsiteY24" fmla="*/ 2647365 h 5327650"/>
              <a:gd name="connsiteX25" fmla="*/ 1513682 w 6355205"/>
              <a:gd name="connsiteY25" fmla="*/ 5324475 h 5327650"/>
              <a:gd name="connsiteX26" fmla="*/ 0 w 6355205"/>
              <a:gd name="connsiteY26" fmla="*/ 2647365 h 5327650"/>
              <a:gd name="connsiteX27" fmla="*/ 1513682 w 6355205"/>
              <a:gd name="connsiteY27" fmla="*/ 0 h 53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5205" h="5327650">
                <a:moveTo>
                  <a:pt x="1513682" y="758515"/>
                </a:moveTo>
                <a:cubicBezTo>
                  <a:pt x="1064073" y="758515"/>
                  <a:pt x="1056580" y="1063408"/>
                  <a:pt x="1056580" y="2662238"/>
                </a:cubicBezTo>
                <a:cubicBezTo>
                  <a:pt x="1056580" y="4231322"/>
                  <a:pt x="1094047" y="4565961"/>
                  <a:pt x="1513682" y="4565961"/>
                </a:cubicBezTo>
                <a:cubicBezTo>
                  <a:pt x="1933316" y="4565961"/>
                  <a:pt x="1970784" y="4231322"/>
                  <a:pt x="1970784" y="2662238"/>
                </a:cubicBezTo>
                <a:cubicBezTo>
                  <a:pt x="1970784" y="1063408"/>
                  <a:pt x="1963290" y="758515"/>
                  <a:pt x="1513682" y="758515"/>
                </a:cubicBezTo>
                <a:close/>
                <a:moveTo>
                  <a:pt x="4833586" y="713823"/>
                </a:moveTo>
                <a:cubicBezTo>
                  <a:pt x="4376351" y="713823"/>
                  <a:pt x="4376351" y="1316112"/>
                  <a:pt x="4376351" y="1635845"/>
                </a:cubicBezTo>
                <a:cubicBezTo>
                  <a:pt x="4376351" y="1955579"/>
                  <a:pt x="4380099" y="2528124"/>
                  <a:pt x="4814847" y="2535560"/>
                </a:cubicBezTo>
                <a:cubicBezTo>
                  <a:pt x="4814847" y="2535560"/>
                  <a:pt x="4822343" y="2535560"/>
                  <a:pt x="4822343" y="2535560"/>
                </a:cubicBezTo>
                <a:cubicBezTo>
                  <a:pt x="5272083" y="2535560"/>
                  <a:pt x="5298317" y="1933272"/>
                  <a:pt x="5298317" y="1613538"/>
                </a:cubicBezTo>
                <a:cubicBezTo>
                  <a:pt x="5298317" y="1286369"/>
                  <a:pt x="5283326" y="713823"/>
                  <a:pt x="4833586" y="713823"/>
                </a:cubicBezTo>
                <a:close/>
                <a:moveTo>
                  <a:pt x="4811099" y="0"/>
                </a:moveTo>
                <a:cubicBezTo>
                  <a:pt x="6362701" y="0"/>
                  <a:pt x="6355205" y="1230602"/>
                  <a:pt x="6355205" y="2687991"/>
                </a:cubicBezTo>
                <a:cubicBezTo>
                  <a:pt x="6355205" y="3966924"/>
                  <a:pt x="6332718" y="5327650"/>
                  <a:pt x="4803604" y="5327650"/>
                </a:cubicBezTo>
                <a:cubicBezTo>
                  <a:pt x="3896629" y="5327650"/>
                  <a:pt x="3371933" y="5022788"/>
                  <a:pt x="3394420" y="4041281"/>
                </a:cubicBezTo>
                <a:cubicBezTo>
                  <a:pt x="3394420" y="4041281"/>
                  <a:pt x="3394420" y="4041281"/>
                  <a:pt x="4443812" y="4041281"/>
                </a:cubicBezTo>
                <a:cubicBezTo>
                  <a:pt x="4443812" y="4175123"/>
                  <a:pt x="4458803" y="4308965"/>
                  <a:pt x="4518769" y="4405628"/>
                </a:cubicBezTo>
                <a:cubicBezTo>
                  <a:pt x="4578734" y="4502292"/>
                  <a:pt x="4672430" y="4565495"/>
                  <a:pt x="4829839" y="4565495"/>
                </a:cubicBezTo>
                <a:cubicBezTo>
                  <a:pt x="5354535" y="4565495"/>
                  <a:pt x="5294569" y="4141662"/>
                  <a:pt x="5294569" y="2907343"/>
                </a:cubicBezTo>
                <a:cubicBezTo>
                  <a:pt x="5152152" y="3048621"/>
                  <a:pt x="4994743" y="3141566"/>
                  <a:pt x="4814847" y="3197334"/>
                </a:cubicBezTo>
                <a:cubicBezTo>
                  <a:pt x="4694917" y="3234512"/>
                  <a:pt x="4563743" y="3249383"/>
                  <a:pt x="4428821" y="3249383"/>
                </a:cubicBezTo>
                <a:cubicBezTo>
                  <a:pt x="3626785" y="3249383"/>
                  <a:pt x="3319463" y="2535560"/>
                  <a:pt x="3319463" y="1844044"/>
                </a:cubicBezTo>
                <a:cubicBezTo>
                  <a:pt x="3319463" y="825358"/>
                  <a:pt x="3634281" y="0"/>
                  <a:pt x="4811099" y="0"/>
                </a:cubicBezTo>
                <a:close/>
                <a:moveTo>
                  <a:pt x="1513682" y="0"/>
                </a:moveTo>
                <a:cubicBezTo>
                  <a:pt x="2802559" y="0"/>
                  <a:pt x="3027363" y="661841"/>
                  <a:pt x="3027363" y="2647365"/>
                </a:cubicBezTo>
                <a:cubicBezTo>
                  <a:pt x="3027363" y="4275940"/>
                  <a:pt x="2922455" y="5324475"/>
                  <a:pt x="1513682" y="5324475"/>
                </a:cubicBezTo>
                <a:cubicBezTo>
                  <a:pt x="104909" y="5324475"/>
                  <a:pt x="0" y="4275940"/>
                  <a:pt x="0" y="2647365"/>
                </a:cubicBezTo>
                <a:cubicBezTo>
                  <a:pt x="0" y="661841"/>
                  <a:pt x="224804" y="0"/>
                  <a:pt x="1513682" y="0"/>
                </a:cubicBezTo>
                <a:close/>
              </a:path>
            </a:pathLst>
          </a:custGeom>
          <a:solidFill>
            <a:schemeClr val="bg1"/>
          </a:solidFill>
        </p:spPr>
        <p:txBody>
          <a:bodyPr wrap="square">
            <a:noAutofit/>
          </a:bodyPr>
          <a:lstStyle>
            <a:lvl1pPr>
              <a:defRPr sz="1200"/>
            </a:lvl1pPr>
          </a:lstStyle>
          <a:p>
            <a:r>
              <a:rPr lang="de-DE"/>
              <a:t>Bild durch Klicken auf Symbol hinzufügen</a:t>
            </a:r>
          </a:p>
        </p:txBody>
      </p:sp>
    </p:spTree>
    <p:extLst>
      <p:ext uri="{BB962C8B-B14F-4D97-AF65-F5344CB8AC3E}">
        <p14:creationId xmlns:p14="http://schemas.microsoft.com/office/powerpoint/2010/main" val="19870256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rennfolie Zahl-Bildplatzhalter 10">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81B5379-3A94-4D31-B5BB-D0437420C10C}"/>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4">
            <a:extLst>
              <a:ext uri="{FF2B5EF4-FFF2-40B4-BE49-F238E27FC236}">
                <a16:creationId xmlns:a16="http://schemas.microsoft.com/office/drawing/2014/main" id="{CFE64B57-C645-4D92-85E6-6494F8AA3074}"/>
              </a:ext>
            </a:extLst>
          </p:cNvPr>
          <p:cNvSpPr>
            <a:spLocks noGrp="1"/>
          </p:cNvSpPr>
          <p:nvPr>
            <p:ph type="body" sz="quarter" idx="11"/>
          </p:nvPr>
        </p:nvSpPr>
        <p:spPr>
          <a:xfrm>
            <a:off x="595224" y="1767910"/>
            <a:ext cx="4372618" cy="3813380"/>
          </a:xfrm>
        </p:spPr>
        <p:txBody>
          <a:bodyPr>
            <a:normAutofit/>
          </a:bodyPr>
          <a:lstStyle>
            <a:lvl1pPr>
              <a:defRPr sz="3000">
                <a:solidFill>
                  <a:schemeClr val="bg1"/>
                </a:solidFill>
              </a:defRPr>
            </a:lvl1pPr>
          </a:lstStyle>
          <a:p>
            <a:pPr lvl="0"/>
            <a:r>
              <a:rPr lang="de-DE"/>
              <a:t>Mastertextformat bearbeiten</a:t>
            </a:r>
          </a:p>
        </p:txBody>
      </p:sp>
      <p:sp>
        <p:nvSpPr>
          <p:cNvPr id="3" name="Freihandform: Form 2">
            <a:extLst>
              <a:ext uri="{FF2B5EF4-FFF2-40B4-BE49-F238E27FC236}">
                <a16:creationId xmlns:a16="http://schemas.microsoft.com/office/drawing/2014/main" id="{EAD2CD81-B02B-4ECB-BC37-F2B31574387E}"/>
              </a:ext>
            </a:extLst>
          </p:cNvPr>
          <p:cNvSpPr/>
          <p:nvPr userDrawn="1"/>
        </p:nvSpPr>
        <p:spPr>
          <a:xfrm>
            <a:off x="-4119" y="0"/>
            <a:ext cx="234778" cy="2647371"/>
          </a:xfrm>
          <a:custGeom>
            <a:avLst/>
            <a:gdLst>
              <a:gd name="connsiteX0" fmla="*/ 234778 w 234778"/>
              <a:gd name="connsiteY0" fmla="*/ 0 h 2640227"/>
              <a:gd name="connsiteX1" fmla="*/ 234778 w 234778"/>
              <a:gd name="connsiteY1" fmla="*/ 2500184 h 2640227"/>
              <a:gd name="connsiteX2" fmla="*/ 0 w 234778"/>
              <a:gd name="connsiteY2" fmla="*/ 2640227 h 2640227"/>
              <a:gd name="connsiteX0" fmla="*/ 227634 w 227634"/>
              <a:gd name="connsiteY0" fmla="*/ 0 h 2642609"/>
              <a:gd name="connsiteX1" fmla="*/ 227634 w 227634"/>
              <a:gd name="connsiteY1" fmla="*/ 2500184 h 2642609"/>
              <a:gd name="connsiteX2" fmla="*/ 0 w 227634"/>
              <a:gd name="connsiteY2" fmla="*/ 2642609 h 2642609"/>
              <a:gd name="connsiteX0" fmla="*/ 234778 w 234778"/>
              <a:gd name="connsiteY0" fmla="*/ 0 h 2647371"/>
              <a:gd name="connsiteX1" fmla="*/ 234778 w 234778"/>
              <a:gd name="connsiteY1" fmla="*/ 2500184 h 2647371"/>
              <a:gd name="connsiteX2" fmla="*/ 0 w 234778"/>
              <a:gd name="connsiteY2" fmla="*/ 2647371 h 2647371"/>
            </a:gdLst>
            <a:ahLst/>
            <a:cxnLst>
              <a:cxn ang="0">
                <a:pos x="connsiteX0" y="connsiteY0"/>
              </a:cxn>
              <a:cxn ang="0">
                <a:pos x="connsiteX1" y="connsiteY1"/>
              </a:cxn>
              <a:cxn ang="0">
                <a:pos x="connsiteX2" y="connsiteY2"/>
              </a:cxn>
            </a:cxnLst>
            <a:rect l="l" t="t" r="r" b="b"/>
            <a:pathLst>
              <a:path w="234778" h="2647371">
                <a:moveTo>
                  <a:pt x="234778" y="0"/>
                </a:moveTo>
                <a:lnTo>
                  <a:pt x="234778" y="2500184"/>
                </a:lnTo>
                <a:lnTo>
                  <a:pt x="0" y="264737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utoShape 4">
            <a:extLst>
              <a:ext uri="{FF2B5EF4-FFF2-40B4-BE49-F238E27FC236}">
                <a16:creationId xmlns:a16="http://schemas.microsoft.com/office/drawing/2014/main" id="{58A9EE15-A736-4B83-A8AD-9C555A103AB0}"/>
              </a:ext>
            </a:extLst>
          </p:cNvPr>
          <p:cNvSpPr>
            <a:spLocks noChangeAspect="1" noChangeArrowheads="1" noTextEdit="1"/>
          </p:cNvSpPr>
          <p:nvPr userDrawn="1"/>
        </p:nvSpPr>
        <p:spPr bwMode="auto">
          <a:xfrm>
            <a:off x="5484813" y="768350"/>
            <a:ext cx="6216650"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 name="Bildplatzhalter 16">
            <a:extLst>
              <a:ext uri="{FF2B5EF4-FFF2-40B4-BE49-F238E27FC236}">
                <a16:creationId xmlns:a16="http://schemas.microsoft.com/office/drawing/2014/main" id="{532DFA9D-5800-4F7F-924A-442E4B53022B}"/>
              </a:ext>
            </a:extLst>
          </p:cNvPr>
          <p:cNvSpPr>
            <a:spLocks noGrp="1"/>
          </p:cNvSpPr>
          <p:nvPr>
            <p:ph type="pic" sz="quarter" idx="12"/>
          </p:nvPr>
        </p:nvSpPr>
        <p:spPr>
          <a:xfrm>
            <a:off x="6020518" y="765174"/>
            <a:ext cx="5858744" cy="5327650"/>
          </a:xfrm>
          <a:custGeom>
            <a:avLst/>
            <a:gdLst>
              <a:gd name="connsiteX0" fmla="*/ 4345063 w 5858744"/>
              <a:gd name="connsiteY0" fmla="*/ 758967 h 5327650"/>
              <a:gd name="connsiteX1" fmla="*/ 3887961 w 5858744"/>
              <a:gd name="connsiteY1" fmla="*/ 2663825 h 5327650"/>
              <a:gd name="connsiteX2" fmla="*/ 4345063 w 5858744"/>
              <a:gd name="connsiteY2" fmla="*/ 4568683 h 5327650"/>
              <a:gd name="connsiteX3" fmla="*/ 4802164 w 5858744"/>
              <a:gd name="connsiteY3" fmla="*/ 2663825 h 5327650"/>
              <a:gd name="connsiteX4" fmla="*/ 4345063 w 5858744"/>
              <a:gd name="connsiteY4" fmla="*/ 758967 h 5327650"/>
              <a:gd name="connsiteX5" fmla="*/ 1011810 w 5858744"/>
              <a:gd name="connsiteY5" fmla="*/ 82550 h 5327650"/>
              <a:gd name="connsiteX6" fmla="*/ 2016125 w 5858744"/>
              <a:gd name="connsiteY6" fmla="*/ 82550 h 5327650"/>
              <a:gd name="connsiteX7" fmla="*/ 2016125 w 5858744"/>
              <a:gd name="connsiteY7" fmla="*/ 5275263 h 5327650"/>
              <a:gd name="connsiteX8" fmla="*/ 884397 w 5858744"/>
              <a:gd name="connsiteY8" fmla="*/ 5275263 h 5327650"/>
              <a:gd name="connsiteX9" fmla="*/ 884397 w 5858744"/>
              <a:gd name="connsiteY9" fmla="*/ 1280296 h 5327650"/>
              <a:gd name="connsiteX10" fmla="*/ 0 w 5858744"/>
              <a:gd name="connsiteY10" fmla="*/ 1860571 h 5327650"/>
              <a:gd name="connsiteX11" fmla="*/ 0 w 5858744"/>
              <a:gd name="connsiteY11" fmla="*/ 886007 h 5327650"/>
              <a:gd name="connsiteX12" fmla="*/ 1011810 w 5858744"/>
              <a:gd name="connsiteY12" fmla="*/ 82550 h 5327650"/>
              <a:gd name="connsiteX13" fmla="*/ 4345063 w 5858744"/>
              <a:gd name="connsiteY13" fmla="*/ 0 h 5327650"/>
              <a:gd name="connsiteX14" fmla="*/ 5858744 w 5858744"/>
              <a:gd name="connsiteY14" fmla="*/ 2648943 h 5327650"/>
              <a:gd name="connsiteX15" fmla="*/ 4345063 w 5858744"/>
              <a:gd name="connsiteY15" fmla="*/ 5327650 h 5327650"/>
              <a:gd name="connsiteX16" fmla="*/ 2831381 w 5858744"/>
              <a:gd name="connsiteY16" fmla="*/ 2648943 h 5327650"/>
              <a:gd name="connsiteX17" fmla="*/ 4345063 w 5858744"/>
              <a:gd name="connsiteY17" fmla="*/ 0 h 53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8744" h="5327650">
                <a:moveTo>
                  <a:pt x="4345063" y="758967"/>
                </a:moveTo>
                <a:cubicBezTo>
                  <a:pt x="3895454" y="758967"/>
                  <a:pt x="3887961" y="1064042"/>
                  <a:pt x="3887961" y="2663825"/>
                </a:cubicBezTo>
                <a:cubicBezTo>
                  <a:pt x="3887961" y="4233845"/>
                  <a:pt x="3925428" y="4568683"/>
                  <a:pt x="4345063" y="4568683"/>
                </a:cubicBezTo>
                <a:cubicBezTo>
                  <a:pt x="4764697" y="4568683"/>
                  <a:pt x="4802164" y="4233845"/>
                  <a:pt x="4802164" y="2663825"/>
                </a:cubicBezTo>
                <a:cubicBezTo>
                  <a:pt x="4802164" y="1064042"/>
                  <a:pt x="4794671" y="758967"/>
                  <a:pt x="4345063" y="758967"/>
                </a:cubicBezTo>
                <a:close/>
                <a:moveTo>
                  <a:pt x="1011810" y="82550"/>
                </a:moveTo>
                <a:cubicBezTo>
                  <a:pt x="2016125" y="82550"/>
                  <a:pt x="2016125" y="82550"/>
                  <a:pt x="2016125" y="82550"/>
                </a:cubicBezTo>
                <a:cubicBezTo>
                  <a:pt x="2016125" y="5275263"/>
                  <a:pt x="2016125" y="5275263"/>
                  <a:pt x="2016125" y="5275263"/>
                </a:cubicBezTo>
                <a:cubicBezTo>
                  <a:pt x="884397" y="5275263"/>
                  <a:pt x="884397" y="5275263"/>
                  <a:pt x="884397" y="5275263"/>
                </a:cubicBezTo>
                <a:cubicBezTo>
                  <a:pt x="884397" y="1280296"/>
                  <a:pt x="884397" y="1280296"/>
                  <a:pt x="884397" y="1280296"/>
                </a:cubicBezTo>
                <a:cubicBezTo>
                  <a:pt x="614581" y="1503479"/>
                  <a:pt x="307291" y="1696904"/>
                  <a:pt x="0" y="1860571"/>
                </a:cubicBezTo>
                <a:lnTo>
                  <a:pt x="0" y="886007"/>
                </a:lnTo>
                <a:cubicBezTo>
                  <a:pt x="374745" y="677703"/>
                  <a:pt x="741994" y="432203"/>
                  <a:pt x="1011810" y="82550"/>
                </a:cubicBezTo>
                <a:close/>
                <a:moveTo>
                  <a:pt x="4345063" y="0"/>
                </a:moveTo>
                <a:cubicBezTo>
                  <a:pt x="5633940" y="0"/>
                  <a:pt x="5858744" y="662236"/>
                  <a:pt x="5858744" y="2648943"/>
                </a:cubicBezTo>
                <a:cubicBezTo>
                  <a:pt x="5858744" y="4278490"/>
                  <a:pt x="5753835" y="5327650"/>
                  <a:pt x="4345063" y="5327650"/>
                </a:cubicBezTo>
                <a:cubicBezTo>
                  <a:pt x="2936290" y="5327650"/>
                  <a:pt x="2831381" y="4278490"/>
                  <a:pt x="2831381" y="2648943"/>
                </a:cubicBezTo>
                <a:cubicBezTo>
                  <a:pt x="2831381" y="662236"/>
                  <a:pt x="3056185" y="0"/>
                  <a:pt x="4345063" y="0"/>
                </a:cubicBezTo>
                <a:close/>
              </a:path>
            </a:pathLst>
          </a:custGeom>
          <a:solidFill>
            <a:schemeClr val="bg1"/>
          </a:solidFill>
        </p:spPr>
        <p:txBody>
          <a:bodyPr wrap="square">
            <a:noAutofit/>
          </a:bodyPr>
          <a:lstStyle>
            <a:lvl1pPr>
              <a:defRPr sz="1200">
                <a:solidFill>
                  <a:schemeClr val="tx1"/>
                </a:solidFill>
              </a:defRPr>
            </a:lvl1pPr>
          </a:lstStyle>
          <a:p>
            <a:r>
              <a:rPr lang="de-DE"/>
              <a:t>Bild durch Klicken auf Symbol hinzufügen</a:t>
            </a:r>
          </a:p>
        </p:txBody>
      </p:sp>
    </p:spTree>
    <p:extLst>
      <p:ext uri="{BB962C8B-B14F-4D97-AF65-F5344CB8AC3E}">
        <p14:creationId xmlns:p14="http://schemas.microsoft.com/office/powerpoint/2010/main" val="1746703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770462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chluss-Folie_Dual-Vortra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27A0CB72-7552-4FD5-81C9-8126891CC607}"/>
              </a:ext>
            </a:extLst>
          </p:cNvPr>
          <p:cNvSpPr/>
          <p:nvPr userDrawn="1"/>
        </p:nvSpPr>
        <p:spPr>
          <a:xfrm>
            <a:off x="5608325" y="0"/>
            <a:ext cx="4197412" cy="4165172"/>
          </a:xfrm>
          <a:custGeom>
            <a:avLst/>
            <a:gdLst>
              <a:gd name="connsiteX0" fmla="*/ 0 w 4197412"/>
              <a:gd name="connsiteY0" fmla="*/ 0 h 4165172"/>
              <a:gd name="connsiteX1" fmla="*/ 4197412 w 4197412"/>
              <a:gd name="connsiteY1" fmla="*/ 0 h 4165172"/>
              <a:gd name="connsiteX2" fmla="*/ 4197412 w 4197412"/>
              <a:gd name="connsiteY2" fmla="*/ 3598303 h 4165172"/>
              <a:gd name="connsiteX3" fmla="*/ 4197412 w 4197412"/>
              <a:gd name="connsiteY3" fmla="*/ 3948901 h 4165172"/>
              <a:gd name="connsiteX4" fmla="*/ 3877523 w 4197412"/>
              <a:gd name="connsiteY4" fmla="*/ 4165172 h 4165172"/>
              <a:gd name="connsiteX5" fmla="*/ 3152782 w 4197412"/>
              <a:gd name="connsiteY5" fmla="*/ 4165172 h 4165172"/>
              <a:gd name="connsiteX6" fmla="*/ 0 w 4197412"/>
              <a:gd name="connsiteY6" fmla="*/ 4165172 h 416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7412" h="4165172">
                <a:moveTo>
                  <a:pt x="0" y="0"/>
                </a:moveTo>
                <a:lnTo>
                  <a:pt x="4197412" y="0"/>
                </a:lnTo>
                <a:lnTo>
                  <a:pt x="4197412" y="3598303"/>
                </a:lnTo>
                <a:lnTo>
                  <a:pt x="4197412" y="3948901"/>
                </a:lnTo>
                <a:lnTo>
                  <a:pt x="3877523" y="4165172"/>
                </a:lnTo>
                <a:lnTo>
                  <a:pt x="3152782" y="4165172"/>
                </a:lnTo>
                <a:lnTo>
                  <a:pt x="0" y="416517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0" name="Textplatzhalter 9">
            <a:extLst>
              <a:ext uri="{FF2B5EF4-FFF2-40B4-BE49-F238E27FC236}">
                <a16:creationId xmlns:a16="http://schemas.microsoft.com/office/drawing/2014/main" id="{DE0024ED-F493-4039-9FFD-C79724436035}"/>
              </a:ext>
            </a:extLst>
          </p:cNvPr>
          <p:cNvSpPr>
            <a:spLocks noGrp="1"/>
          </p:cNvSpPr>
          <p:nvPr>
            <p:ph type="body" sz="quarter" idx="10" hasCustomPrompt="1"/>
          </p:nvPr>
        </p:nvSpPr>
        <p:spPr>
          <a:xfrm>
            <a:off x="5787935" y="4329066"/>
            <a:ext cx="2821227" cy="1052423"/>
          </a:xfrm>
        </p:spPr>
        <p:txBody>
          <a:bodyPr>
            <a:normAutofit/>
          </a:bodyPr>
          <a:lstStyle>
            <a:lvl1pPr>
              <a:spcBef>
                <a:spcPts val="400"/>
              </a:spcBef>
              <a:defRPr sz="1000"/>
            </a:lvl1pPr>
            <a:lvl2pPr>
              <a:defRPr sz="1200"/>
            </a:lvl2pPr>
            <a:lvl3pPr>
              <a:defRPr sz="1200"/>
            </a:lvl3pPr>
            <a:lvl4pPr>
              <a:defRPr sz="1200"/>
            </a:lvl4pPr>
            <a:lvl5pPr>
              <a:defRPr sz="1200"/>
            </a:lvl5pPr>
          </a:lstStyle>
          <a:p>
            <a:pPr lvl="0"/>
            <a:r>
              <a:rPr lang="de-DE" dirty="0"/>
              <a:t>Name des Vortragenden</a:t>
            </a:r>
          </a:p>
          <a:p>
            <a:pPr lvl="0"/>
            <a:r>
              <a:rPr lang="de-DE" dirty="0"/>
              <a:t>Lehrstuhl / Institut</a:t>
            </a:r>
          </a:p>
          <a:p>
            <a:pPr lvl="0"/>
            <a:r>
              <a:rPr lang="de-DE" dirty="0"/>
              <a:t>Universität Augsburg</a:t>
            </a:r>
          </a:p>
          <a:p>
            <a:pPr lvl="0"/>
            <a:r>
              <a:rPr lang="de-DE" dirty="0"/>
              <a:t>email@uni-augsburg.de</a:t>
            </a:r>
          </a:p>
          <a:p>
            <a:pPr lvl="0"/>
            <a:r>
              <a:rPr lang="de-DE" dirty="0"/>
              <a:t>www.uni-augsburg.de</a:t>
            </a:r>
          </a:p>
        </p:txBody>
      </p:sp>
      <p:sp>
        <p:nvSpPr>
          <p:cNvPr id="3" name="Textplatzhalter 2">
            <a:extLst>
              <a:ext uri="{FF2B5EF4-FFF2-40B4-BE49-F238E27FC236}">
                <a16:creationId xmlns:a16="http://schemas.microsoft.com/office/drawing/2014/main" id="{90140C9C-A356-404D-B3DF-B72B0FD780E9}"/>
              </a:ext>
            </a:extLst>
          </p:cNvPr>
          <p:cNvSpPr>
            <a:spLocks noGrp="1"/>
          </p:cNvSpPr>
          <p:nvPr>
            <p:ph type="body" sz="quarter" idx="11" hasCustomPrompt="1"/>
          </p:nvPr>
        </p:nvSpPr>
        <p:spPr>
          <a:xfrm>
            <a:off x="719999" y="2911642"/>
            <a:ext cx="4528800" cy="1386205"/>
          </a:xfrm>
        </p:spPr>
        <p:txBody>
          <a:bodyPr/>
          <a:lstStyle>
            <a:lvl1pPr>
              <a:defRPr sz="2000"/>
            </a:lvl1pPr>
          </a:lstStyle>
          <a:p>
            <a:pPr lvl="0"/>
            <a:r>
              <a:rPr lang="de-DE" dirty="0"/>
              <a:t>Vielen Dank für Ihre Aufmerksamkeit</a:t>
            </a:r>
          </a:p>
        </p:txBody>
      </p:sp>
      <p:sp>
        <p:nvSpPr>
          <p:cNvPr id="20" name="Platzhalter für Fremdlogos">
            <a:extLst>
              <a:ext uri="{FF2B5EF4-FFF2-40B4-BE49-F238E27FC236}">
                <a16:creationId xmlns:a16="http://schemas.microsoft.com/office/drawing/2014/main" id="{A15A62B3-BDC3-4472-BC89-C7A2F64E2F1C}"/>
              </a:ext>
            </a:extLst>
          </p:cNvPr>
          <p:cNvSpPr>
            <a:spLocks noGrp="1"/>
          </p:cNvSpPr>
          <p:nvPr>
            <p:ph type="pic" sz="quarter" idx="16"/>
          </p:nvPr>
        </p:nvSpPr>
        <p:spPr>
          <a:xfrm>
            <a:off x="2056046" y="817639"/>
            <a:ext cx="1156047" cy="625393"/>
          </a:xfrm>
          <a:solidFill>
            <a:schemeClr val="bg1"/>
          </a:solidFill>
        </p:spPr>
        <p:txBody>
          <a:bodyPr/>
          <a:lstStyle>
            <a:lvl1pPr>
              <a:defRPr sz="900"/>
            </a:lvl1pPr>
          </a:lstStyle>
          <a:p>
            <a:r>
              <a:rPr lang="de-DE"/>
              <a:t>Bild durch Klicken auf Symbol hinzufügen</a:t>
            </a:r>
            <a:endParaRPr lang="de-DE" dirty="0"/>
          </a:p>
        </p:txBody>
      </p:sp>
      <p:sp>
        <p:nvSpPr>
          <p:cNvPr id="18" name="Platzhalter für Fremdlogos 1">
            <a:extLst>
              <a:ext uri="{FF2B5EF4-FFF2-40B4-BE49-F238E27FC236}">
                <a16:creationId xmlns:a16="http://schemas.microsoft.com/office/drawing/2014/main" id="{CF92D11E-EBA9-4A24-945B-30F2B7BEC151}"/>
              </a:ext>
            </a:extLst>
          </p:cNvPr>
          <p:cNvSpPr>
            <a:spLocks noGrp="1"/>
          </p:cNvSpPr>
          <p:nvPr>
            <p:ph type="pic" sz="quarter" idx="15"/>
          </p:nvPr>
        </p:nvSpPr>
        <p:spPr>
          <a:xfrm>
            <a:off x="719999" y="817639"/>
            <a:ext cx="1156047" cy="625393"/>
          </a:xfrm>
          <a:solidFill>
            <a:schemeClr val="bg1"/>
          </a:solidFill>
        </p:spPr>
        <p:txBody>
          <a:bodyPr/>
          <a:lstStyle>
            <a:lvl1pPr>
              <a:defRPr sz="900"/>
            </a:lvl1pPr>
          </a:lstStyle>
          <a:p>
            <a:r>
              <a:rPr lang="de-DE"/>
              <a:t>Bild durch Klicken auf Symbol hinzufügen</a:t>
            </a:r>
            <a:endParaRPr lang="de-DE" dirty="0"/>
          </a:p>
        </p:txBody>
      </p:sp>
      <p:sp>
        <p:nvSpPr>
          <p:cNvPr id="5" name="Inhaltsplatzhalter 4">
            <a:extLst>
              <a:ext uri="{FF2B5EF4-FFF2-40B4-BE49-F238E27FC236}">
                <a16:creationId xmlns:a16="http://schemas.microsoft.com/office/drawing/2014/main" id="{F953590F-B5E8-43B9-9661-84460CE5E8A2}"/>
              </a:ext>
            </a:extLst>
          </p:cNvPr>
          <p:cNvSpPr>
            <a:spLocks noGrp="1"/>
          </p:cNvSpPr>
          <p:nvPr>
            <p:ph sz="quarter" idx="18" hasCustomPrompt="1"/>
          </p:nvPr>
        </p:nvSpPr>
        <p:spPr>
          <a:xfrm>
            <a:off x="5803105" y="1920358"/>
            <a:ext cx="3764757" cy="652244"/>
          </a:xfrm>
        </p:spPr>
        <p:txBody>
          <a:bodyPr/>
          <a:lstStyle>
            <a:lvl1pPr>
              <a:defRPr sz="1200">
                <a:solidFill>
                  <a:schemeClr val="bg1"/>
                </a:solidFill>
              </a:defRPr>
            </a:lvl1pPr>
          </a:lstStyle>
          <a:p>
            <a:pPr lvl="0"/>
            <a:r>
              <a:rPr lang="de-DE" dirty="0"/>
              <a:t>Partneruni-Logo</a:t>
            </a:r>
          </a:p>
        </p:txBody>
      </p:sp>
      <p:sp>
        <p:nvSpPr>
          <p:cNvPr id="24" name="Textplatzhalter 9">
            <a:extLst>
              <a:ext uri="{FF2B5EF4-FFF2-40B4-BE49-F238E27FC236}">
                <a16:creationId xmlns:a16="http://schemas.microsoft.com/office/drawing/2014/main" id="{79497B39-64F5-4F0E-830C-E283423727BD}"/>
              </a:ext>
            </a:extLst>
          </p:cNvPr>
          <p:cNvSpPr>
            <a:spLocks noGrp="1"/>
          </p:cNvSpPr>
          <p:nvPr>
            <p:ph type="body" sz="quarter" idx="17" hasCustomPrompt="1"/>
          </p:nvPr>
        </p:nvSpPr>
        <p:spPr>
          <a:xfrm>
            <a:off x="5787935" y="5545383"/>
            <a:ext cx="2821227" cy="1052423"/>
          </a:xfrm>
        </p:spPr>
        <p:txBody>
          <a:bodyPr>
            <a:normAutofit/>
          </a:bodyPr>
          <a:lstStyle>
            <a:lvl1pPr>
              <a:spcBef>
                <a:spcPts val="400"/>
              </a:spcBef>
              <a:defRPr sz="1000"/>
            </a:lvl1pPr>
            <a:lvl2pPr>
              <a:defRPr sz="1200"/>
            </a:lvl2pPr>
            <a:lvl3pPr>
              <a:defRPr sz="1200"/>
            </a:lvl3pPr>
            <a:lvl4pPr>
              <a:defRPr sz="1200"/>
            </a:lvl4pPr>
            <a:lvl5pPr>
              <a:defRPr sz="1200"/>
            </a:lvl5pPr>
          </a:lstStyle>
          <a:p>
            <a:pPr lvl="0"/>
            <a:r>
              <a:rPr lang="de-DE" dirty="0"/>
              <a:t>Name des Vortragenden</a:t>
            </a:r>
          </a:p>
          <a:p>
            <a:pPr lvl="0"/>
            <a:r>
              <a:rPr lang="de-DE" dirty="0"/>
              <a:t>Lehrstuhl / Institut</a:t>
            </a:r>
          </a:p>
          <a:p>
            <a:pPr lvl="0"/>
            <a:r>
              <a:rPr lang="de-DE" dirty="0"/>
              <a:t>Universität Augsburg</a:t>
            </a:r>
          </a:p>
          <a:p>
            <a:pPr lvl="0"/>
            <a:r>
              <a:rPr lang="de-DE" dirty="0"/>
              <a:t>email@uni-augsburg.de</a:t>
            </a:r>
          </a:p>
          <a:p>
            <a:pPr lvl="0"/>
            <a:r>
              <a:rPr lang="de-DE" dirty="0"/>
              <a:t>www.uni-augsburg.de</a:t>
            </a:r>
          </a:p>
        </p:txBody>
      </p:sp>
    </p:spTree>
    <p:extLst>
      <p:ext uri="{BB962C8B-B14F-4D97-AF65-F5344CB8AC3E}">
        <p14:creationId xmlns:p14="http://schemas.microsoft.com/office/powerpoint/2010/main" val="3641586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811EB-2863-4359-BDFD-9EDD3692D0B8}"/>
              </a:ext>
            </a:extLst>
          </p:cNvPr>
          <p:cNvSpPr>
            <a:spLocks noGrp="1"/>
          </p:cNvSpPr>
          <p:nvPr>
            <p:ph type="title" hasCustomPrompt="1"/>
          </p:nvPr>
        </p:nvSpPr>
        <p:spPr/>
        <p:txBody>
          <a:bodyPr/>
          <a:lstStyle>
            <a:lvl1pPr>
              <a:lnSpc>
                <a:spcPct val="90000"/>
              </a:lnSpc>
              <a:defRPr/>
            </a:lvl1pPr>
          </a:lstStyle>
          <a:p>
            <a:r>
              <a:rPr lang="de-DE" dirty="0"/>
              <a:t>Agenda bearbeiten</a:t>
            </a:r>
          </a:p>
        </p:txBody>
      </p:sp>
      <p:sp>
        <p:nvSpPr>
          <p:cNvPr id="10" name="Textplatzhalter 9">
            <a:extLst>
              <a:ext uri="{FF2B5EF4-FFF2-40B4-BE49-F238E27FC236}">
                <a16:creationId xmlns:a16="http://schemas.microsoft.com/office/drawing/2014/main" id="{32E2A15C-36F2-4D8B-8A93-D9D64240FD88}"/>
              </a:ext>
            </a:extLst>
          </p:cNvPr>
          <p:cNvSpPr>
            <a:spLocks noGrp="1"/>
          </p:cNvSpPr>
          <p:nvPr>
            <p:ph type="body" sz="quarter" idx="13" hasCustomPrompt="1"/>
          </p:nvPr>
        </p:nvSpPr>
        <p:spPr>
          <a:xfrm>
            <a:off x="718801" y="1674000"/>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1</a:t>
            </a:r>
          </a:p>
        </p:txBody>
      </p:sp>
      <p:sp>
        <p:nvSpPr>
          <p:cNvPr id="11" name="Textplatzhalter 9">
            <a:extLst>
              <a:ext uri="{FF2B5EF4-FFF2-40B4-BE49-F238E27FC236}">
                <a16:creationId xmlns:a16="http://schemas.microsoft.com/office/drawing/2014/main" id="{247F7E03-1BC0-4352-B5D7-74FD71D1C7A3}"/>
              </a:ext>
            </a:extLst>
          </p:cNvPr>
          <p:cNvSpPr>
            <a:spLocks noGrp="1"/>
          </p:cNvSpPr>
          <p:nvPr>
            <p:ph type="body" sz="quarter" idx="14"/>
          </p:nvPr>
        </p:nvSpPr>
        <p:spPr>
          <a:xfrm>
            <a:off x="1388853" y="1674000"/>
            <a:ext cx="10083148" cy="454456"/>
          </a:xfrm>
        </p:spPr>
        <p:txBody>
          <a:bodyPr anchor="ctr"/>
          <a:lstStyle>
            <a:lvl1pPr>
              <a:spcBef>
                <a:spcPts val="0"/>
              </a:spcBef>
              <a:defRPr/>
            </a:lvl1pPr>
          </a:lstStyle>
          <a:p>
            <a:pPr lvl="0"/>
            <a:r>
              <a:rPr lang="de-DE"/>
              <a:t>Mastertextformat bearbeiten</a:t>
            </a:r>
          </a:p>
        </p:txBody>
      </p:sp>
      <p:sp>
        <p:nvSpPr>
          <p:cNvPr id="14" name="Textplatzhalter 9">
            <a:extLst>
              <a:ext uri="{FF2B5EF4-FFF2-40B4-BE49-F238E27FC236}">
                <a16:creationId xmlns:a16="http://schemas.microsoft.com/office/drawing/2014/main" id="{302EB242-6759-421D-A0C7-F4CF10139933}"/>
              </a:ext>
            </a:extLst>
          </p:cNvPr>
          <p:cNvSpPr>
            <a:spLocks noGrp="1"/>
          </p:cNvSpPr>
          <p:nvPr>
            <p:ph type="body" sz="quarter" idx="15" hasCustomPrompt="1"/>
          </p:nvPr>
        </p:nvSpPr>
        <p:spPr>
          <a:xfrm>
            <a:off x="718801" y="2272506"/>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2</a:t>
            </a:r>
          </a:p>
        </p:txBody>
      </p:sp>
      <p:sp>
        <p:nvSpPr>
          <p:cNvPr id="15" name="Textplatzhalter 9">
            <a:extLst>
              <a:ext uri="{FF2B5EF4-FFF2-40B4-BE49-F238E27FC236}">
                <a16:creationId xmlns:a16="http://schemas.microsoft.com/office/drawing/2014/main" id="{45C34F65-3A66-407A-AC33-9E9AC739BCE1}"/>
              </a:ext>
            </a:extLst>
          </p:cNvPr>
          <p:cNvSpPr>
            <a:spLocks noGrp="1"/>
          </p:cNvSpPr>
          <p:nvPr>
            <p:ph type="body" sz="quarter" idx="16"/>
          </p:nvPr>
        </p:nvSpPr>
        <p:spPr>
          <a:xfrm>
            <a:off x="1388853" y="2272506"/>
            <a:ext cx="10083148" cy="454456"/>
          </a:xfrm>
        </p:spPr>
        <p:txBody>
          <a:bodyPr anchor="ctr"/>
          <a:lstStyle>
            <a:lvl1pPr>
              <a:spcBef>
                <a:spcPts val="0"/>
              </a:spcBef>
              <a:defRPr/>
            </a:lvl1pPr>
          </a:lstStyle>
          <a:p>
            <a:pPr lvl="0"/>
            <a:r>
              <a:rPr lang="de-DE"/>
              <a:t>Mastertextformat bearbeiten</a:t>
            </a:r>
          </a:p>
        </p:txBody>
      </p:sp>
      <p:sp>
        <p:nvSpPr>
          <p:cNvPr id="18" name="Textplatzhalter 9">
            <a:extLst>
              <a:ext uri="{FF2B5EF4-FFF2-40B4-BE49-F238E27FC236}">
                <a16:creationId xmlns:a16="http://schemas.microsoft.com/office/drawing/2014/main" id="{71E94EB5-4533-46FD-B546-2C7D91C964A2}"/>
              </a:ext>
            </a:extLst>
          </p:cNvPr>
          <p:cNvSpPr>
            <a:spLocks noGrp="1"/>
          </p:cNvSpPr>
          <p:nvPr>
            <p:ph type="body" sz="quarter" idx="17" hasCustomPrompt="1"/>
          </p:nvPr>
        </p:nvSpPr>
        <p:spPr>
          <a:xfrm>
            <a:off x="718801" y="2871012"/>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3</a:t>
            </a:r>
          </a:p>
        </p:txBody>
      </p:sp>
      <p:sp>
        <p:nvSpPr>
          <p:cNvPr id="19" name="Textplatzhalter 9">
            <a:extLst>
              <a:ext uri="{FF2B5EF4-FFF2-40B4-BE49-F238E27FC236}">
                <a16:creationId xmlns:a16="http://schemas.microsoft.com/office/drawing/2014/main" id="{54A319A0-A115-4B70-A4D5-8BEBE4B718A0}"/>
              </a:ext>
            </a:extLst>
          </p:cNvPr>
          <p:cNvSpPr>
            <a:spLocks noGrp="1"/>
          </p:cNvSpPr>
          <p:nvPr>
            <p:ph type="body" sz="quarter" idx="18"/>
          </p:nvPr>
        </p:nvSpPr>
        <p:spPr>
          <a:xfrm>
            <a:off x="1388853" y="2871012"/>
            <a:ext cx="10083148" cy="454456"/>
          </a:xfrm>
        </p:spPr>
        <p:txBody>
          <a:bodyPr anchor="ctr"/>
          <a:lstStyle>
            <a:lvl1pPr>
              <a:spcBef>
                <a:spcPts val="0"/>
              </a:spcBef>
              <a:defRPr/>
            </a:lvl1pPr>
          </a:lstStyle>
          <a:p>
            <a:pPr lvl="0"/>
            <a:r>
              <a:rPr lang="de-DE"/>
              <a:t>Mastertextformat bearbeiten</a:t>
            </a:r>
          </a:p>
        </p:txBody>
      </p:sp>
      <p:sp>
        <p:nvSpPr>
          <p:cNvPr id="20" name="Textplatzhalter 9">
            <a:extLst>
              <a:ext uri="{FF2B5EF4-FFF2-40B4-BE49-F238E27FC236}">
                <a16:creationId xmlns:a16="http://schemas.microsoft.com/office/drawing/2014/main" id="{A011A145-9E4D-4A7A-BB4B-0532D386D494}"/>
              </a:ext>
            </a:extLst>
          </p:cNvPr>
          <p:cNvSpPr>
            <a:spLocks noGrp="1"/>
          </p:cNvSpPr>
          <p:nvPr>
            <p:ph type="body" sz="quarter" idx="19" hasCustomPrompt="1"/>
          </p:nvPr>
        </p:nvSpPr>
        <p:spPr>
          <a:xfrm>
            <a:off x="718801" y="3469518"/>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4</a:t>
            </a:r>
          </a:p>
        </p:txBody>
      </p:sp>
      <p:sp>
        <p:nvSpPr>
          <p:cNvPr id="21" name="Textplatzhalter 9">
            <a:extLst>
              <a:ext uri="{FF2B5EF4-FFF2-40B4-BE49-F238E27FC236}">
                <a16:creationId xmlns:a16="http://schemas.microsoft.com/office/drawing/2014/main" id="{A5CBB88F-7954-4F5B-9A12-2541D2F95E8C}"/>
              </a:ext>
            </a:extLst>
          </p:cNvPr>
          <p:cNvSpPr>
            <a:spLocks noGrp="1"/>
          </p:cNvSpPr>
          <p:nvPr>
            <p:ph type="body" sz="quarter" idx="20"/>
          </p:nvPr>
        </p:nvSpPr>
        <p:spPr>
          <a:xfrm>
            <a:off x="1388853" y="3469518"/>
            <a:ext cx="10083148" cy="454456"/>
          </a:xfrm>
        </p:spPr>
        <p:txBody>
          <a:bodyPr anchor="ctr"/>
          <a:lstStyle>
            <a:lvl1pPr>
              <a:spcBef>
                <a:spcPts val="0"/>
              </a:spcBef>
              <a:defRPr/>
            </a:lvl1pPr>
          </a:lstStyle>
          <a:p>
            <a:pPr lvl="0"/>
            <a:r>
              <a:rPr lang="de-DE"/>
              <a:t>Mastertextformat bearbeiten</a:t>
            </a:r>
          </a:p>
        </p:txBody>
      </p:sp>
      <p:sp>
        <p:nvSpPr>
          <p:cNvPr id="22" name="Textplatzhalter 9">
            <a:extLst>
              <a:ext uri="{FF2B5EF4-FFF2-40B4-BE49-F238E27FC236}">
                <a16:creationId xmlns:a16="http://schemas.microsoft.com/office/drawing/2014/main" id="{F35F7BDD-A9F3-4153-B660-5242A2169CEA}"/>
              </a:ext>
            </a:extLst>
          </p:cNvPr>
          <p:cNvSpPr>
            <a:spLocks noGrp="1"/>
          </p:cNvSpPr>
          <p:nvPr>
            <p:ph type="body" sz="quarter" idx="21" hasCustomPrompt="1"/>
          </p:nvPr>
        </p:nvSpPr>
        <p:spPr>
          <a:xfrm>
            <a:off x="718801" y="4068024"/>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5</a:t>
            </a:r>
          </a:p>
        </p:txBody>
      </p:sp>
      <p:sp>
        <p:nvSpPr>
          <p:cNvPr id="23" name="Textplatzhalter 9">
            <a:extLst>
              <a:ext uri="{FF2B5EF4-FFF2-40B4-BE49-F238E27FC236}">
                <a16:creationId xmlns:a16="http://schemas.microsoft.com/office/drawing/2014/main" id="{FC048C23-9126-42E7-82B5-97EB2F721A5F}"/>
              </a:ext>
            </a:extLst>
          </p:cNvPr>
          <p:cNvSpPr>
            <a:spLocks noGrp="1"/>
          </p:cNvSpPr>
          <p:nvPr>
            <p:ph type="body" sz="quarter" idx="22"/>
          </p:nvPr>
        </p:nvSpPr>
        <p:spPr>
          <a:xfrm>
            <a:off x="1388853" y="4068024"/>
            <a:ext cx="10083148" cy="454456"/>
          </a:xfrm>
        </p:spPr>
        <p:txBody>
          <a:bodyPr anchor="ctr"/>
          <a:lstStyle>
            <a:lvl1pPr>
              <a:spcBef>
                <a:spcPts val="0"/>
              </a:spcBef>
              <a:defRPr/>
            </a:lvl1pPr>
          </a:lstStyle>
          <a:p>
            <a:pPr lvl="0"/>
            <a:r>
              <a:rPr lang="de-DE"/>
              <a:t>Mastertextformat bearbeiten</a:t>
            </a:r>
          </a:p>
        </p:txBody>
      </p:sp>
      <p:sp>
        <p:nvSpPr>
          <p:cNvPr id="24" name="Textplatzhalter 9">
            <a:extLst>
              <a:ext uri="{FF2B5EF4-FFF2-40B4-BE49-F238E27FC236}">
                <a16:creationId xmlns:a16="http://schemas.microsoft.com/office/drawing/2014/main" id="{A1B91F1B-2C4C-4212-9298-1121AC51EA84}"/>
              </a:ext>
            </a:extLst>
          </p:cNvPr>
          <p:cNvSpPr>
            <a:spLocks noGrp="1"/>
          </p:cNvSpPr>
          <p:nvPr>
            <p:ph type="body" sz="quarter" idx="23" hasCustomPrompt="1"/>
          </p:nvPr>
        </p:nvSpPr>
        <p:spPr>
          <a:xfrm>
            <a:off x="718801" y="4666530"/>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6</a:t>
            </a:r>
          </a:p>
        </p:txBody>
      </p:sp>
      <p:sp>
        <p:nvSpPr>
          <p:cNvPr id="25" name="Textplatzhalter 9">
            <a:extLst>
              <a:ext uri="{FF2B5EF4-FFF2-40B4-BE49-F238E27FC236}">
                <a16:creationId xmlns:a16="http://schemas.microsoft.com/office/drawing/2014/main" id="{FF2F1C85-70FA-41E4-AA76-051C378C205D}"/>
              </a:ext>
            </a:extLst>
          </p:cNvPr>
          <p:cNvSpPr>
            <a:spLocks noGrp="1"/>
          </p:cNvSpPr>
          <p:nvPr>
            <p:ph type="body" sz="quarter" idx="24"/>
          </p:nvPr>
        </p:nvSpPr>
        <p:spPr>
          <a:xfrm>
            <a:off x="1388853" y="4666530"/>
            <a:ext cx="10083148" cy="454456"/>
          </a:xfrm>
        </p:spPr>
        <p:txBody>
          <a:bodyPr anchor="ctr"/>
          <a:lstStyle>
            <a:lvl1pPr>
              <a:spcBef>
                <a:spcPts val="0"/>
              </a:spcBef>
              <a:defRPr/>
            </a:lvl1pPr>
          </a:lstStyle>
          <a:p>
            <a:pPr lvl="0"/>
            <a:r>
              <a:rPr lang="de-DE"/>
              <a:t>Mastertextformat bearbeiten</a:t>
            </a:r>
          </a:p>
        </p:txBody>
      </p:sp>
      <p:sp>
        <p:nvSpPr>
          <p:cNvPr id="26" name="Textplatzhalter 9">
            <a:extLst>
              <a:ext uri="{FF2B5EF4-FFF2-40B4-BE49-F238E27FC236}">
                <a16:creationId xmlns:a16="http://schemas.microsoft.com/office/drawing/2014/main" id="{FEAF962C-F9F1-4077-883E-342B185C229E}"/>
              </a:ext>
            </a:extLst>
          </p:cNvPr>
          <p:cNvSpPr>
            <a:spLocks noGrp="1"/>
          </p:cNvSpPr>
          <p:nvPr>
            <p:ph type="body" sz="quarter" idx="25" hasCustomPrompt="1"/>
          </p:nvPr>
        </p:nvSpPr>
        <p:spPr>
          <a:xfrm>
            <a:off x="718801" y="5265036"/>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7</a:t>
            </a:r>
          </a:p>
        </p:txBody>
      </p:sp>
      <p:sp>
        <p:nvSpPr>
          <p:cNvPr id="27" name="Textplatzhalter 9">
            <a:extLst>
              <a:ext uri="{FF2B5EF4-FFF2-40B4-BE49-F238E27FC236}">
                <a16:creationId xmlns:a16="http://schemas.microsoft.com/office/drawing/2014/main" id="{6E1706DB-CE29-4A10-903E-B98EFF5F7D5F}"/>
              </a:ext>
            </a:extLst>
          </p:cNvPr>
          <p:cNvSpPr>
            <a:spLocks noGrp="1"/>
          </p:cNvSpPr>
          <p:nvPr>
            <p:ph type="body" sz="quarter" idx="26"/>
          </p:nvPr>
        </p:nvSpPr>
        <p:spPr>
          <a:xfrm>
            <a:off x="1388853" y="5265036"/>
            <a:ext cx="10083148" cy="454456"/>
          </a:xfrm>
        </p:spPr>
        <p:txBody>
          <a:bodyPr anchor="ctr"/>
          <a:lstStyle>
            <a:lvl1pPr>
              <a:spcBef>
                <a:spcPts val="0"/>
              </a:spcBef>
              <a:defRPr/>
            </a:lvl1pPr>
          </a:lstStyle>
          <a:p>
            <a:pPr lvl="0"/>
            <a:r>
              <a:rPr lang="de-DE"/>
              <a:t>Mastertextformat bearbeiten</a:t>
            </a:r>
          </a:p>
        </p:txBody>
      </p:sp>
      <p:sp>
        <p:nvSpPr>
          <p:cNvPr id="28" name="Textplatzhalter 9">
            <a:extLst>
              <a:ext uri="{FF2B5EF4-FFF2-40B4-BE49-F238E27FC236}">
                <a16:creationId xmlns:a16="http://schemas.microsoft.com/office/drawing/2014/main" id="{660CFC27-004E-40B1-907C-BD2C10998D97}"/>
              </a:ext>
            </a:extLst>
          </p:cNvPr>
          <p:cNvSpPr>
            <a:spLocks noGrp="1"/>
          </p:cNvSpPr>
          <p:nvPr>
            <p:ph type="body" sz="quarter" idx="27" hasCustomPrompt="1"/>
          </p:nvPr>
        </p:nvSpPr>
        <p:spPr>
          <a:xfrm>
            <a:off x="718801" y="5863545"/>
            <a:ext cx="452077" cy="454456"/>
          </a:xfrm>
          <a:ln w="6350">
            <a:solidFill>
              <a:schemeClr val="tx2"/>
            </a:solidFill>
          </a:ln>
        </p:spPr>
        <p:txBody>
          <a:bodyPr anchor="ctr"/>
          <a:lstStyle>
            <a:lvl1pPr algn="ctr">
              <a:spcBef>
                <a:spcPts val="0"/>
              </a:spcBef>
              <a:defRPr>
                <a:solidFill>
                  <a:schemeClr val="tx2"/>
                </a:solidFill>
                <a:latin typeface="+mj-lt"/>
              </a:defRPr>
            </a:lvl1pPr>
          </a:lstStyle>
          <a:p>
            <a:pPr lvl="0"/>
            <a:r>
              <a:rPr lang="de-DE" dirty="0"/>
              <a:t>8</a:t>
            </a:r>
          </a:p>
        </p:txBody>
      </p:sp>
      <p:sp>
        <p:nvSpPr>
          <p:cNvPr id="29" name="Textplatzhalter 9">
            <a:extLst>
              <a:ext uri="{FF2B5EF4-FFF2-40B4-BE49-F238E27FC236}">
                <a16:creationId xmlns:a16="http://schemas.microsoft.com/office/drawing/2014/main" id="{600778BA-EA2B-4461-92EE-2515F92A6CC3}"/>
              </a:ext>
            </a:extLst>
          </p:cNvPr>
          <p:cNvSpPr>
            <a:spLocks noGrp="1"/>
          </p:cNvSpPr>
          <p:nvPr>
            <p:ph type="body" sz="quarter" idx="28"/>
          </p:nvPr>
        </p:nvSpPr>
        <p:spPr>
          <a:xfrm>
            <a:off x="1388853" y="5863545"/>
            <a:ext cx="10083148" cy="454456"/>
          </a:xfrm>
        </p:spPr>
        <p:txBody>
          <a:bodyPr anchor="ctr"/>
          <a:lstStyle>
            <a:lvl1pPr>
              <a:spcBef>
                <a:spcPts val="0"/>
              </a:spcBef>
              <a:defRPr/>
            </a:lvl1pPr>
          </a:lstStyle>
          <a:p>
            <a:pPr lvl="0"/>
            <a:r>
              <a:rPr lang="de-DE"/>
              <a:t>Mastertextformat bearbeiten</a:t>
            </a:r>
          </a:p>
        </p:txBody>
      </p:sp>
      <p:sp>
        <p:nvSpPr>
          <p:cNvPr id="6" name="Datumsplatzhalter 5">
            <a:extLst>
              <a:ext uri="{FF2B5EF4-FFF2-40B4-BE49-F238E27FC236}">
                <a16:creationId xmlns:a16="http://schemas.microsoft.com/office/drawing/2014/main" id="{0FFFAAF7-A186-463C-8A57-2967A904EC2D}"/>
              </a:ext>
            </a:extLst>
          </p:cNvPr>
          <p:cNvSpPr>
            <a:spLocks noGrp="1"/>
          </p:cNvSpPr>
          <p:nvPr>
            <p:ph type="dt" sz="half" idx="29"/>
          </p:nvPr>
        </p:nvSpPr>
        <p:spPr/>
        <p:txBody>
          <a:bodyPr/>
          <a:lstStyle/>
          <a:p>
            <a:r>
              <a:rPr lang="de-DE"/>
              <a:t>|    Studienvorbereitungskurs 2023</a:t>
            </a:r>
            <a:endParaRPr lang="de-DE" dirty="0"/>
          </a:p>
        </p:txBody>
      </p:sp>
      <p:sp>
        <p:nvSpPr>
          <p:cNvPr id="7" name="Fußzeilenplatzhalter 6">
            <a:extLst>
              <a:ext uri="{FF2B5EF4-FFF2-40B4-BE49-F238E27FC236}">
                <a16:creationId xmlns:a16="http://schemas.microsoft.com/office/drawing/2014/main" id="{438B0277-B24A-455C-B618-B1CC535BB072}"/>
              </a:ext>
            </a:extLst>
          </p:cNvPr>
          <p:cNvSpPr>
            <a:spLocks noGrp="1"/>
          </p:cNvSpPr>
          <p:nvPr>
            <p:ph type="ftr" sz="quarter" idx="30"/>
          </p:nvPr>
        </p:nvSpPr>
        <p:spPr/>
        <p:txBody>
          <a:bodyPr/>
          <a:lstStyle/>
          <a:p>
            <a:r>
              <a:rPr lang="de-DE" dirty="0"/>
              <a:t>|    Fußzeile Universität Augsburg</a:t>
            </a:r>
          </a:p>
        </p:txBody>
      </p:sp>
      <p:sp>
        <p:nvSpPr>
          <p:cNvPr id="8" name="Foliennummernplatzhalter 7">
            <a:extLst>
              <a:ext uri="{FF2B5EF4-FFF2-40B4-BE49-F238E27FC236}">
                <a16:creationId xmlns:a16="http://schemas.microsoft.com/office/drawing/2014/main" id="{394A83BA-0D79-41BA-AB81-54F0ECD7ADEA}"/>
              </a:ext>
            </a:extLst>
          </p:cNvPr>
          <p:cNvSpPr>
            <a:spLocks noGrp="1"/>
          </p:cNvSpPr>
          <p:nvPr>
            <p:ph type="sldNum" sz="quarter" idx="31"/>
          </p:nvPr>
        </p:nvSpPr>
        <p:spPr/>
        <p:txBody>
          <a:bodyPr/>
          <a:lstStyle/>
          <a:p>
            <a:fld id="{6567D7EC-8799-48C5-898A-08E264972062}" type="slidenum">
              <a:rPr lang="de-DE" smtClean="0"/>
              <a:pPr/>
              <a:t>‹Nr.›</a:t>
            </a:fld>
            <a:endParaRPr lang="de-DE" dirty="0"/>
          </a:p>
        </p:txBody>
      </p:sp>
      <p:cxnSp>
        <p:nvCxnSpPr>
          <p:cNvPr id="30" name="Gerader Verbinder 29">
            <a:extLst>
              <a:ext uri="{FF2B5EF4-FFF2-40B4-BE49-F238E27FC236}">
                <a16:creationId xmlns:a16="http://schemas.microsoft.com/office/drawing/2014/main" id="{C33E0BAB-92C8-487C-922B-2967EA55C038}"/>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270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p:txBody>
          <a:bodyPr/>
          <a:lstStyle>
            <a:lvl1pPr>
              <a:lnSpc>
                <a:spcPct val="90000"/>
              </a:lnSpc>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40EE4D9F-AC7A-4F8D-AC64-47E047663F4F}"/>
              </a:ext>
            </a:extLst>
          </p:cNvPr>
          <p:cNvSpPr>
            <a:spLocks noGrp="1"/>
          </p:cNvSpPr>
          <p:nvPr>
            <p:ph idx="1"/>
          </p:nvPr>
        </p:nvSpPr>
        <p:spPr/>
        <p:txBody>
          <a:bodyPr/>
          <a:lstStyle>
            <a:lvl5pPr>
              <a:spcBef>
                <a:spcPts val="2400"/>
              </a:spcBef>
              <a:defRPr/>
            </a:lvl5pPr>
          </a:lstStyle>
          <a:p>
            <a:pPr lvl="0"/>
            <a:r>
              <a:rPr lang="de-DE"/>
              <a:t>Mastertextformat bearbeiten</a:t>
            </a:r>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8" name="Datumsplatzhalter 7">
            <a:extLst>
              <a:ext uri="{FF2B5EF4-FFF2-40B4-BE49-F238E27FC236}">
                <a16:creationId xmlns:a16="http://schemas.microsoft.com/office/drawing/2014/main" id="{7E09A1A4-66FB-4BBF-B3D3-82C3A7E41C09}"/>
              </a:ext>
            </a:extLst>
          </p:cNvPr>
          <p:cNvSpPr>
            <a:spLocks noGrp="1"/>
          </p:cNvSpPr>
          <p:nvPr>
            <p:ph type="dt" sz="half" idx="14"/>
          </p:nvPr>
        </p:nvSpPr>
        <p:spPr/>
        <p:txBody>
          <a:bodyPr/>
          <a:lstStyle/>
          <a:p>
            <a:r>
              <a:rPr lang="de-DE"/>
              <a:t>|    Studienvorbereitungskurs 2023</a:t>
            </a:r>
            <a:endParaRPr lang="de-DE" dirty="0"/>
          </a:p>
        </p:txBody>
      </p:sp>
      <p:sp>
        <p:nvSpPr>
          <p:cNvPr id="9" name="Fußzeilenplatzhalter 8">
            <a:extLst>
              <a:ext uri="{FF2B5EF4-FFF2-40B4-BE49-F238E27FC236}">
                <a16:creationId xmlns:a16="http://schemas.microsoft.com/office/drawing/2014/main" id="{F94D21F0-0C2D-40CB-B9DB-55864772B0A8}"/>
              </a:ext>
            </a:extLst>
          </p:cNvPr>
          <p:cNvSpPr>
            <a:spLocks noGrp="1"/>
          </p:cNvSpPr>
          <p:nvPr>
            <p:ph type="ftr" sz="quarter" idx="15"/>
          </p:nvPr>
        </p:nvSpPr>
        <p:spPr/>
        <p:txBody>
          <a:bodyPr/>
          <a:lstStyle/>
          <a:p>
            <a:r>
              <a:rPr lang="de-DE"/>
              <a:t>|    Fußzeile Universität Augsburg</a:t>
            </a:r>
            <a:endParaRPr lang="de-DE" dirty="0"/>
          </a:p>
        </p:txBody>
      </p:sp>
      <p:sp>
        <p:nvSpPr>
          <p:cNvPr id="10" name="Foliennummernplatzhalter 9">
            <a:extLst>
              <a:ext uri="{FF2B5EF4-FFF2-40B4-BE49-F238E27FC236}">
                <a16:creationId xmlns:a16="http://schemas.microsoft.com/office/drawing/2014/main" id="{ECC5A95F-83E3-4397-B18C-8F3003F1CEB4}"/>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2F00719E-AEFE-40BF-8FAF-96026E0CB3E3}"/>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457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3191B-4AC7-4174-A149-F6438EA62F18}"/>
              </a:ext>
            </a:extLst>
          </p:cNvPr>
          <p:cNvSpPr>
            <a:spLocks noGrp="1"/>
          </p:cNvSpPr>
          <p:nvPr>
            <p:ph type="title"/>
          </p:nvPr>
        </p:nvSpPr>
        <p:spPr>
          <a:xfrm>
            <a:off x="719400" y="0"/>
            <a:ext cx="10753200" cy="1018800"/>
          </a:xfrm>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2FDF57CA-FDD8-4477-8838-954978A022D0}"/>
              </a:ext>
            </a:extLst>
          </p:cNvPr>
          <p:cNvSpPr>
            <a:spLocks noGrp="1"/>
          </p:cNvSpPr>
          <p:nvPr>
            <p:ph sz="half" idx="1"/>
          </p:nvPr>
        </p:nvSpPr>
        <p:spPr>
          <a:xfrm>
            <a:off x="719998" y="1674000"/>
            <a:ext cx="5196001" cy="4644000"/>
          </a:xfrm>
        </p:spPr>
        <p:txBody>
          <a:bodyPr/>
          <a:lstStyle/>
          <a:p>
            <a:pPr lvl="0"/>
            <a:r>
              <a:rPr lang="de-DE"/>
              <a:t>Mastertextformat bearbeiten</a:t>
            </a:r>
          </a:p>
        </p:txBody>
      </p:sp>
      <p:sp>
        <p:nvSpPr>
          <p:cNvPr id="4" name="Inhaltsplatzhalter 3">
            <a:extLst>
              <a:ext uri="{FF2B5EF4-FFF2-40B4-BE49-F238E27FC236}">
                <a16:creationId xmlns:a16="http://schemas.microsoft.com/office/drawing/2014/main" id="{121B25B6-EA2C-412E-A643-20DC8008DAE3}"/>
              </a:ext>
            </a:extLst>
          </p:cNvPr>
          <p:cNvSpPr>
            <a:spLocks noGrp="1"/>
          </p:cNvSpPr>
          <p:nvPr>
            <p:ph sz="half" idx="2"/>
          </p:nvPr>
        </p:nvSpPr>
        <p:spPr>
          <a:xfrm>
            <a:off x="6277800" y="1674000"/>
            <a:ext cx="5194800" cy="4644000"/>
          </a:xfrm>
        </p:spPr>
        <p:txBody>
          <a:bodyPr/>
          <a:lstStyle/>
          <a:p>
            <a:pPr lvl="0"/>
            <a:r>
              <a:rPr lang="de-DE"/>
              <a:t>Mastertextformat bearbeiten</a:t>
            </a:r>
          </a:p>
        </p:txBody>
      </p:sp>
      <p:sp>
        <p:nvSpPr>
          <p:cNvPr id="11" name="Untertitel 2">
            <a:extLst>
              <a:ext uri="{FF2B5EF4-FFF2-40B4-BE49-F238E27FC236}">
                <a16:creationId xmlns:a16="http://schemas.microsoft.com/office/drawing/2014/main" id="{FDF8825B-3245-4662-AA31-A835325A6290}"/>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5" name="Datumsplatzhalter 4">
            <a:extLst>
              <a:ext uri="{FF2B5EF4-FFF2-40B4-BE49-F238E27FC236}">
                <a16:creationId xmlns:a16="http://schemas.microsoft.com/office/drawing/2014/main" id="{E030A947-F9C9-4338-985F-6640D3DACA90}"/>
              </a:ext>
            </a:extLst>
          </p:cNvPr>
          <p:cNvSpPr>
            <a:spLocks noGrp="1"/>
          </p:cNvSpPr>
          <p:nvPr>
            <p:ph type="dt" sz="half" idx="14"/>
          </p:nvPr>
        </p:nvSpPr>
        <p:spPr/>
        <p:txBody>
          <a:bodyPr/>
          <a:lstStyle/>
          <a:p>
            <a:r>
              <a:rPr lang="de-DE"/>
              <a:t>|    Studienvorbereitungskurs 2023</a:t>
            </a:r>
            <a:endParaRPr lang="de-DE" dirty="0"/>
          </a:p>
        </p:txBody>
      </p:sp>
      <p:sp>
        <p:nvSpPr>
          <p:cNvPr id="6" name="Fußzeilenplatzhalter 5">
            <a:extLst>
              <a:ext uri="{FF2B5EF4-FFF2-40B4-BE49-F238E27FC236}">
                <a16:creationId xmlns:a16="http://schemas.microsoft.com/office/drawing/2014/main" id="{39328F92-46E9-44F4-AACE-AC3B5106AD4A}"/>
              </a:ext>
            </a:extLst>
          </p:cNvPr>
          <p:cNvSpPr>
            <a:spLocks noGrp="1"/>
          </p:cNvSpPr>
          <p:nvPr>
            <p:ph type="ftr" sz="quarter" idx="15"/>
          </p:nvPr>
        </p:nvSpPr>
        <p:spPr/>
        <p:txBody>
          <a:bodyPr/>
          <a:lstStyle/>
          <a:p>
            <a:r>
              <a:rPr lang="de-DE"/>
              <a:t>|    Fußzeile Universität Augsburg</a:t>
            </a:r>
            <a:endParaRPr lang="de-DE" dirty="0"/>
          </a:p>
        </p:txBody>
      </p:sp>
      <p:sp>
        <p:nvSpPr>
          <p:cNvPr id="7" name="Foliennummernplatzhalter 6">
            <a:extLst>
              <a:ext uri="{FF2B5EF4-FFF2-40B4-BE49-F238E27FC236}">
                <a16:creationId xmlns:a16="http://schemas.microsoft.com/office/drawing/2014/main" id="{3F388D70-D393-490E-823B-019BFCD2A8AB}"/>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9" name="Gerader Verbinder 8">
            <a:extLst>
              <a:ext uri="{FF2B5EF4-FFF2-40B4-BE49-F238E27FC236}">
                <a16:creationId xmlns:a16="http://schemas.microsoft.com/office/drawing/2014/main" id="{BEF240D4-D025-4F47-AD9B-871B6AE1E33B}"/>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3110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0EE4D9F-AC7A-4F8D-AC64-47E047663F4F}"/>
              </a:ext>
            </a:extLst>
          </p:cNvPr>
          <p:cNvSpPr>
            <a:spLocks noGrp="1"/>
          </p:cNvSpPr>
          <p:nvPr>
            <p:ph idx="1"/>
          </p:nvPr>
        </p:nvSpPr>
        <p:spPr>
          <a:xfrm>
            <a:off x="719999" y="1674000"/>
            <a:ext cx="3344400" cy="4644000"/>
          </a:xfrm>
        </p:spPr>
        <p:txBody>
          <a:bodyPr/>
          <a:lstStyle>
            <a:lvl5pPr>
              <a:spcBef>
                <a:spcPts val="2400"/>
              </a:spcBef>
              <a:defRPr/>
            </a:lvl5pPr>
          </a:lstStyle>
          <a:p>
            <a:pPr lvl="0"/>
            <a:r>
              <a:rPr lang="de-DE"/>
              <a:t>Mastertextformat bearbeiten</a:t>
            </a:r>
          </a:p>
        </p:txBody>
      </p:sp>
      <p:sp>
        <p:nvSpPr>
          <p:cNvPr id="13" name="Inhaltsplatzhalter 2">
            <a:extLst>
              <a:ext uri="{FF2B5EF4-FFF2-40B4-BE49-F238E27FC236}">
                <a16:creationId xmlns:a16="http://schemas.microsoft.com/office/drawing/2014/main" id="{C1F0A7B3-7902-4E64-A96A-2B8FD953AE80}"/>
              </a:ext>
            </a:extLst>
          </p:cNvPr>
          <p:cNvSpPr>
            <a:spLocks noGrp="1"/>
          </p:cNvSpPr>
          <p:nvPr>
            <p:ph idx="17"/>
          </p:nvPr>
        </p:nvSpPr>
        <p:spPr>
          <a:xfrm>
            <a:off x="4424399" y="1674000"/>
            <a:ext cx="3344400" cy="4644000"/>
          </a:xfrm>
        </p:spPr>
        <p:txBody>
          <a:bodyPr/>
          <a:lstStyle>
            <a:lvl5pPr>
              <a:spcBef>
                <a:spcPts val="2400"/>
              </a:spcBef>
              <a:defRPr/>
            </a:lvl5pPr>
          </a:lstStyle>
          <a:p>
            <a:pPr lvl="0"/>
            <a:r>
              <a:rPr lang="de-DE"/>
              <a:t>Mastertextformat bearbeiten</a:t>
            </a:r>
          </a:p>
        </p:txBody>
      </p:sp>
      <p:sp>
        <p:nvSpPr>
          <p:cNvPr id="15" name="Inhaltsplatzhalter 2">
            <a:extLst>
              <a:ext uri="{FF2B5EF4-FFF2-40B4-BE49-F238E27FC236}">
                <a16:creationId xmlns:a16="http://schemas.microsoft.com/office/drawing/2014/main" id="{EB645276-BF98-443B-8257-0168D878217E}"/>
              </a:ext>
            </a:extLst>
          </p:cNvPr>
          <p:cNvSpPr>
            <a:spLocks noGrp="1"/>
          </p:cNvSpPr>
          <p:nvPr>
            <p:ph idx="18"/>
          </p:nvPr>
        </p:nvSpPr>
        <p:spPr>
          <a:xfrm>
            <a:off x="8128799" y="1674000"/>
            <a:ext cx="3344400" cy="4644000"/>
          </a:xfrm>
        </p:spPr>
        <p:txBody>
          <a:bodyPr/>
          <a:lstStyle>
            <a:lvl5pPr>
              <a:spcBef>
                <a:spcPts val="2400"/>
              </a:spcBef>
              <a:defRPr/>
            </a:lvl5pPr>
          </a:lstStyle>
          <a:p>
            <a:pPr lvl="0"/>
            <a:r>
              <a:rPr lang="de-DE"/>
              <a:t>Mastertextformat bearbeiten</a:t>
            </a:r>
          </a:p>
        </p:txBody>
      </p:sp>
      <p:sp>
        <p:nvSpPr>
          <p:cNvPr id="2" name="Titel 1">
            <a:extLst>
              <a:ext uri="{FF2B5EF4-FFF2-40B4-BE49-F238E27FC236}">
                <a16:creationId xmlns:a16="http://schemas.microsoft.com/office/drawing/2014/main" id="{7E4811EB-2863-4359-BDFD-9EDD3692D0B8}"/>
              </a:ext>
            </a:extLst>
          </p:cNvPr>
          <p:cNvSpPr>
            <a:spLocks noGrp="1"/>
          </p:cNvSpPr>
          <p:nvPr>
            <p:ph type="title"/>
          </p:nvPr>
        </p:nvSpPr>
        <p:spPr/>
        <p:txBody>
          <a:bodyPr/>
          <a:lstStyle>
            <a:lvl1pPr>
              <a:lnSpc>
                <a:spcPct val="90000"/>
              </a:lnSpc>
              <a:defRPr/>
            </a:lvl1pPr>
          </a:lstStyle>
          <a:p>
            <a:r>
              <a:rPr lang="de-DE"/>
              <a:t>Mastertitelformat bearbeiten</a:t>
            </a:r>
            <a:endParaRPr lang="de-DE" dirty="0"/>
          </a:p>
        </p:txBody>
      </p:sp>
      <p:sp>
        <p:nvSpPr>
          <p:cNvPr id="7" name="Untertitel 2">
            <a:extLst>
              <a:ext uri="{FF2B5EF4-FFF2-40B4-BE49-F238E27FC236}">
                <a16:creationId xmlns:a16="http://schemas.microsoft.com/office/drawing/2014/main" id="{A21B2CDA-444B-4D1C-84B6-C58E2001FD04}"/>
              </a:ext>
            </a:extLst>
          </p:cNvPr>
          <p:cNvSpPr>
            <a:spLocks noGrp="1"/>
          </p:cNvSpPr>
          <p:nvPr>
            <p:ph type="subTitle" idx="13"/>
          </p:nvPr>
        </p:nvSpPr>
        <p:spPr>
          <a:xfrm>
            <a:off x="719400" y="1181818"/>
            <a:ext cx="10753200" cy="366609"/>
          </a:xfrm>
        </p:spPr>
        <p:txBody>
          <a:bodyPr>
            <a:noAutofit/>
          </a:bodyPr>
          <a:lstStyle>
            <a:lvl1pPr marL="0" indent="0" algn="l">
              <a:spcBef>
                <a:spcPts val="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8" name="Datumsplatzhalter 7">
            <a:extLst>
              <a:ext uri="{FF2B5EF4-FFF2-40B4-BE49-F238E27FC236}">
                <a16:creationId xmlns:a16="http://schemas.microsoft.com/office/drawing/2014/main" id="{7E09A1A4-66FB-4BBF-B3D3-82C3A7E41C09}"/>
              </a:ext>
            </a:extLst>
          </p:cNvPr>
          <p:cNvSpPr>
            <a:spLocks noGrp="1"/>
          </p:cNvSpPr>
          <p:nvPr>
            <p:ph type="dt" sz="half" idx="14"/>
          </p:nvPr>
        </p:nvSpPr>
        <p:spPr/>
        <p:txBody>
          <a:bodyPr/>
          <a:lstStyle/>
          <a:p>
            <a:r>
              <a:rPr lang="de-DE"/>
              <a:t>|    Studienvorbereitungskurs 2023</a:t>
            </a:r>
            <a:endParaRPr lang="de-DE" dirty="0"/>
          </a:p>
        </p:txBody>
      </p:sp>
      <p:sp>
        <p:nvSpPr>
          <p:cNvPr id="9" name="Fußzeilenplatzhalter 8">
            <a:extLst>
              <a:ext uri="{FF2B5EF4-FFF2-40B4-BE49-F238E27FC236}">
                <a16:creationId xmlns:a16="http://schemas.microsoft.com/office/drawing/2014/main" id="{F94D21F0-0C2D-40CB-B9DB-55864772B0A8}"/>
              </a:ext>
            </a:extLst>
          </p:cNvPr>
          <p:cNvSpPr>
            <a:spLocks noGrp="1"/>
          </p:cNvSpPr>
          <p:nvPr>
            <p:ph type="ftr" sz="quarter" idx="15"/>
          </p:nvPr>
        </p:nvSpPr>
        <p:spPr/>
        <p:txBody>
          <a:bodyPr/>
          <a:lstStyle/>
          <a:p>
            <a:r>
              <a:rPr lang="de-DE"/>
              <a:t>|    Fußzeile Universität Augsburg</a:t>
            </a:r>
            <a:endParaRPr lang="de-DE" dirty="0"/>
          </a:p>
        </p:txBody>
      </p:sp>
      <p:sp>
        <p:nvSpPr>
          <p:cNvPr id="10" name="Foliennummernplatzhalter 9">
            <a:extLst>
              <a:ext uri="{FF2B5EF4-FFF2-40B4-BE49-F238E27FC236}">
                <a16:creationId xmlns:a16="http://schemas.microsoft.com/office/drawing/2014/main" id="{ECC5A95F-83E3-4397-B18C-8F3003F1CEB4}"/>
              </a:ext>
            </a:extLst>
          </p:cNvPr>
          <p:cNvSpPr>
            <a:spLocks noGrp="1"/>
          </p:cNvSpPr>
          <p:nvPr>
            <p:ph type="sldNum" sz="quarter" idx="16"/>
          </p:nvPr>
        </p:nvSpPr>
        <p:spPr/>
        <p:txBody>
          <a:bodyPr/>
          <a:lstStyle/>
          <a:p>
            <a:fld id="{6567D7EC-8799-48C5-898A-08E264972062}" type="slidenum">
              <a:rPr lang="de-DE" smtClean="0"/>
              <a:pPr/>
              <a:t>‹Nr.›</a:t>
            </a:fld>
            <a:endParaRPr lang="de-DE" dirty="0"/>
          </a:p>
        </p:txBody>
      </p:sp>
      <p:cxnSp>
        <p:nvCxnSpPr>
          <p:cNvPr id="11" name="Gerader Verbinder 10">
            <a:extLst>
              <a:ext uri="{FF2B5EF4-FFF2-40B4-BE49-F238E27FC236}">
                <a16:creationId xmlns:a16="http://schemas.microsoft.com/office/drawing/2014/main" id="{5FA93747-F558-41F7-A8CE-1CAD320F6A0D}"/>
              </a:ext>
            </a:extLst>
          </p:cNvPr>
          <p:cNvCxnSpPr>
            <a:cxnSpLocks/>
          </p:cNvCxnSpPr>
          <p:nvPr userDrawn="1"/>
        </p:nvCxnSpPr>
        <p:spPr>
          <a:xfrm>
            <a:off x="719999" y="1100617"/>
            <a:ext cx="1147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94277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5B002517-676E-406E-9CC8-F34071CE22D1}"/>
              </a:ext>
            </a:extLst>
          </p:cNvPr>
          <p:cNvSpPr>
            <a:spLocks noGrp="1"/>
          </p:cNvSpPr>
          <p:nvPr>
            <p:ph type="sldNum" sz="quarter" idx="4"/>
          </p:nvPr>
        </p:nvSpPr>
        <p:spPr>
          <a:xfrm>
            <a:off x="720001" y="6500393"/>
            <a:ext cx="319318" cy="217417"/>
          </a:xfrm>
          <a:prstGeom prst="rect">
            <a:avLst/>
          </a:prstGeom>
        </p:spPr>
        <p:txBody>
          <a:bodyPr vert="horz" lIns="0" tIns="0" rIns="0" bIns="0" rtlCol="0" anchor="b"/>
          <a:lstStyle>
            <a:lvl1pPr algn="l">
              <a:defRPr sz="800" b="1">
                <a:solidFill>
                  <a:schemeClr val="tx1"/>
                </a:solidFill>
                <a:latin typeface="Arial" panose="020B0604020202020204" pitchFamily="34" charset="0"/>
                <a:cs typeface="Arial" panose="020B0604020202020204" pitchFamily="34" charset="0"/>
              </a:defRPr>
            </a:lvl1pPr>
          </a:lstStyle>
          <a:p>
            <a:fld id="{6567D7EC-8799-48C5-898A-08E264972062}" type="slidenum">
              <a:rPr lang="de-DE" smtClean="0"/>
              <a:pPr/>
              <a:t>‹Nr.›</a:t>
            </a:fld>
            <a:endParaRPr lang="de-DE" dirty="0"/>
          </a:p>
        </p:txBody>
      </p:sp>
      <p:sp>
        <p:nvSpPr>
          <p:cNvPr id="4" name="Datumsplatzhalter 3">
            <a:extLst>
              <a:ext uri="{FF2B5EF4-FFF2-40B4-BE49-F238E27FC236}">
                <a16:creationId xmlns:a16="http://schemas.microsoft.com/office/drawing/2014/main" id="{CC50694B-33D5-45A5-B9F0-605F670D5E36}"/>
              </a:ext>
            </a:extLst>
          </p:cNvPr>
          <p:cNvSpPr>
            <a:spLocks noGrp="1"/>
          </p:cNvSpPr>
          <p:nvPr>
            <p:ph type="dt" sz="half" idx="2"/>
          </p:nvPr>
        </p:nvSpPr>
        <p:spPr>
          <a:xfrm>
            <a:off x="1005443" y="6500393"/>
            <a:ext cx="806400" cy="217417"/>
          </a:xfrm>
          <a:prstGeom prst="rect">
            <a:avLst/>
          </a:prstGeom>
        </p:spPr>
        <p:txBody>
          <a:bodyPr vert="horz" lIns="0" tIns="0" rIns="0" bIns="0" rtlCol="0" anchor="b"/>
          <a:lstStyle>
            <a:lvl1pPr algn="l">
              <a:defRPr sz="800">
                <a:solidFill>
                  <a:schemeClr val="tx1"/>
                </a:solidFill>
                <a:latin typeface="Arial" panose="020B0604020202020204" pitchFamily="34" charset="0"/>
                <a:cs typeface="Arial" panose="020B0604020202020204" pitchFamily="34" charset="0"/>
              </a:defRPr>
            </a:lvl1pPr>
          </a:lstStyle>
          <a:p>
            <a:r>
              <a:rPr lang="de-DE"/>
              <a:t>|    Studienvorbereitungskurs 2023</a:t>
            </a:r>
            <a:endParaRPr lang="de-DE" sz="900" dirty="0"/>
          </a:p>
        </p:txBody>
      </p:sp>
      <p:sp>
        <p:nvSpPr>
          <p:cNvPr id="5" name="Fußzeilenplatzhalter 4">
            <a:extLst>
              <a:ext uri="{FF2B5EF4-FFF2-40B4-BE49-F238E27FC236}">
                <a16:creationId xmlns:a16="http://schemas.microsoft.com/office/drawing/2014/main" id="{407C29D3-2D73-4F49-B56E-D32513508EAD}"/>
              </a:ext>
            </a:extLst>
          </p:cNvPr>
          <p:cNvSpPr>
            <a:spLocks noGrp="1"/>
          </p:cNvSpPr>
          <p:nvPr>
            <p:ph type="ftr" sz="quarter" idx="3"/>
          </p:nvPr>
        </p:nvSpPr>
        <p:spPr>
          <a:xfrm>
            <a:off x="1785866" y="6500393"/>
            <a:ext cx="7296537" cy="217417"/>
          </a:xfrm>
          <a:prstGeom prst="rect">
            <a:avLst/>
          </a:prstGeom>
        </p:spPr>
        <p:txBody>
          <a:bodyPr vert="horz" lIns="0" tIns="0" rIns="0" bIns="0" rtlCol="0" anchor="b"/>
          <a:lstStyle>
            <a:lvl1pPr algn="l">
              <a:defRPr sz="800">
                <a:solidFill>
                  <a:schemeClr val="tx1"/>
                </a:solidFill>
                <a:latin typeface="Arial" panose="020B0604020202020204" pitchFamily="34" charset="0"/>
                <a:cs typeface="Arial" panose="020B0604020202020204" pitchFamily="34" charset="0"/>
              </a:defRPr>
            </a:lvl1pPr>
          </a:lstStyle>
          <a:p>
            <a:r>
              <a:rPr lang="de-DE" dirty="0"/>
              <a:t>|    Fußzeile Universität Augsburg</a:t>
            </a:r>
          </a:p>
        </p:txBody>
      </p:sp>
      <p:sp>
        <p:nvSpPr>
          <p:cNvPr id="3" name="Textplatzhalter 2">
            <a:extLst>
              <a:ext uri="{FF2B5EF4-FFF2-40B4-BE49-F238E27FC236}">
                <a16:creationId xmlns:a16="http://schemas.microsoft.com/office/drawing/2014/main" id="{4F108140-EA1D-4506-BABD-AF3485301DFC}"/>
              </a:ext>
            </a:extLst>
          </p:cNvPr>
          <p:cNvSpPr>
            <a:spLocks noGrp="1"/>
          </p:cNvSpPr>
          <p:nvPr>
            <p:ph type="body" idx="1"/>
          </p:nvPr>
        </p:nvSpPr>
        <p:spPr>
          <a:xfrm>
            <a:off x="719999" y="1674000"/>
            <a:ext cx="10753200" cy="464400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platzhalter 1">
            <a:extLst>
              <a:ext uri="{FF2B5EF4-FFF2-40B4-BE49-F238E27FC236}">
                <a16:creationId xmlns:a16="http://schemas.microsoft.com/office/drawing/2014/main" id="{E0695CCD-AB97-47A6-B356-2E5EB2D333F9}"/>
              </a:ext>
            </a:extLst>
          </p:cNvPr>
          <p:cNvSpPr>
            <a:spLocks noGrp="1"/>
          </p:cNvSpPr>
          <p:nvPr>
            <p:ph type="title"/>
          </p:nvPr>
        </p:nvSpPr>
        <p:spPr>
          <a:xfrm>
            <a:off x="719400" y="0"/>
            <a:ext cx="10753200" cy="1017917"/>
          </a:xfrm>
          <a:prstGeom prst="rect">
            <a:avLst/>
          </a:prstGeom>
        </p:spPr>
        <p:txBody>
          <a:bodyPr vert="horz" lIns="0" tIns="0" rIns="0" bIns="0" rtlCol="0" anchor="b">
            <a:noAutofit/>
          </a:bodyPr>
          <a:lstStyle/>
          <a:p>
            <a:r>
              <a:rPr lang="de-DE" dirty="0"/>
              <a:t>Mastertitelformat bearbeiten</a:t>
            </a:r>
          </a:p>
        </p:txBody>
      </p:sp>
      <p:sp>
        <p:nvSpPr>
          <p:cNvPr id="27" name="Farbakzent links">
            <a:extLst>
              <a:ext uri="{FF2B5EF4-FFF2-40B4-BE49-F238E27FC236}">
                <a16:creationId xmlns:a16="http://schemas.microsoft.com/office/drawing/2014/main" id="{9D9C0A71-6028-48D4-B0A9-8857E5EE332A}"/>
              </a:ext>
            </a:extLst>
          </p:cNvPr>
          <p:cNvSpPr/>
          <p:nvPr userDrawn="1"/>
        </p:nvSpPr>
        <p:spPr>
          <a:xfrm>
            <a:off x="1" y="0"/>
            <a:ext cx="231229" cy="2644002"/>
          </a:xfrm>
          <a:custGeom>
            <a:avLst/>
            <a:gdLst>
              <a:gd name="connsiteX0" fmla="*/ 0 w 231229"/>
              <a:gd name="connsiteY0" fmla="*/ 0 h 2644002"/>
              <a:gd name="connsiteX1" fmla="*/ 231229 w 231229"/>
              <a:gd name="connsiteY1" fmla="*/ 0 h 2644002"/>
              <a:gd name="connsiteX2" fmla="*/ 231229 w 231229"/>
              <a:gd name="connsiteY2" fmla="*/ 427848 h 2644002"/>
              <a:gd name="connsiteX3" fmla="*/ 231229 w 231229"/>
              <a:gd name="connsiteY3" fmla="*/ 1100610 h 2644002"/>
              <a:gd name="connsiteX4" fmla="*/ 231229 w 231229"/>
              <a:gd name="connsiteY4" fmla="*/ 2499514 h 2644002"/>
              <a:gd name="connsiteX5" fmla="*/ 0 w 231229"/>
              <a:gd name="connsiteY5" fmla="*/ 2644002 h 2644002"/>
              <a:gd name="connsiteX6" fmla="*/ 0 w 231229"/>
              <a:gd name="connsiteY6" fmla="*/ 1100610 h 2644002"/>
              <a:gd name="connsiteX7" fmla="*/ 0 w 231229"/>
              <a:gd name="connsiteY7" fmla="*/ 427848 h 264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229" h="2644002">
                <a:moveTo>
                  <a:pt x="0" y="0"/>
                </a:moveTo>
                <a:lnTo>
                  <a:pt x="231229" y="0"/>
                </a:lnTo>
                <a:lnTo>
                  <a:pt x="231229" y="427848"/>
                </a:lnTo>
                <a:lnTo>
                  <a:pt x="231229" y="1100610"/>
                </a:lnTo>
                <a:lnTo>
                  <a:pt x="231229" y="2499514"/>
                </a:lnTo>
                <a:lnTo>
                  <a:pt x="0" y="2644002"/>
                </a:lnTo>
                <a:lnTo>
                  <a:pt x="0" y="1100610"/>
                </a:lnTo>
                <a:lnTo>
                  <a:pt x="0" y="4278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40789B94-3BA2-4579-B5BA-A91701BC21A2}"/>
              </a:ext>
            </a:extLst>
          </p:cNvPr>
          <p:cNvPicPr>
            <a:picLocks noChangeAspect="1"/>
          </p:cNvPicPr>
          <p:nvPr userDrawn="1"/>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10965221" y="6411885"/>
            <a:ext cx="507978" cy="305925"/>
          </a:xfrm>
          <a:prstGeom prst="rect">
            <a:avLst/>
          </a:prstGeom>
        </p:spPr>
      </p:pic>
    </p:spTree>
    <p:extLst>
      <p:ext uri="{BB962C8B-B14F-4D97-AF65-F5344CB8AC3E}">
        <p14:creationId xmlns:p14="http://schemas.microsoft.com/office/powerpoint/2010/main" val="902298323"/>
      </p:ext>
    </p:extLst>
  </p:cSld>
  <p:clrMap bg1="lt1" tx1="dk1" bg2="lt2" tx2="dk2" accent1="accent1" accent2="accent2" accent3="accent3" accent4="accent4" accent5="accent5" accent6="accent6" hlink="hlink" folHlink="folHlink"/>
  <p:sldLayoutIdLst>
    <p:sldLayoutId id="2147483694" r:id="rId1"/>
    <p:sldLayoutId id="2147483717" r:id="rId2"/>
    <p:sldLayoutId id="2147483735" r:id="rId3"/>
    <p:sldLayoutId id="2147483734" r:id="rId4"/>
    <p:sldLayoutId id="2147483724" r:id="rId5"/>
    <p:sldLayoutId id="2147483693" r:id="rId6"/>
    <p:sldLayoutId id="2147483650" r:id="rId7"/>
    <p:sldLayoutId id="2147483652" r:id="rId8"/>
    <p:sldLayoutId id="2147483700" r:id="rId9"/>
    <p:sldLayoutId id="2147483701" r:id="rId10"/>
    <p:sldLayoutId id="2147483653" r:id="rId11"/>
    <p:sldLayoutId id="2147483692" r:id="rId12"/>
    <p:sldLayoutId id="2147483704" r:id="rId13"/>
    <p:sldLayoutId id="2147483705" r:id="rId14"/>
    <p:sldLayoutId id="2147483707" r:id="rId15"/>
    <p:sldLayoutId id="2147483654" r:id="rId16"/>
    <p:sldLayoutId id="2147483733" r:id="rId17"/>
    <p:sldLayoutId id="2147483737" r:id="rId18"/>
    <p:sldLayoutId id="2147483684" r:id="rId19"/>
    <p:sldLayoutId id="2147483698" r:id="rId20"/>
    <p:sldLayoutId id="2147483697" r:id="rId21"/>
    <p:sldLayoutId id="2147483685" r:id="rId22"/>
    <p:sldLayoutId id="2147483681" r:id="rId23"/>
    <p:sldLayoutId id="2147483703" r:id="rId24"/>
    <p:sldLayoutId id="2147483736" r:id="rId25"/>
    <p:sldLayoutId id="2147483686" r:id="rId26"/>
    <p:sldLayoutId id="2147483687" r:id="rId27"/>
    <p:sldLayoutId id="2147483690" r:id="rId28"/>
    <p:sldLayoutId id="2147483696" r:id="rId29"/>
    <p:sldLayoutId id="2147483679" r:id="rId30"/>
    <p:sldLayoutId id="2147483682" r:id="rId31"/>
    <p:sldLayoutId id="2147483678" r:id="rId32"/>
    <p:sldLayoutId id="2147483675" r:id="rId33"/>
    <p:sldLayoutId id="2147483688" r:id="rId34"/>
    <p:sldLayoutId id="2147483723" r:id="rId35"/>
    <p:sldLayoutId id="2147483699" r:id="rId36"/>
    <p:sldLayoutId id="2147483722" r:id="rId37"/>
    <p:sldLayoutId id="2147483738" r:id="rId38"/>
    <p:sldLayoutId id="2147483709" r:id="rId39"/>
    <p:sldLayoutId id="2147483710" r:id="rId40"/>
    <p:sldLayoutId id="2147483708" r:id="rId41"/>
    <p:sldLayoutId id="2147483726" r:id="rId42"/>
    <p:sldLayoutId id="2147483727" r:id="rId43"/>
    <p:sldLayoutId id="2147483728" r:id="rId44"/>
    <p:sldLayoutId id="2147483729" r:id="rId45"/>
    <p:sldLayoutId id="2147483730" r:id="rId46"/>
    <p:sldLayoutId id="2147483731" r:id="rId47"/>
    <p:sldLayoutId id="2147483732" r:id="rId48"/>
    <p:sldLayoutId id="2147483739" r:id="rId49"/>
  </p:sldLayoutIdLst>
  <p:hf hdr="0" ftr="0"/>
  <p:txStyles>
    <p:titleStyle>
      <a:lvl1pPr algn="l" defTabSz="914400" rtl="0" eaLnBrk="1" latinLnBrk="0" hangingPunct="1">
        <a:lnSpc>
          <a:spcPct val="90000"/>
        </a:lnSpc>
        <a:spcBef>
          <a:spcPct val="0"/>
        </a:spcBef>
        <a:buNone/>
        <a:defRPr sz="2600" kern="1200">
          <a:solidFill>
            <a:schemeClr val="tx1"/>
          </a:solidFill>
          <a:latin typeface="Arial" panose="020B0604020202020204" pitchFamily="34" charset="0"/>
          <a:ea typeface="+mj-ea"/>
          <a:cs typeface="Arial" panose="020B0604020202020204" pitchFamily="34" charset="0"/>
        </a:defRPr>
      </a:lvl1pPr>
    </p:titleStyle>
    <p:bodyStyle>
      <a:lvl1pPr marL="12600" indent="0" algn="l" defTabSz="914400" rtl="0" eaLnBrk="1" latinLnBrk="0" hangingPunct="1">
        <a:lnSpc>
          <a:spcPct val="100000"/>
        </a:lnSpc>
        <a:spcBef>
          <a:spcPts val="1200"/>
        </a:spcBef>
        <a:buClr>
          <a:srgbClr val="AD007C"/>
        </a:buClr>
        <a:buFont typeface="Wingdings" panose="05000000000000000000" pitchFamily="2" charset="2"/>
        <a:buNone/>
        <a:defRPr sz="1800" kern="1200">
          <a:solidFill>
            <a:schemeClr val="tx1"/>
          </a:solidFill>
          <a:latin typeface="+mn-lt"/>
          <a:ea typeface="+mn-ea"/>
          <a:cs typeface="Arial" panose="020B0604020202020204" pitchFamily="34" charset="0"/>
        </a:defRPr>
      </a:lvl1pPr>
      <a:lvl2pPr marL="216000" indent="-216000" algn="l" defTabSz="914400" rtl="0" eaLnBrk="1" latinLnBrk="0" hangingPunct="1">
        <a:lnSpc>
          <a:spcPct val="100000"/>
        </a:lnSpc>
        <a:spcBef>
          <a:spcPts val="1200"/>
        </a:spcBef>
        <a:buClr>
          <a:schemeClr val="tx2"/>
        </a:buClr>
        <a:buFont typeface="Wingdings" panose="05000000000000000000" pitchFamily="2" charset="2"/>
        <a:buChar char="§"/>
        <a:defRPr sz="1800" kern="1200">
          <a:solidFill>
            <a:schemeClr val="tx1"/>
          </a:solidFill>
          <a:latin typeface="+mn-lt"/>
          <a:ea typeface="+mn-ea"/>
          <a:cs typeface="Arial" panose="020B0604020202020204" pitchFamily="34" charset="0"/>
        </a:defRPr>
      </a:lvl2pPr>
      <a:lvl3pPr marL="432000" indent="-216000" algn="l" defTabSz="914400" rtl="0" eaLnBrk="1" latinLnBrk="0" hangingPunct="1">
        <a:lnSpc>
          <a:spcPct val="100000"/>
        </a:lnSpc>
        <a:spcBef>
          <a:spcPts val="600"/>
        </a:spcBef>
        <a:buClr>
          <a:schemeClr val="tx2"/>
        </a:buClr>
        <a:buFont typeface="Symbol" panose="05050102010706020507" pitchFamily="18" charset="2"/>
        <a:buChar char="-"/>
        <a:defRPr sz="1600" kern="1200">
          <a:solidFill>
            <a:schemeClr val="tx1"/>
          </a:solidFill>
          <a:latin typeface="+mn-lt"/>
          <a:ea typeface="+mn-ea"/>
          <a:cs typeface="Arial" panose="020B0604020202020204" pitchFamily="34" charset="0"/>
        </a:defRPr>
      </a:lvl3pPr>
      <a:lvl4pPr marL="612000" indent="-180000" algn="l" defTabSz="914400" rtl="0" eaLnBrk="1" latinLnBrk="0" hangingPunct="1">
        <a:lnSpc>
          <a:spcPct val="100000"/>
        </a:lnSpc>
        <a:spcBef>
          <a:spcPts val="400"/>
        </a:spcBef>
        <a:buClr>
          <a:schemeClr val="tx2"/>
        </a:buClr>
        <a:buFont typeface="Symbol" panose="05050102010706020507" pitchFamily="18" charset="2"/>
        <a:buChar char="-"/>
        <a:defRPr sz="1400" kern="1200">
          <a:solidFill>
            <a:schemeClr val="tx1"/>
          </a:solidFill>
          <a:latin typeface="+mn-lt"/>
          <a:ea typeface="+mn-ea"/>
          <a:cs typeface="Arial" panose="020B0604020202020204" pitchFamily="34" charset="0"/>
        </a:defRPr>
      </a:lvl4pPr>
      <a:lvl5pPr marL="0" indent="0" algn="l" defTabSz="914400" rtl="0" eaLnBrk="1" latinLnBrk="0" hangingPunct="1">
        <a:lnSpc>
          <a:spcPct val="100000"/>
        </a:lnSpc>
        <a:spcBef>
          <a:spcPts val="2400"/>
        </a:spcBef>
        <a:spcAft>
          <a:spcPts val="0"/>
        </a:spcAft>
        <a:buClr>
          <a:srgbClr val="AD007C"/>
        </a:buClr>
        <a:buFont typeface="Wingdings" panose="05000000000000000000" pitchFamily="2" charset="2"/>
        <a:buNone/>
        <a:defRPr sz="1800" kern="1200" cap="none" baseline="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56" userDrawn="1">
          <p15:clr>
            <a:srgbClr val="F26B43"/>
          </p15:clr>
        </p15:guide>
        <p15:guide id="4" pos="7224" userDrawn="1">
          <p15:clr>
            <a:srgbClr val="F26B43"/>
          </p15:clr>
        </p15:guide>
        <p15:guide id="5" orient="horz" pos="1056" userDrawn="1">
          <p15:clr>
            <a:srgbClr val="F26B43"/>
          </p15:clr>
        </p15:guide>
        <p15:guide id="6" orient="horz" pos="592" userDrawn="1">
          <p15:clr>
            <a:srgbClr val="F26B43"/>
          </p15:clr>
        </p15:guide>
        <p15:guide id="7" orient="horz" pos="3976" userDrawn="1">
          <p15:clr>
            <a:srgbClr val="F26B43"/>
          </p15:clr>
        </p15:guide>
        <p15:guide id="8" orient="horz" pos="904" userDrawn="1">
          <p15:clr>
            <a:srgbClr val="F26B43"/>
          </p15:clr>
        </p15:guide>
        <p15:guide id="9" pos="2560" userDrawn="1">
          <p15:clr>
            <a:srgbClr val="F26B43"/>
          </p15:clr>
        </p15:guide>
        <p15:guide id="10" pos="5120" userDrawn="1">
          <p15:clr>
            <a:srgbClr val="F26B43"/>
          </p15:clr>
        </p15:guide>
        <p15:guide id="11" pos="2784" userDrawn="1">
          <p15:clr>
            <a:srgbClr val="F26B43"/>
          </p15:clr>
        </p15:guide>
        <p15:guide id="12" pos="489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image" Target="../media/image5.jpeg"/><Relationship Id="rId18" Type="http://schemas.openxmlformats.org/officeDocument/2006/relationships/image" Target="../media/image10.png"/><Relationship Id="rId26" Type="http://schemas.openxmlformats.org/officeDocument/2006/relationships/image" Target="../media/image18.png"/><Relationship Id="rId3" Type="http://schemas.openxmlformats.org/officeDocument/2006/relationships/tags" Target="../tags/tag8.xml"/><Relationship Id="rId21" Type="http://schemas.openxmlformats.org/officeDocument/2006/relationships/image" Target="../media/image13.svg"/><Relationship Id="rId7" Type="http://schemas.openxmlformats.org/officeDocument/2006/relationships/tags" Target="../tags/tag12.xml"/><Relationship Id="rId12" Type="http://schemas.openxmlformats.org/officeDocument/2006/relationships/notesSlide" Target="../notesSlides/notesSlide1.xml"/><Relationship Id="rId17" Type="http://schemas.openxmlformats.org/officeDocument/2006/relationships/image" Target="../media/image9.svg"/><Relationship Id="rId25" Type="http://schemas.openxmlformats.org/officeDocument/2006/relationships/image" Target="../media/image17.svg"/><Relationship Id="rId2" Type="http://schemas.openxmlformats.org/officeDocument/2006/relationships/tags" Target="../tags/tag7.xml"/><Relationship Id="rId16" Type="http://schemas.openxmlformats.org/officeDocument/2006/relationships/image" Target="../media/image8.png"/><Relationship Id="rId20" Type="http://schemas.openxmlformats.org/officeDocument/2006/relationships/image" Target="../media/image12.png"/><Relationship Id="rId29" Type="http://schemas.openxmlformats.org/officeDocument/2006/relationships/image" Target="../media/image21.sv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slideLayout" Target="../slideLayouts/slideLayout1.xml"/><Relationship Id="rId24" Type="http://schemas.openxmlformats.org/officeDocument/2006/relationships/image" Target="../media/image16.png"/><Relationship Id="rId5" Type="http://schemas.openxmlformats.org/officeDocument/2006/relationships/tags" Target="../tags/tag10.xml"/><Relationship Id="rId15" Type="http://schemas.openxmlformats.org/officeDocument/2006/relationships/image" Target="../media/image7.svg"/><Relationship Id="rId23" Type="http://schemas.openxmlformats.org/officeDocument/2006/relationships/image" Target="../media/image15.svg"/><Relationship Id="rId28" Type="http://schemas.openxmlformats.org/officeDocument/2006/relationships/image" Target="../media/image20.png"/><Relationship Id="rId10" Type="http://schemas.openxmlformats.org/officeDocument/2006/relationships/tags" Target="../tags/tag15.xml"/><Relationship Id="rId19" Type="http://schemas.openxmlformats.org/officeDocument/2006/relationships/image" Target="../media/image11.svg"/><Relationship Id="rId31" Type="http://schemas.openxmlformats.org/officeDocument/2006/relationships/image" Target="../media/image23.svg"/><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image" Target="../media/image6.png"/><Relationship Id="rId22" Type="http://schemas.openxmlformats.org/officeDocument/2006/relationships/image" Target="../media/image14.png"/><Relationship Id="rId27" Type="http://schemas.openxmlformats.org/officeDocument/2006/relationships/image" Target="../media/image19.svg"/><Relationship Id="rId30"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hyperlink" Target="https://mvzaugsburg.de/" TargetMode="External"/><Relationship Id="rId2" Type="http://schemas.openxmlformats.org/officeDocument/2006/relationships/hyperlink" Target="https://mvz-schwaben.de/goeggingen/" TargetMode="Externa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hyperlink" Target="https://www.ingesandler.de/" TargetMode="External"/><Relationship Id="rId4" Type="http://schemas.openxmlformats.org/officeDocument/2006/relationships/hyperlink" Target="http://www.irmer-zickler.d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www.aponet.de/service/notdienstapotheke-finden.html"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uni-augsburg.de/en/portal/internationals/abschluss/study-preparation-course/" TargetMode="External"/><Relationship Id="rId2" Type="http://schemas.openxmlformats.org/officeDocument/2006/relationships/image" Target="../media/image24.png"/><Relationship Id="rId1" Type="http://schemas.openxmlformats.org/officeDocument/2006/relationships/slideLayout" Target="../slideLayouts/slideLayout49.xml"/><Relationship Id="rId5" Type="http://schemas.openxmlformats.org/officeDocument/2006/relationships/image" Target="../media/image26.sv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www.rki.de/DE/Themen/Infektionskrankheiten/Impfen/Informationsmaterialien/verschiedene-Sprachen/Impfkalender/impfkalender-mehrsprachig.html?nn=16779318"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kvb.de/patienten/" TargetMode="Externa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online.gib-base.de/gib/TK/l42gts/"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studierendenwerke.de/beitrag/erste-hilfe-illustriertes-gesundheitswoerterbuch-hinweise-fuer-auslaendische-studierende-in-deutschland-1" TargetMode="External"/><Relationship Id="rId2" Type="http://schemas.openxmlformats.org/officeDocument/2006/relationships/hyperlink" Target="https://www.tk.de/service/app/2009028/gesundheitskurs/ergebnis.app?faces-redirect=true" TargetMode="Externa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s://studierendenwerk-augsburg.de/sprechzeiten/"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hsa.sport.uni-augsburg.de/index.php/en" TargetMode="External"/><Relationship Id="rId2" Type="http://schemas.openxmlformats.org/officeDocument/2006/relationships/hyperlink" Target="https://www.uni-augsburg.de/en/organisation/einrichtungen/studienberatung/workshops/" TargetMode="Externa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hyperlink" Target="https://www.blutspendedienst.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hyperlink" Target="https://www.haema.de/plasmaspende/"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uni-augsburg.de/en/portal/internationals/abschluss/study-preparation-course/" TargetMode="External"/><Relationship Id="rId2" Type="http://schemas.openxmlformats.org/officeDocument/2006/relationships/image" Target="../media/image24.png"/><Relationship Id="rId1" Type="http://schemas.openxmlformats.org/officeDocument/2006/relationships/slideLayout" Target="../slideLayouts/slideLayout49.xml"/><Relationship Id="rId5" Type="http://schemas.openxmlformats.org/officeDocument/2006/relationships/image" Target="../media/image26.sv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krankenkassen.check24.de/"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doctolib.de/" TargetMode="External"/><Relationship Id="rId2" Type="http://schemas.openxmlformats.org/officeDocument/2006/relationships/hyperlink" Target="http://www.jameda.de/" TargetMode="External"/><Relationship Id="rId1" Type="http://schemas.openxmlformats.org/officeDocument/2006/relationships/slideLayout" Target="../slideLayouts/slideLayout7.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platzhalter 21">
            <a:extLst>
              <a:ext uri="{FF2B5EF4-FFF2-40B4-BE49-F238E27FC236}">
                <a16:creationId xmlns:a16="http://schemas.microsoft.com/office/drawing/2014/main" id="{8E9AA76E-8ADD-6D4A-91B2-4B2D0F333724}"/>
              </a:ext>
            </a:extLst>
          </p:cNvPr>
          <p:cNvPicPr>
            <a:picLocks noGrp="1" noChangeAspect="1"/>
          </p:cNvPicPr>
          <p:nvPr>
            <p:ph type="pic" sz="quarter" idx="13"/>
          </p:nvPr>
        </p:nvPicPr>
        <p:blipFill>
          <a:blip r:embed="rId13"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30" name="Titel 29">
            <a:extLst>
              <a:ext uri="{FF2B5EF4-FFF2-40B4-BE49-F238E27FC236}">
                <a16:creationId xmlns:a16="http://schemas.microsoft.com/office/drawing/2014/main" id="{ED093444-DE53-4E37-8555-A53A8282CB80}"/>
              </a:ext>
            </a:extLst>
          </p:cNvPr>
          <p:cNvSpPr>
            <a:spLocks noGrp="1" noMove="1" noResize="1"/>
          </p:cNvSpPr>
          <p:nvPr>
            <p:ph type="ctrTitle"/>
            <p:custDataLst>
              <p:tags r:id="rId1"/>
            </p:custDataLst>
          </p:nvPr>
        </p:nvSpPr>
        <p:spPr/>
        <p:txBody>
          <a:bodyPr/>
          <a:lstStyle/>
          <a:p>
            <a:r>
              <a:rPr lang="de-DE" dirty="0">
                <a:latin typeface="Calibri" panose="020F0502020204030204" pitchFamily="34" charset="0"/>
                <a:cs typeface="Calibri" panose="020F0502020204030204" pitchFamily="34" charset="0"/>
              </a:rPr>
              <a:t>Health</a:t>
            </a:r>
            <a:endParaRPr lang="en-US" dirty="0">
              <a:latin typeface="Calibri" panose="020F0502020204030204" pitchFamily="34" charset="0"/>
              <a:cs typeface="Calibri" panose="020F0502020204030204" pitchFamily="34" charset="0"/>
            </a:endParaRPr>
          </a:p>
        </p:txBody>
      </p:sp>
      <p:pic>
        <p:nvPicPr>
          <p:cNvPr id="3" name="Logo_Basis_neg.">
            <a:extLst>
              <a:ext uri="{FF2B5EF4-FFF2-40B4-BE49-F238E27FC236}">
                <a16:creationId xmlns:a16="http://schemas.microsoft.com/office/drawing/2014/main" id="{7D80C419-C297-436A-A6B3-A4816AB10A2D}"/>
              </a:ext>
            </a:extLst>
          </p:cNvPr>
          <p:cNvPicPr>
            <a:picLocks noMove="1" noResize="1"/>
          </p:cNvPicPr>
          <p:nvPr>
            <p:custDataLst>
              <p:tags r:id="rId2"/>
            </p:custDataLst>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969023" y="611349"/>
            <a:ext cx="5131975" cy="917448"/>
          </a:xfrm>
          <a:prstGeom prst="rect">
            <a:avLst/>
          </a:prstGeom>
        </p:spPr>
      </p:pic>
      <p:pic>
        <p:nvPicPr>
          <p:cNvPr id="6" name="Logo_FAI_neg." hidden="1">
            <a:extLst>
              <a:ext uri="{FF2B5EF4-FFF2-40B4-BE49-F238E27FC236}">
                <a16:creationId xmlns:a16="http://schemas.microsoft.com/office/drawing/2014/main" id="{6FF63114-56C5-42BD-A30E-4A8A041D963B}"/>
              </a:ext>
            </a:extLst>
          </p:cNvPr>
          <p:cNvPicPr>
            <a:picLocks noMove="1" noResize="1"/>
          </p:cNvPicPr>
          <p:nvPr>
            <p:custDataLst>
              <p:tags r:id="rId3"/>
            </p:custDataLst>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5969023" y="611349"/>
            <a:ext cx="5131975" cy="917448"/>
          </a:xfrm>
          <a:prstGeom prst="rect">
            <a:avLst/>
          </a:prstGeom>
        </p:spPr>
      </p:pic>
      <p:pic>
        <p:nvPicPr>
          <p:cNvPr id="8" name="Logo_JUF_neg." hidden="1">
            <a:extLst>
              <a:ext uri="{FF2B5EF4-FFF2-40B4-BE49-F238E27FC236}">
                <a16:creationId xmlns:a16="http://schemas.microsoft.com/office/drawing/2014/main" id="{12D01AA4-A110-4EED-BDC2-48CD85A18965}"/>
              </a:ext>
            </a:extLst>
          </p:cNvPr>
          <p:cNvPicPr>
            <a:picLocks noMove="1" noResize="1"/>
          </p:cNvPicPr>
          <p:nvPr>
            <p:custDataLst>
              <p:tags r:id="rId4"/>
            </p:custDataLst>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969023" y="611349"/>
            <a:ext cx="5131975" cy="917448"/>
          </a:xfrm>
          <a:prstGeom prst="rect">
            <a:avLst/>
          </a:prstGeom>
        </p:spPr>
      </p:pic>
      <p:pic>
        <p:nvPicPr>
          <p:cNvPr id="10" name="Logo_KTF_neg." hidden="1">
            <a:extLst>
              <a:ext uri="{FF2B5EF4-FFF2-40B4-BE49-F238E27FC236}">
                <a16:creationId xmlns:a16="http://schemas.microsoft.com/office/drawing/2014/main" id="{C236EC7F-8ECB-417A-8C4D-1249D14DDA21}"/>
              </a:ext>
            </a:extLst>
          </p:cNvPr>
          <p:cNvPicPr>
            <a:picLocks noMove="1" noResize="1"/>
          </p:cNvPicPr>
          <p:nvPr>
            <p:custDataLst>
              <p:tags r:id="rId5"/>
            </p:custDataLst>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969023" y="611349"/>
            <a:ext cx="5131975" cy="917448"/>
          </a:xfrm>
          <a:prstGeom prst="rect">
            <a:avLst/>
          </a:prstGeom>
        </p:spPr>
      </p:pic>
      <p:pic>
        <p:nvPicPr>
          <p:cNvPr id="12" name="Logo_MEF_neg." hidden="1">
            <a:extLst>
              <a:ext uri="{FF2B5EF4-FFF2-40B4-BE49-F238E27FC236}">
                <a16:creationId xmlns:a16="http://schemas.microsoft.com/office/drawing/2014/main" id="{8E1EEB64-B530-4DC3-9522-19F88C657C62}"/>
              </a:ext>
            </a:extLst>
          </p:cNvPr>
          <p:cNvPicPr>
            <a:picLocks noMove="1" noResize="1"/>
          </p:cNvPicPr>
          <p:nvPr>
            <p:custDataLst>
              <p:tags r:id="rId6"/>
            </p:custDataLst>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5969023" y="611349"/>
            <a:ext cx="5131975" cy="917448"/>
          </a:xfrm>
          <a:prstGeom prst="rect">
            <a:avLst/>
          </a:prstGeom>
        </p:spPr>
      </p:pic>
      <p:pic>
        <p:nvPicPr>
          <p:cNvPr id="14" name="Logo_MNTF_neg." hidden="1">
            <a:extLst>
              <a:ext uri="{FF2B5EF4-FFF2-40B4-BE49-F238E27FC236}">
                <a16:creationId xmlns:a16="http://schemas.microsoft.com/office/drawing/2014/main" id="{B6B5FE23-7140-4471-AB48-4BE26E31E0D9}"/>
              </a:ext>
            </a:extLst>
          </p:cNvPr>
          <p:cNvPicPr>
            <a:picLocks noMove="1" noResize="1"/>
          </p:cNvPicPr>
          <p:nvPr>
            <p:custDataLst>
              <p:tags r:id="rId7"/>
            </p:custDataLst>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5969023" y="611349"/>
            <a:ext cx="5131975" cy="917448"/>
          </a:xfrm>
          <a:prstGeom prst="rect">
            <a:avLst/>
          </a:prstGeom>
        </p:spPr>
      </p:pic>
      <p:pic>
        <p:nvPicPr>
          <p:cNvPr id="16" name="Logo_PHF_neg." hidden="1">
            <a:extLst>
              <a:ext uri="{FF2B5EF4-FFF2-40B4-BE49-F238E27FC236}">
                <a16:creationId xmlns:a16="http://schemas.microsoft.com/office/drawing/2014/main" id="{A4780CB1-6931-49F3-9616-C13A7B14B653}"/>
              </a:ext>
            </a:extLst>
          </p:cNvPr>
          <p:cNvPicPr>
            <a:picLocks noMove="1" noResize="1"/>
          </p:cNvPicPr>
          <p:nvPr>
            <p:custDataLst>
              <p:tags r:id="rId8"/>
            </p:custDataLst>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969023" y="611349"/>
            <a:ext cx="5131975" cy="917448"/>
          </a:xfrm>
          <a:prstGeom prst="rect">
            <a:avLst/>
          </a:prstGeom>
        </p:spPr>
      </p:pic>
      <p:pic>
        <p:nvPicPr>
          <p:cNvPr id="18" name="Logo_PSF_neg." hidden="1">
            <a:extLst>
              <a:ext uri="{FF2B5EF4-FFF2-40B4-BE49-F238E27FC236}">
                <a16:creationId xmlns:a16="http://schemas.microsoft.com/office/drawing/2014/main" id="{FDDB11E7-6BF4-4E4A-BC05-ED11864FC682}"/>
              </a:ext>
            </a:extLst>
          </p:cNvPr>
          <p:cNvPicPr>
            <a:picLocks noMove="1" noResize="1"/>
          </p:cNvPicPr>
          <p:nvPr>
            <p:custDataLst>
              <p:tags r:id="rId9"/>
            </p:custDataLst>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5969023" y="611349"/>
            <a:ext cx="5131975" cy="917448"/>
          </a:xfrm>
          <a:prstGeom prst="rect">
            <a:avLst/>
          </a:prstGeom>
        </p:spPr>
      </p:pic>
      <p:pic>
        <p:nvPicPr>
          <p:cNvPr id="20" name="Logo_WWF_neg." hidden="1">
            <a:extLst>
              <a:ext uri="{FF2B5EF4-FFF2-40B4-BE49-F238E27FC236}">
                <a16:creationId xmlns:a16="http://schemas.microsoft.com/office/drawing/2014/main" id="{5EA5973E-3F3A-451F-A766-CB39013D77D4}"/>
              </a:ext>
            </a:extLst>
          </p:cNvPr>
          <p:cNvPicPr>
            <a:picLocks noMove="1" noResize="1"/>
          </p:cNvPicPr>
          <p:nvPr>
            <p:custDataLst>
              <p:tags r:id="rId10"/>
            </p:custDataLst>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5969023" y="611349"/>
            <a:ext cx="5131975" cy="917448"/>
          </a:xfrm>
          <a:prstGeom prst="rect">
            <a:avLst/>
          </a:prstGeom>
        </p:spPr>
      </p:pic>
    </p:spTree>
    <p:extLst>
      <p:ext uri="{BB962C8B-B14F-4D97-AF65-F5344CB8AC3E}">
        <p14:creationId xmlns:p14="http://schemas.microsoft.com/office/powerpoint/2010/main" val="2682565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General practitioners in the (immediate) area</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399" y="1181818"/>
            <a:ext cx="7083481" cy="4970329"/>
          </a:xfrm>
        </p:spPr>
        <p:txBody>
          <a:bodyPr/>
          <a:lstStyle/>
          <a:p>
            <a:endParaRPr lang="de-DE" sz="2000" spc="-55" dirty="0">
              <a:solidFill>
                <a:srgbClr val="BD258F"/>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WH Göggingen:</a:t>
            </a:r>
          </a:p>
          <a:p>
            <a:r>
              <a:rPr lang="de-DE" sz="2200" spc="-55" dirty="0">
                <a:solidFill>
                  <a:schemeClr val="tx1"/>
                </a:solidFill>
                <a:latin typeface="Calibri" panose="020F0502020204030204" pitchFamily="34" charset="0"/>
                <a:cs typeface="Calibri" panose="020F0502020204030204" pitchFamily="34" charset="0"/>
              </a:rPr>
              <a:t>	MVZ Schwaben - Göggingen, </a:t>
            </a:r>
          </a:p>
          <a:p>
            <a:r>
              <a:rPr lang="de-DE" sz="2200" spc="-55" dirty="0">
                <a:solidFill>
                  <a:schemeClr val="tx1"/>
                </a:solidFill>
                <a:latin typeface="Calibri" panose="020F0502020204030204" pitchFamily="34" charset="0"/>
                <a:cs typeface="Calibri" panose="020F0502020204030204" pitchFamily="34" charset="0"/>
              </a:rPr>
              <a:t>	</a:t>
            </a:r>
            <a:r>
              <a:rPr lang="de-DE" sz="2200" spc="-55" dirty="0">
                <a:solidFill>
                  <a:schemeClr val="tx1"/>
                </a:solidFill>
                <a:latin typeface="Calibri" panose="020F0502020204030204" pitchFamily="34" charset="0"/>
                <a:cs typeface="Calibri" panose="020F0502020204030204" pitchFamily="34" charset="0"/>
                <a:hlinkClick r:id="rId2"/>
              </a:rPr>
              <a:t>https://mvz-schwaben.de/goeggingen/</a:t>
            </a:r>
            <a:endParaRPr lang="de-DE" sz="2200" spc="-55" dirty="0">
              <a:solidFill>
                <a:schemeClr val="tx1"/>
              </a:solidFill>
              <a:latin typeface="Calibri" panose="020F0502020204030204" pitchFamily="34" charset="0"/>
              <a:cs typeface="Calibri" panose="020F0502020204030204" pitchFamily="34" charset="0"/>
            </a:endParaRPr>
          </a:p>
          <a:p>
            <a:endParaRPr lang="de-DE" sz="2200" spc="-55" dirty="0">
              <a:solidFill>
                <a:schemeClr val="tx1"/>
              </a:solidFill>
              <a:latin typeface="Calibri" panose="020F0502020204030204" pitchFamily="34" charset="0"/>
              <a:cs typeface="Calibri" panose="020F0502020204030204" pitchFamily="34" charset="0"/>
            </a:endParaRPr>
          </a:p>
          <a:p>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WH Univiertel/ Haus Edith Stein/ </a:t>
            </a:r>
            <a:r>
              <a:rPr lang="de-DE" sz="2200" spc="-55" dirty="0" err="1">
                <a:solidFill>
                  <a:schemeClr val="tx1"/>
                </a:solidFill>
                <a:latin typeface="Calibri" panose="020F0502020204030204" pitchFamily="34" charset="0"/>
                <a:cs typeface="Calibri" panose="020F0502020204030204" pitchFamily="34" charset="0"/>
              </a:rPr>
              <a:t>Bgm</a:t>
            </a:r>
            <a:r>
              <a:rPr lang="de-DE" sz="2200" spc="-55" dirty="0">
                <a:solidFill>
                  <a:schemeClr val="tx1"/>
                </a:solidFill>
                <a:latin typeface="Calibri" panose="020F0502020204030204" pitchFamily="34" charset="0"/>
                <a:cs typeface="Calibri" panose="020F0502020204030204" pitchFamily="34" charset="0"/>
              </a:rPr>
              <a:t>-Ulrich-Str.:</a:t>
            </a:r>
          </a:p>
          <a:p>
            <a:r>
              <a:rPr lang="de-DE" sz="2200" spc="-55" dirty="0">
                <a:solidFill>
                  <a:schemeClr val="tx1"/>
                </a:solidFill>
                <a:latin typeface="Calibri" panose="020F0502020204030204" pitchFamily="34" charset="0"/>
                <a:cs typeface="Calibri" panose="020F0502020204030204" pitchFamily="34" charset="0"/>
              </a:rPr>
              <a:t>	</a:t>
            </a:r>
            <a:r>
              <a:rPr lang="de-DE" sz="2200" b="1" spc="-55" dirty="0">
                <a:solidFill>
                  <a:schemeClr val="tx1"/>
                </a:solidFill>
                <a:latin typeface="Calibri" panose="020F0502020204030204" pitchFamily="34" charset="0"/>
                <a:cs typeface="Calibri" panose="020F0502020204030204" pitchFamily="34" charset="0"/>
              </a:rPr>
              <a:t>Ärztehaus am Alten Postweg</a:t>
            </a:r>
            <a:r>
              <a:rPr lang="de-DE" sz="2200" spc="-55" dirty="0">
                <a:solidFill>
                  <a:schemeClr val="tx1"/>
                </a:solidFill>
                <a:latin typeface="Calibri" panose="020F0502020204030204" pitchFamily="34" charset="0"/>
                <a:cs typeface="Calibri" panose="020F0502020204030204" pitchFamily="34" charset="0"/>
              </a:rPr>
              <a:t>, </a:t>
            </a:r>
            <a:r>
              <a:rPr lang="de-DE" sz="2200" spc="-55" dirty="0">
                <a:solidFill>
                  <a:schemeClr val="tx1"/>
                </a:solidFill>
                <a:latin typeface="Calibri" panose="020F0502020204030204" pitchFamily="34" charset="0"/>
                <a:cs typeface="Calibri" panose="020F0502020204030204" pitchFamily="34" charset="0"/>
                <a:hlinkClick r:id="rId3"/>
              </a:rPr>
              <a:t>https://mvzaugsburg.de/</a:t>
            </a:r>
            <a:endParaRPr lang="de-DE" sz="2200" spc="-55" dirty="0">
              <a:solidFill>
                <a:schemeClr val="tx1"/>
              </a:solidFill>
              <a:latin typeface="Calibri" panose="020F0502020204030204" pitchFamily="34" charset="0"/>
              <a:cs typeface="Calibri" panose="020F0502020204030204" pitchFamily="34" charset="0"/>
            </a:endParaRPr>
          </a:p>
          <a:p>
            <a:endParaRPr lang="de-DE" sz="2200" spc="-55" dirty="0">
              <a:solidFill>
                <a:schemeClr val="tx1"/>
              </a:solidFill>
              <a:latin typeface="Calibri" panose="020F0502020204030204" pitchFamily="34" charset="0"/>
              <a:cs typeface="Calibri" panose="020F0502020204030204" pitchFamily="34" charset="0"/>
            </a:endParaRPr>
          </a:p>
          <a:p>
            <a:r>
              <a:rPr lang="de-DE" sz="2200" spc="-55" dirty="0">
                <a:solidFill>
                  <a:schemeClr val="tx1"/>
                </a:solidFill>
                <a:latin typeface="Calibri" panose="020F0502020204030204" pitchFamily="34" charset="0"/>
                <a:cs typeface="Calibri" panose="020F0502020204030204" pitchFamily="34" charset="0"/>
              </a:rPr>
              <a:t>	Dr. Irmer &amp; Dr. Zickler, </a:t>
            </a:r>
            <a:r>
              <a:rPr lang="de-DE" sz="2200" spc="-55" dirty="0">
                <a:solidFill>
                  <a:schemeClr val="tx1"/>
                </a:solidFill>
                <a:latin typeface="Calibri" panose="020F0502020204030204" pitchFamily="34" charset="0"/>
                <a:cs typeface="Calibri" panose="020F0502020204030204" pitchFamily="34" charset="0"/>
                <a:hlinkClick r:id="rId4"/>
              </a:rPr>
              <a:t>http://www.irmer-zickler.de/</a:t>
            </a:r>
            <a:endParaRPr lang="de-DE" sz="2200" spc="-55" dirty="0">
              <a:solidFill>
                <a:schemeClr val="tx1"/>
              </a:solidFill>
              <a:latin typeface="Calibri" panose="020F0502020204030204" pitchFamily="34" charset="0"/>
              <a:cs typeface="Calibri" panose="020F0502020204030204" pitchFamily="34" charset="0"/>
            </a:endParaRPr>
          </a:p>
          <a:p>
            <a:endParaRPr lang="de-DE" sz="2200" spc="-55" dirty="0">
              <a:solidFill>
                <a:schemeClr val="tx1"/>
              </a:solidFill>
              <a:latin typeface="Calibri" panose="020F0502020204030204" pitchFamily="34" charset="0"/>
              <a:cs typeface="Calibri" panose="020F0502020204030204" pitchFamily="34" charset="0"/>
            </a:endParaRPr>
          </a:p>
          <a:p>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WH Prinz-Karl-Viertel</a:t>
            </a:r>
          </a:p>
          <a:p>
            <a:r>
              <a:rPr lang="de-DE" sz="2200" spc="-55" dirty="0">
                <a:solidFill>
                  <a:schemeClr val="tx1"/>
                </a:solidFill>
                <a:latin typeface="Calibri" panose="020F0502020204030204" pitchFamily="34" charset="0"/>
                <a:cs typeface="Calibri" panose="020F0502020204030204" pitchFamily="34" charset="0"/>
              </a:rPr>
              <a:t>	Dr. Inge Sandler, </a:t>
            </a:r>
            <a:r>
              <a:rPr lang="de-DE" sz="2200" spc="-55" dirty="0">
                <a:solidFill>
                  <a:schemeClr val="tx1"/>
                </a:solidFill>
                <a:latin typeface="Calibri" panose="020F0502020204030204" pitchFamily="34" charset="0"/>
                <a:cs typeface="Calibri" panose="020F0502020204030204" pitchFamily="34" charset="0"/>
                <a:hlinkClick r:id="rId5"/>
              </a:rPr>
              <a:t>https://www.ingesandler.de/</a:t>
            </a:r>
            <a:endParaRPr lang="de-DE" sz="2200" spc="-55" dirty="0">
              <a:solidFill>
                <a:schemeClr val="tx1"/>
              </a:solidFill>
              <a:latin typeface="Calibri" panose="020F0502020204030204" pitchFamily="34" charset="0"/>
              <a:cs typeface="Calibri" panose="020F0502020204030204" pitchFamily="34" charset="0"/>
            </a:endParaRPr>
          </a:p>
          <a:p>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625E0C93-142C-151E-38CD-1BDE803403BF}"/>
              </a:ext>
            </a:extLst>
          </p:cNvPr>
          <p:cNvPicPr>
            <a:picLocks noChangeAspect="1"/>
          </p:cNvPicPr>
          <p:nvPr/>
        </p:nvPicPr>
        <p:blipFill>
          <a:blip r:embed="rId6"/>
          <a:stretch>
            <a:fillRect/>
          </a:stretch>
        </p:blipFill>
        <p:spPr>
          <a:xfrm>
            <a:off x="7802880" y="1682200"/>
            <a:ext cx="4250122" cy="2834790"/>
          </a:xfrm>
          <a:prstGeom prst="rect">
            <a:avLst/>
          </a:prstGeom>
        </p:spPr>
      </p:pic>
    </p:spTree>
    <p:extLst>
      <p:ext uri="{BB962C8B-B14F-4D97-AF65-F5344CB8AC3E}">
        <p14:creationId xmlns:p14="http://schemas.microsoft.com/office/powerpoint/2010/main" val="2406313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Preparing for a doctor's visit</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399" y="1273990"/>
            <a:ext cx="10339125" cy="4970329"/>
          </a:xfrm>
        </p:spPr>
        <p:txBody>
          <a:bodyPr/>
          <a:lstStyle/>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Find a doctor who accepts patients</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Schedule an appointment (by phone or through an app, such as </a:t>
            </a:r>
            <a:r>
              <a:rPr lang="en-US" sz="2200" spc="-55" dirty="0" err="1">
                <a:solidFill>
                  <a:schemeClr val="tx1"/>
                </a:solidFill>
                <a:latin typeface="Calibri" panose="020F0502020204030204" pitchFamily="34" charset="0"/>
                <a:cs typeface="Calibri" panose="020F0502020204030204" pitchFamily="34" charset="0"/>
              </a:rPr>
              <a:t>Doctolib</a:t>
            </a:r>
            <a:r>
              <a:rPr lang="en-US" sz="2200" spc="-55" dirty="0">
                <a:solidFill>
                  <a:schemeClr val="tx1"/>
                </a:solidFill>
                <a:latin typeface="Calibri" panose="020F0502020204030204" pitchFamily="34" charset="0"/>
                <a:cs typeface="Calibri" panose="020F0502020204030204" pitchFamily="34" charset="0"/>
              </a:rPr>
              <a:t>)</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Write down any questions and, if necessary, look up any terms in the dictionary</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(Home visits are not common in Germany!)</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If you suddenly feel very unwell, or if you need an appointment urgently, say so on the phone!</a:t>
            </a: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Tree>
    <p:extLst>
      <p:ext uri="{BB962C8B-B14F-4D97-AF65-F5344CB8AC3E}">
        <p14:creationId xmlns:p14="http://schemas.microsoft.com/office/powerpoint/2010/main" val="804441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The </a:t>
            </a:r>
            <a:r>
              <a:rPr lang="de-DE" dirty="0" err="1">
                <a:latin typeface="Calibri" panose="020F0502020204030204" pitchFamily="34" charset="0"/>
                <a:cs typeface="Calibri" panose="020F0502020204030204" pitchFamily="34" charset="0"/>
              </a:rPr>
              <a:t>doctor‘s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visit</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9278040" cy="4970329"/>
          </a:xfrm>
        </p:spPr>
        <p:txBody>
          <a:bodyPr/>
          <a:lstStyle/>
          <a:p>
            <a:endParaRPr lang="de-DE" sz="2000" spc="-55" dirty="0">
              <a:solidFill>
                <a:srgbClr val="BD258F"/>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u="sng" spc="-55" dirty="0">
                <a:solidFill>
                  <a:schemeClr val="tx1"/>
                </a:solidFill>
                <a:latin typeface="Calibri" panose="020F0502020204030204" pitchFamily="34" charset="0"/>
                <a:cs typeface="Calibri" panose="020F0502020204030204" pitchFamily="34" charset="0"/>
              </a:rPr>
              <a:t>Bring </a:t>
            </a:r>
            <a:r>
              <a:rPr lang="de-DE" sz="2200" u="sng" spc="-55" dirty="0" err="1">
                <a:solidFill>
                  <a:schemeClr val="tx1"/>
                </a:solidFill>
                <a:latin typeface="Calibri" panose="020F0502020204030204" pitchFamily="34" charset="0"/>
                <a:cs typeface="Calibri" panose="020F0502020204030204" pitchFamily="34" charset="0"/>
              </a:rPr>
              <a:t>your</a:t>
            </a:r>
            <a:r>
              <a:rPr lang="de-DE" sz="2200" u="sng" spc="-55" dirty="0">
                <a:solidFill>
                  <a:schemeClr val="tx1"/>
                </a:solidFill>
                <a:latin typeface="Calibri" panose="020F0502020204030204" pitchFamily="34" charset="0"/>
                <a:cs typeface="Calibri" panose="020F0502020204030204" pitchFamily="34" charset="0"/>
              </a:rPr>
              <a:t> </a:t>
            </a:r>
            <a:r>
              <a:rPr lang="de-DE" sz="2200" u="sng" spc="-55" dirty="0" err="1">
                <a:solidFill>
                  <a:schemeClr val="tx1"/>
                </a:solidFill>
                <a:latin typeface="Calibri" panose="020F0502020204030204" pitchFamily="34" charset="0"/>
                <a:cs typeface="Calibri" panose="020F0502020204030204" pitchFamily="34" charset="0"/>
              </a:rPr>
              <a:t>insurance</a:t>
            </a:r>
            <a:r>
              <a:rPr lang="de-DE" sz="2200" u="sng" spc="-55" dirty="0">
                <a:solidFill>
                  <a:schemeClr val="tx1"/>
                </a:solidFill>
                <a:latin typeface="Calibri" panose="020F0502020204030204" pitchFamily="34" charset="0"/>
                <a:cs typeface="Calibri" panose="020F0502020204030204" pitchFamily="34" charset="0"/>
              </a:rPr>
              <a:t> </a:t>
            </a:r>
            <a:r>
              <a:rPr lang="de-DE" sz="2200" u="sng" spc="-55" dirty="0" err="1">
                <a:solidFill>
                  <a:schemeClr val="tx1"/>
                </a:solidFill>
                <a:latin typeface="Calibri" panose="020F0502020204030204" pitchFamily="34" charset="0"/>
                <a:cs typeface="Calibri" panose="020F0502020204030204" pitchFamily="34" charset="0"/>
              </a:rPr>
              <a:t>card</a:t>
            </a:r>
            <a:r>
              <a:rPr lang="de-DE" sz="2200" u="sng" spc="-55" dirty="0">
                <a:solidFill>
                  <a:schemeClr val="tx1"/>
                </a:solidFill>
                <a:latin typeface="Calibri" panose="020F0502020204030204" pitchFamily="34" charset="0"/>
                <a:cs typeface="Calibri" panose="020F0502020204030204" pitchFamily="34" charset="0"/>
              </a:rPr>
              <a:t>!</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arrive on time (10 minutes before the scheduled appointment)</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At the reception desk: Introduce yourself by name, state the time of your appointment, and present your health insurance card</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Fill out the medical history form</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Wait </a:t>
            </a:r>
            <a:r>
              <a:rPr lang="de-DE" sz="2200" spc="-55" dirty="0" err="1">
                <a:solidFill>
                  <a:schemeClr val="tx1"/>
                </a:solidFill>
                <a:latin typeface="Calibri" panose="020F0502020204030204" pitchFamily="34" charset="0"/>
                <a:cs typeface="Calibri" panose="020F0502020204030204" pitchFamily="34" charset="0"/>
              </a:rPr>
              <a:t>for</a:t>
            </a:r>
            <a:r>
              <a:rPr lang="de-DE" sz="2200" spc="-55" dirty="0">
                <a:solidFill>
                  <a:schemeClr val="tx1"/>
                </a:solidFill>
                <a:latin typeface="Calibri" panose="020F0502020204030204" pitchFamily="34" charset="0"/>
                <a:cs typeface="Calibri" panose="020F0502020204030204" pitchFamily="34" charset="0"/>
              </a:rPr>
              <a:t> </a:t>
            </a:r>
            <a:r>
              <a:rPr lang="de-DE" sz="2200" spc="-55" dirty="0" err="1">
                <a:solidFill>
                  <a:schemeClr val="tx1"/>
                </a:solidFill>
                <a:latin typeface="Calibri" panose="020F0502020204030204" pitchFamily="34" charset="0"/>
                <a:cs typeface="Calibri" panose="020F0502020204030204" pitchFamily="34" charset="0"/>
              </a:rPr>
              <a:t>instructions</a:t>
            </a: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Be prepared to wait: Sometimes you may have to wait a long time even if you have an appointment.</a:t>
            </a: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C5767FF9-215C-E736-782B-BF7844E0FF85}"/>
              </a:ext>
            </a:extLst>
          </p:cNvPr>
          <p:cNvPicPr>
            <a:picLocks noChangeAspect="1"/>
          </p:cNvPicPr>
          <p:nvPr/>
        </p:nvPicPr>
        <p:blipFill>
          <a:blip r:embed="rId2"/>
          <a:stretch>
            <a:fillRect/>
          </a:stretch>
        </p:blipFill>
        <p:spPr>
          <a:xfrm>
            <a:off x="9136614" y="335478"/>
            <a:ext cx="2127688" cy="1713124"/>
          </a:xfrm>
          <a:prstGeom prst="rect">
            <a:avLst/>
          </a:prstGeom>
        </p:spPr>
      </p:pic>
    </p:spTree>
    <p:extLst>
      <p:ext uri="{BB962C8B-B14F-4D97-AF65-F5344CB8AC3E}">
        <p14:creationId xmlns:p14="http://schemas.microsoft.com/office/powerpoint/2010/main" val="874396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In </a:t>
            </a:r>
            <a:r>
              <a:rPr lang="de-DE" dirty="0" err="1">
                <a:latin typeface="Calibri" panose="020F0502020204030204" pitchFamily="34" charset="0"/>
                <a:cs typeface="Calibri" panose="020F0502020204030204" pitchFamily="34" charset="0"/>
              </a:rPr>
              <a:t>the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doctor's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office</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7395900" cy="4970329"/>
          </a:xfrm>
        </p:spPr>
        <p:txBody>
          <a:bodyPr/>
          <a:lstStyle/>
          <a:p>
            <a:endParaRPr lang="de-DE" sz="2000" spc="-55" dirty="0">
              <a:solidFill>
                <a:srgbClr val="BD258F"/>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err="1">
                <a:solidFill>
                  <a:schemeClr val="tx1"/>
                </a:solidFill>
                <a:latin typeface="Calibri" panose="020F0502020204030204" pitchFamily="34" charset="0"/>
                <a:cs typeface="Calibri" panose="020F0502020204030204" pitchFamily="34" charset="0"/>
              </a:rPr>
              <a:t>Describe</a:t>
            </a:r>
            <a:r>
              <a:rPr lang="de-DE" sz="2200" spc="-55" dirty="0">
                <a:solidFill>
                  <a:schemeClr val="tx1"/>
                </a:solidFill>
                <a:latin typeface="Calibri" panose="020F0502020204030204" pitchFamily="34" charset="0"/>
                <a:cs typeface="Calibri" panose="020F0502020204030204" pitchFamily="34" charset="0"/>
              </a:rPr>
              <a:t> </a:t>
            </a:r>
            <a:r>
              <a:rPr lang="de-DE" sz="2200" spc="-55" dirty="0" err="1">
                <a:solidFill>
                  <a:schemeClr val="tx1"/>
                </a:solidFill>
                <a:latin typeface="Calibri" panose="020F0502020204030204" pitchFamily="34" charset="0"/>
                <a:cs typeface="Calibri" panose="020F0502020204030204" pitchFamily="34" charset="0"/>
              </a:rPr>
              <a:t>your</a:t>
            </a:r>
            <a:r>
              <a:rPr lang="de-DE" sz="2200" spc="-55" dirty="0">
                <a:solidFill>
                  <a:schemeClr val="tx1"/>
                </a:solidFill>
                <a:latin typeface="Calibri" panose="020F0502020204030204" pitchFamily="34" charset="0"/>
                <a:cs typeface="Calibri" panose="020F0502020204030204" pitchFamily="34" charset="0"/>
              </a:rPr>
              <a:t> </a:t>
            </a:r>
            <a:r>
              <a:rPr lang="de-DE" sz="2200" spc="-55" dirty="0" err="1">
                <a:solidFill>
                  <a:schemeClr val="tx1"/>
                </a:solidFill>
                <a:latin typeface="Calibri" panose="020F0502020204030204" pitchFamily="34" charset="0"/>
                <a:cs typeface="Calibri" panose="020F0502020204030204" pitchFamily="34" charset="0"/>
              </a:rPr>
              <a:t>symptoms</a:t>
            </a: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What treatment does the doctor recommend? </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It’s okay to ask questions! Feel free to ask if there’s something you don’t understand.</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At the end of the conversation, check to make sure that all questions, etc., have been answered.</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If you don't feel comfortable with your doctor, you can switch doctors or get a second opinion!</a:t>
            </a: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7" name="Inhaltsplatzhalter 7">
            <a:extLst>
              <a:ext uri="{FF2B5EF4-FFF2-40B4-BE49-F238E27FC236}">
                <a16:creationId xmlns:a16="http://schemas.microsoft.com/office/drawing/2014/main" id="{44788D13-FB95-EF4D-ED71-E3C6C10D758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0965" y="2209800"/>
            <a:ext cx="3070225" cy="2049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633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At </a:t>
            </a:r>
            <a:r>
              <a:rPr lang="de-DE" dirty="0" err="1">
                <a:latin typeface="Calibri" panose="020F0502020204030204" pitchFamily="34" charset="0"/>
                <a:cs typeface="Calibri" panose="020F0502020204030204" pitchFamily="34" charset="0"/>
              </a:rPr>
              <a:t>the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pharmacy</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558033" y="1316289"/>
            <a:ext cx="11472601" cy="5541711"/>
          </a:xfrm>
        </p:spPr>
        <p:txBody>
          <a:bodyPr/>
          <a:lstStyle/>
          <a:p>
            <a:pPr marL="342900" indent="-34290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There are </a:t>
            </a:r>
            <a:r>
              <a:rPr lang="en-US" spc="-55" dirty="0">
                <a:latin typeface="Calibri" panose="020F0502020204030204" pitchFamily="34" charset="0"/>
                <a:cs typeface="Calibri" panose="020F0502020204030204" pitchFamily="34" charset="0"/>
              </a:rPr>
              <a:t>over-the-counter</a:t>
            </a:r>
            <a:r>
              <a:rPr lang="en-US" spc="-55" dirty="0">
                <a:solidFill>
                  <a:schemeClr val="tx1"/>
                </a:solidFill>
                <a:latin typeface="Calibri" panose="020F0502020204030204" pitchFamily="34" charset="0"/>
                <a:cs typeface="Calibri" panose="020F0502020204030204" pitchFamily="34" charset="0"/>
              </a:rPr>
              <a:t> and </a:t>
            </a:r>
            <a:r>
              <a:rPr lang="en-US" spc="-55" dirty="0">
                <a:latin typeface="Calibri" panose="020F0502020204030204" pitchFamily="34" charset="0"/>
                <a:cs typeface="Calibri" panose="020F0502020204030204" pitchFamily="34" charset="0"/>
              </a:rPr>
              <a:t>prescription</a:t>
            </a:r>
            <a:r>
              <a:rPr lang="en-US" spc="-55" dirty="0">
                <a:solidFill>
                  <a:schemeClr val="tx1"/>
                </a:solidFill>
                <a:latin typeface="Calibri" panose="020F0502020204030204" pitchFamily="34" charset="0"/>
                <a:cs typeface="Calibri" panose="020F0502020204030204" pitchFamily="34" charset="0"/>
              </a:rPr>
              <a:t> medications</a:t>
            </a:r>
          </a:p>
          <a:p>
            <a:pPr marL="342900" indent="-34290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People with public health insurance can obtain their medications upon presenting a prescription (copayment of up to 10 euros)</a:t>
            </a:r>
          </a:p>
          <a:p>
            <a:pPr marL="342900" indent="-34290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Opening hours: 9 a.m. to 6 p.m.</a:t>
            </a:r>
          </a:p>
          <a:p>
            <a:pPr marL="342900" indent="-34290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Outside of opening hours, an emergency service is also available (at night and on weekends; additional fee of 2.50 euros)</a:t>
            </a:r>
          </a:p>
          <a:p>
            <a:r>
              <a:rPr lang="de-DE" spc="-55" dirty="0">
                <a:solidFill>
                  <a:schemeClr val="tx1"/>
                </a:solidFill>
                <a:latin typeface="Calibri" panose="020F0502020204030204" pitchFamily="34" charset="0"/>
                <a:cs typeface="Calibri" panose="020F0502020204030204" pitchFamily="34" charset="0"/>
              </a:rPr>
              <a:t>       </a:t>
            </a:r>
            <a:r>
              <a:rPr lang="de-DE" spc="-55"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en-US" spc="-55" dirty="0">
                <a:solidFill>
                  <a:schemeClr val="tx1"/>
                </a:solidFill>
                <a:latin typeface="Calibri" panose="020F0502020204030204" pitchFamily="34" charset="0"/>
                <a:cs typeface="Calibri" panose="020F0502020204030204" pitchFamily="34" charset="0"/>
              </a:rPr>
              <a:t>Information in the local newspaper or online</a:t>
            </a:r>
            <a:r>
              <a:rPr lang="de-DE" spc="-55" dirty="0">
                <a:solidFill>
                  <a:schemeClr val="tx1"/>
                </a:solidFill>
                <a:latin typeface="Calibri" panose="020F0502020204030204" pitchFamily="34" charset="0"/>
                <a:cs typeface="Calibri" panose="020F0502020204030204" pitchFamily="34" charset="0"/>
              </a:rPr>
              <a:t>: </a:t>
            </a:r>
            <a:r>
              <a:rPr lang="de-DE" spc="-55" dirty="0">
                <a:solidFill>
                  <a:schemeClr val="tx1"/>
                </a:solidFill>
                <a:latin typeface="Calibri" panose="020F0502020204030204" pitchFamily="34" charset="0"/>
                <a:cs typeface="Calibri" panose="020F0502020204030204" pitchFamily="34" charset="0"/>
                <a:hlinkClick r:id="rId2"/>
              </a:rPr>
              <a:t>http://www.aponet.de/service/notdienstapotheke-finden.html</a:t>
            </a:r>
            <a:endParaRPr lang="de-DE" spc="-55" dirty="0">
              <a:solidFill>
                <a:schemeClr val="tx1"/>
              </a:solidFill>
              <a:latin typeface="Calibri" panose="020F0502020204030204" pitchFamily="34" charset="0"/>
              <a:cs typeface="Calibri" panose="020F0502020204030204" pitchFamily="34" charset="0"/>
            </a:endParaRPr>
          </a:p>
          <a:p>
            <a:endParaRPr lang="de-DE"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4 different types of prescriptions:</a:t>
            </a:r>
          </a:p>
          <a:p>
            <a:r>
              <a:rPr lang="de-DE" spc="-55" dirty="0">
                <a:solidFill>
                  <a:schemeClr val="tx1"/>
                </a:solidFill>
                <a:latin typeface="Calibri" panose="020F0502020204030204" pitchFamily="34" charset="0"/>
                <a:cs typeface="Calibri" panose="020F0502020204030204" pitchFamily="34" charset="0"/>
              </a:rPr>
              <a:t>	</a:t>
            </a:r>
            <a:r>
              <a:rPr lang="de-DE" spc="-55" dirty="0">
                <a:solidFill>
                  <a:schemeClr val="tx2">
                    <a:lumMod val="40000"/>
                    <a:lumOff val="60000"/>
                  </a:schemeClr>
                </a:solidFill>
                <a:latin typeface="Calibri" panose="020F0502020204030204" pitchFamily="34" charset="0"/>
                <a:cs typeface="Calibri" panose="020F0502020204030204" pitchFamily="34" charset="0"/>
              </a:rPr>
              <a:t>pink</a:t>
            </a:r>
            <a:r>
              <a:rPr lang="de-DE" spc="-55" dirty="0">
                <a:solidFill>
                  <a:schemeClr val="tx1"/>
                </a:solidFill>
                <a:latin typeface="Calibri" panose="020F0502020204030204" pitchFamily="34" charset="0"/>
                <a:cs typeface="Calibri" panose="020F0502020204030204" pitchFamily="34" charset="0"/>
              </a:rPr>
              <a:t> </a:t>
            </a:r>
            <a:r>
              <a:rPr lang="de-DE" spc="-55"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en-US" spc="-55" dirty="0">
                <a:solidFill>
                  <a:schemeClr val="tx1"/>
                </a:solidFill>
                <a:latin typeface="Calibri" panose="020F0502020204030204" pitchFamily="34" charset="0"/>
                <a:cs typeface="Calibri" panose="020F0502020204030204" pitchFamily="34" charset="0"/>
              </a:rPr>
              <a:t>The patient pays a maximum of 10 euros (prescription is stored digitally on the card </a:t>
            </a:r>
            <a:r>
              <a:rPr lang="en-US" spc="-55" dirty="0">
                <a:solidFill>
                  <a:schemeClr val="tx1"/>
                </a:solidFill>
                <a:latin typeface="Calibri" panose="020F0502020204030204" pitchFamily="34" charset="0"/>
                <a:cs typeface="Calibri" panose="020F0502020204030204" pitchFamily="34" charset="0"/>
                <a:sym typeface="Wingdings" panose="05000000000000000000" pitchFamily="2" charset="2"/>
              </a:rPr>
              <a:t></a:t>
            </a:r>
            <a:r>
              <a:rPr lang="en-US" spc="-55" dirty="0">
                <a:solidFill>
                  <a:schemeClr val="tx1"/>
                </a:solidFill>
                <a:latin typeface="Calibri" panose="020F0502020204030204" pitchFamily="34" charset="0"/>
                <a:cs typeface="Calibri" panose="020F0502020204030204" pitchFamily="34" charset="0"/>
              </a:rPr>
              <a:t> e-prescription) </a:t>
            </a:r>
          </a:p>
          <a:p>
            <a:r>
              <a:rPr lang="de-DE" spc="-55" dirty="0">
                <a:solidFill>
                  <a:schemeClr val="tx1"/>
                </a:solidFill>
                <a:latin typeface="Calibri" panose="020F0502020204030204" pitchFamily="34" charset="0"/>
                <a:cs typeface="Calibri" panose="020F0502020204030204" pitchFamily="34" charset="0"/>
              </a:rPr>
              <a:t>	</a:t>
            </a:r>
            <a:r>
              <a:rPr lang="de-DE" spc="-55" dirty="0" err="1">
                <a:solidFill>
                  <a:srgbClr val="92D050"/>
                </a:solidFill>
                <a:latin typeface="Calibri" panose="020F0502020204030204" pitchFamily="34" charset="0"/>
                <a:cs typeface="Calibri" panose="020F0502020204030204" pitchFamily="34" charset="0"/>
              </a:rPr>
              <a:t>green</a:t>
            </a:r>
            <a:r>
              <a:rPr lang="de-DE" spc="-55" dirty="0">
                <a:solidFill>
                  <a:schemeClr val="tx1"/>
                </a:solidFill>
                <a:latin typeface="Calibri" panose="020F0502020204030204" pitchFamily="34" charset="0"/>
                <a:cs typeface="Calibri" panose="020F0502020204030204" pitchFamily="34" charset="0"/>
              </a:rPr>
              <a:t> </a:t>
            </a:r>
            <a:r>
              <a:rPr lang="de-DE" spc="-55"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en-US" spc="-55" dirty="0">
                <a:solidFill>
                  <a:schemeClr val="tx1"/>
                </a:solidFill>
                <a:latin typeface="Calibri" panose="020F0502020204030204" pitchFamily="34" charset="0"/>
                <a:cs typeface="Calibri" panose="020F0502020204030204" pitchFamily="34" charset="0"/>
              </a:rPr>
              <a:t>Over-the-counter medications; the patient pays the full cost</a:t>
            </a:r>
          </a:p>
          <a:p>
            <a:r>
              <a:rPr lang="de-DE" spc="-55" dirty="0">
                <a:solidFill>
                  <a:schemeClr val="tx1"/>
                </a:solidFill>
                <a:latin typeface="Calibri" panose="020F0502020204030204" pitchFamily="34" charset="0"/>
                <a:cs typeface="Calibri" panose="020F0502020204030204" pitchFamily="34" charset="0"/>
              </a:rPr>
              <a:t>	</a:t>
            </a:r>
            <a:r>
              <a:rPr lang="de-DE" spc="-55" dirty="0" err="1">
                <a:solidFill>
                  <a:srgbClr val="00AECF"/>
                </a:solidFill>
                <a:latin typeface="Calibri" panose="020F0502020204030204" pitchFamily="34" charset="0"/>
                <a:cs typeface="Calibri" panose="020F0502020204030204" pitchFamily="34" charset="0"/>
              </a:rPr>
              <a:t>blue</a:t>
            </a:r>
            <a:r>
              <a:rPr lang="de-DE" spc="-55" dirty="0">
                <a:solidFill>
                  <a:schemeClr val="tx1"/>
                </a:solidFill>
                <a:latin typeface="Calibri" panose="020F0502020204030204" pitchFamily="34" charset="0"/>
                <a:cs typeface="Calibri" panose="020F0502020204030204" pitchFamily="34" charset="0"/>
              </a:rPr>
              <a:t> </a:t>
            </a:r>
            <a:r>
              <a:rPr lang="de-DE" spc="-55"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en-US" spc="-55" dirty="0">
                <a:solidFill>
                  <a:schemeClr val="tx1"/>
                </a:solidFill>
                <a:latin typeface="Calibri" panose="020F0502020204030204" pitchFamily="34" charset="0"/>
                <a:cs typeface="Calibri" panose="020F0502020204030204" pitchFamily="34" charset="0"/>
              </a:rPr>
              <a:t>Private prescription; patient pays the full amount</a:t>
            </a:r>
          </a:p>
          <a:p>
            <a:r>
              <a:rPr lang="de-DE" spc="-55" dirty="0">
                <a:solidFill>
                  <a:schemeClr val="tx1"/>
                </a:solidFill>
                <a:latin typeface="Calibri" panose="020F0502020204030204" pitchFamily="34" charset="0"/>
                <a:cs typeface="Calibri" panose="020F0502020204030204" pitchFamily="34" charset="0"/>
              </a:rPr>
              <a:t>	</a:t>
            </a:r>
            <a:r>
              <a:rPr lang="de-DE" spc="-55"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yellow</a:t>
            </a:r>
            <a:r>
              <a:rPr lang="de-DE" spc="-55" dirty="0">
                <a:solidFill>
                  <a:schemeClr val="tx1"/>
                </a:solidFill>
                <a:latin typeface="Calibri" panose="020F0502020204030204" pitchFamily="34" charset="0"/>
                <a:cs typeface="Calibri" panose="020F0502020204030204" pitchFamily="34" charset="0"/>
              </a:rPr>
              <a:t> </a:t>
            </a:r>
            <a:r>
              <a:rPr lang="de-DE" spc="-55"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de-DE" spc="-55" dirty="0">
                <a:solidFill>
                  <a:schemeClr val="tx1"/>
                </a:solidFill>
                <a:latin typeface="Calibri" panose="020F0502020204030204" pitchFamily="34" charset="0"/>
                <a:cs typeface="Calibri" panose="020F0502020204030204" pitchFamily="34" charset="0"/>
              </a:rPr>
              <a:t>strong </a:t>
            </a:r>
            <a:r>
              <a:rPr lang="de-DE" spc="-55" dirty="0" err="1">
                <a:solidFill>
                  <a:schemeClr val="tx1"/>
                </a:solidFill>
                <a:latin typeface="Calibri" panose="020F0502020204030204" pitchFamily="34" charset="0"/>
                <a:cs typeface="Calibri" panose="020F0502020204030204" pitchFamily="34" charset="0"/>
              </a:rPr>
              <a:t>painkillers</a:t>
            </a:r>
            <a:r>
              <a:rPr lang="de-DE" spc="-55" dirty="0">
                <a:solidFill>
                  <a:schemeClr val="tx1"/>
                </a:solidFill>
                <a:latin typeface="Calibri" panose="020F0502020204030204" pitchFamily="34" charset="0"/>
                <a:cs typeface="Calibri" panose="020F0502020204030204" pitchFamily="34" charset="0"/>
              </a:rPr>
              <a:t>, </a:t>
            </a:r>
            <a:r>
              <a:rPr lang="de-DE" spc="-55" dirty="0" err="1">
                <a:solidFill>
                  <a:schemeClr val="tx1"/>
                </a:solidFill>
                <a:latin typeface="Calibri" panose="020F0502020204030204" pitchFamily="34" charset="0"/>
                <a:cs typeface="Calibri" panose="020F0502020204030204" pitchFamily="34" charset="0"/>
              </a:rPr>
              <a:t>strict</a:t>
            </a:r>
            <a:r>
              <a:rPr lang="de-DE" spc="-55" dirty="0">
                <a:solidFill>
                  <a:schemeClr val="tx1"/>
                </a:solidFill>
                <a:latin typeface="Calibri" panose="020F0502020204030204" pitchFamily="34" charset="0"/>
                <a:cs typeface="Calibri" panose="020F0502020204030204" pitchFamily="34" charset="0"/>
              </a:rPr>
              <a:t> </a:t>
            </a:r>
            <a:r>
              <a:rPr lang="de-DE" spc="-55" dirty="0" err="1">
                <a:solidFill>
                  <a:schemeClr val="tx1"/>
                </a:solidFill>
                <a:latin typeface="Calibri" panose="020F0502020204030204" pitchFamily="34" charset="0"/>
                <a:cs typeface="Calibri" panose="020F0502020204030204" pitchFamily="34" charset="0"/>
              </a:rPr>
              <a:t>monitoring</a:t>
            </a:r>
            <a:endParaRPr lang="de-DE"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endParaRPr lang="de-DE"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The pharmacist will give you instructions on how to take your medication. Again, if anything is unclear, please ask!</a:t>
            </a:r>
          </a:p>
          <a:p>
            <a:pPr marL="285750" indent="-28575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Tip: Many over-the-counter medications are cheaper at Rossmann, dm, Müller, etc.!</a:t>
            </a: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Tree>
    <p:extLst>
      <p:ext uri="{BB962C8B-B14F-4D97-AF65-F5344CB8AC3E}">
        <p14:creationId xmlns:p14="http://schemas.microsoft.com/office/powerpoint/2010/main" val="2134534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The pink prescription (digital e-prescriptions are much more common)</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6534840" cy="4970329"/>
          </a:xfrm>
        </p:spPr>
        <p:txBody>
          <a:bodyPr/>
          <a:lstStyle/>
          <a:p>
            <a:endParaRPr lang="de-DE" sz="2000" spc="-55" dirty="0">
              <a:solidFill>
                <a:srgbClr val="BD258F"/>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83760F96-C15F-55FE-E05B-F58F5D20996B}"/>
              </a:ext>
            </a:extLst>
          </p:cNvPr>
          <p:cNvPicPr>
            <a:picLocks noChangeAspect="1"/>
          </p:cNvPicPr>
          <p:nvPr/>
        </p:nvPicPr>
        <p:blipFill>
          <a:blip r:embed="rId2"/>
          <a:stretch>
            <a:fillRect/>
          </a:stretch>
        </p:blipFill>
        <p:spPr>
          <a:xfrm>
            <a:off x="719400" y="1258414"/>
            <a:ext cx="6953794" cy="4893733"/>
          </a:xfrm>
          <a:prstGeom prst="rect">
            <a:avLst/>
          </a:prstGeom>
        </p:spPr>
      </p:pic>
      <p:sp>
        <p:nvSpPr>
          <p:cNvPr id="3" name="Textfeld 2">
            <a:extLst>
              <a:ext uri="{FF2B5EF4-FFF2-40B4-BE49-F238E27FC236}">
                <a16:creationId xmlns:a16="http://schemas.microsoft.com/office/drawing/2014/main" id="{06E6E7D0-83B2-018A-FA45-9BB992DF2E6F}"/>
              </a:ext>
            </a:extLst>
          </p:cNvPr>
          <p:cNvSpPr txBox="1"/>
          <p:nvPr/>
        </p:nvSpPr>
        <p:spPr>
          <a:xfrm>
            <a:off x="8201025" y="3076432"/>
            <a:ext cx="3542740" cy="1785104"/>
          </a:xfrm>
          <a:prstGeom prst="rect">
            <a:avLst/>
          </a:prstGeom>
          <a:noFill/>
        </p:spPr>
        <p:txBody>
          <a:bodyPr wrap="square" rtlCol="0">
            <a:spAutoFit/>
          </a:bodyPr>
          <a:lstStyle/>
          <a:p>
            <a:r>
              <a:rPr lang="en-US" sz="2200" b="1" dirty="0"/>
              <a:t>For prescription medications</a:t>
            </a:r>
            <a:r>
              <a:rPr lang="en-US" sz="2200" dirty="0"/>
              <a:t>:</a:t>
            </a:r>
          </a:p>
          <a:p>
            <a:r>
              <a:rPr lang="en-US" sz="2200" dirty="0"/>
              <a:t>Copayment amount: at least 5 euros, max. 10 euros per medication</a:t>
            </a:r>
            <a:endParaRPr lang="de-DE" sz="2200" dirty="0">
              <a:sym typeface="Wingdings" panose="05000000000000000000" pitchFamily="2" charset="2"/>
            </a:endParaRPr>
          </a:p>
        </p:txBody>
      </p:sp>
    </p:spTree>
    <p:extLst>
      <p:ext uri="{BB962C8B-B14F-4D97-AF65-F5344CB8AC3E}">
        <p14:creationId xmlns:p14="http://schemas.microsoft.com/office/powerpoint/2010/main" val="1688771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The </a:t>
            </a:r>
            <a:r>
              <a:rPr lang="de-DE" dirty="0" err="1">
                <a:latin typeface="Calibri" panose="020F0502020204030204" pitchFamily="34" charset="0"/>
                <a:cs typeface="Calibri" panose="020F0502020204030204" pitchFamily="34" charset="0"/>
              </a:rPr>
              <a:t>green</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prescription</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6534840" cy="4970329"/>
          </a:xfrm>
        </p:spPr>
        <p:txBody>
          <a:bodyPr/>
          <a:lstStyle/>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CF199C67-D183-47ED-8D61-D7CCDF3C9ED4}"/>
              </a:ext>
            </a:extLst>
          </p:cNvPr>
          <p:cNvPicPr>
            <a:picLocks noChangeAspect="1"/>
          </p:cNvPicPr>
          <p:nvPr/>
        </p:nvPicPr>
        <p:blipFill>
          <a:blip r:embed="rId2"/>
          <a:stretch>
            <a:fillRect/>
          </a:stretch>
        </p:blipFill>
        <p:spPr>
          <a:xfrm>
            <a:off x="310379" y="1181818"/>
            <a:ext cx="8711701" cy="4896058"/>
          </a:xfrm>
          <a:prstGeom prst="rect">
            <a:avLst/>
          </a:prstGeom>
        </p:spPr>
      </p:pic>
      <p:sp>
        <p:nvSpPr>
          <p:cNvPr id="3" name="Textfeld 2">
            <a:extLst>
              <a:ext uri="{FF2B5EF4-FFF2-40B4-BE49-F238E27FC236}">
                <a16:creationId xmlns:a16="http://schemas.microsoft.com/office/drawing/2014/main" id="{2FCEB426-C155-EADD-BC48-D55E45606E9F}"/>
              </a:ext>
            </a:extLst>
          </p:cNvPr>
          <p:cNvSpPr txBox="1"/>
          <p:nvPr/>
        </p:nvSpPr>
        <p:spPr>
          <a:xfrm>
            <a:off x="8084966" y="3768362"/>
            <a:ext cx="3387634" cy="1446550"/>
          </a:xfrm>
          <a:prstGeom prst="rect">
            <a:avLst/>
          </a:prstGeom>
          <a:noFill/>
        </p:spPr>
        <p:txBody>
          <a:bodyPr wrap="square" rtlCol="0">
            <a:spAutoFit/>
          </a:bodyPr>
          <a:lstStyle/>
          <a:p>
            <a:r>
              <a:rPr lang="en-US" sz="2200" b="1" dirty="0"/>
              <a:t>For over-the-counter medications: </a:t>
            </a:r>
            <a:br>
              <a:rPr lang="en-US" sz="2200" dirty="0"/>
            </a:br>
            <a:r>
              <a:rPr lang="en-US" sz="2200" dirty="0"/>
              <a:t>You must pay for these yourself.</a:t>
            </a:r>
            <a:endParaRPr lang="de-DE" sz="2200" dirty="0"/>
          </a:p>
        </p:txBody>
      </p:sp>
    </p:spTree>
    <p:extLst>
      <p:ext uri="{BB962C8B-B14F-4D97-AF65-F5344CB8AC3E}">
        <p14:creationId xmlns:p14="http://schemas.microsoft.com/office/powerpoint/2010/main" val="2982613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The </a:t>
            </a:r>
            <a:r>
              <a:rPr lang="de-DE" dirty="0" err="1">
                <a:latin typeface="Calibri" panose="020F0502020204030204" pitchFamily="34" charset="0"/>
                <a:cs typeface="Calibri" panose="020F0502020204030204" pitchFamily="34" charset="0"/>
              </a:rPr>
              <a:t>blue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or</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white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prescription</a:t>
            </a:r>
            <a:r>
              <a:rPr lang="de-DE" dirty="0">
                <a:latin typeface="Calibri" panose="020F0502020204030204" pitchFamily="34" charset="0"/>
                <a:cs typeface="Calibri" panose="020F0502020204030204" pitchFamily="34" charset="0"/>
              </a:rPr>
              <a:t> (private </a:t>
            </a:r>
            <a:r>
              <a:rPr lang="de-DE" dirty="0" err="1">
                <a:latin typeface="Calibri" panose="020F0502020204030204" pitchFamily="34" charset="0"/>
                <a:cs typeface="Calibri" panose="020F0502020204030204" pitchFamily="34" charset="0"/>
              </a:rPr>
              <a:t>prescription</a:t>
            </a:r>
            <a:r>
              <a:rPr lang="de-DE" dirty="0">
                <a:latin typeface="Calibri" panose="020F0502020204030204" pitchFamily="34" charset="0"/>
                <a:cs typeface="Calibri" panose="020F0502020204030204" pitchFamily="34" charset="0"/>
              </a:rPr>
              <a:t>)</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6534840" cy="4970329"/>
          </a:xfrm>
        </p:spPr>
        <p:txBody>
          <a:bodyPr/>
          <a:lstStyle/>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3" name="Textfeld 2">
            <a:extLst>
              <a:ext uri="{FF2B5EF4-FFF2-40B4-BE49-F238E27FC236}">
                <a16:creationId xmlns:a16="http://schemas.microsoft.com/office/drawing/2014/main" id="{2FCEB426-C155-EADD-BC48-D55E45606E9F}"/>
              </a:ext>
            </a:extLst>
          </p:cNvPr>
          <p:cNvSpPr txBox="1"/>
          <p:nvPr/>
        </p:nvSpPr>
        <p:spPr>
          <a:xfrm>
            <a:off x="8231505" y="3143107"/>
            <a:ext cx="3387634" cy="1785104"/>
          </a:xfrm>
          <a:prstGeom prst="rect">
            <a:avLst/>
          </a:prstGeom>
          <a:noFill/>
        </p:spPr>
        <p:txBody>
          <a:bodyPr wrap="square" rtlCol="0">
            <a:spAutoFit/>
          </a:bodyPr>
          <a:lstStyle/>
          <a:p>
            <a:r>
              <a:rPr lang="en-US" sz="2200" b="1" dirty="0"/>
              <a:t>A prescription medication that is not covered by health insurance:</a:t>
            </a:r>
          </a:p>
          <a:p>
            <a:r>
              <a:rPr lang="en-US" sz="2200" dirty="0"/>
              <a:t>You must pay for these yourself.</a:t>
            </a:r>
            <a:endParaRPr lang="de-DE" sz="2200" dirty="0"/>
          </a:p>
        </p:txBody>
      </p:sp>
      <p:pic>
        <p:nvPicPr>
          <p:cNvPr id="5" name="Grafik 4">
            <a:extLst>
              <a:ext uri="{FF2B5EF4-FFF2-40B4-BE49-F238E27FC236}">
                <a16:creationId xmlns:a16="http://schemas.microsoft.com/office/drawing/2014/main" id="{47D93F82-C4E7-8FA2-713E-AD3B1ED931D2}"/>
              </a:ext>
            </a:extLst>
          </p:cNvPr>
          <p:cNvPicPr>
            <a:picLocks noChangeAspect="1"/>
          </p:cNvPicPr>
          <p:nvPr/>
        </p:nvPicPr>
        <p:blipFill>
          <a:blip r:embed="rId2"/>
          <a:stretch>
            <a:fillRect/>
          </a:stretch>
        </p:blipFill>
        <p:spPr>
          <a:xfrm>
            <a:off x="719400" y="1366163"/>
            <a:ext cx="7152976" cy="5071348"/>
          </a:xfrm>
          <a:prstGeom prst="rect">
            <a:avLst/>
          </a:prstGeom>
        </p:spPr>
      </p:pic>
    </p:spTree>
    <p:extLst>
      <p:ext uri="{BB962C8B-B14F-4D97-AF65-F5344CB8AC3E}">
        <p14:creationId xmlns:p14="http://schemas.microsoft.com/office/powerpoint/2010/main" val="3677526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The </a:t>
            </a:r>
            <a:r>
              <a:rPr lang="de-DE" dirty="0" err="1">
                <a:latin typeface="Calibri" panose="020F0502020204030204" pitchFamily="34" charset="0"/>
                <a:cs typeface="Calibri" panose="020F0502020204030204" pitchFamily="34" charset="0"/>
              </a:rPr>
              <a:t>doctor's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referral</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3410811" cy="5147264"/>
          </a:xfrm>
        </p:spPr>
        <p:txBody>
          <a:bodyPr/>
          <a:lstStyle/>
          <a:p>
            <a:endParaRPr lang="de-DE" sz="2200" spc="-55" dirty="0">
              <a:solidFill>
                <a:srgbClr val="BD258F"/>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Referral from a general practitioner to a specialist (internist, orthopedist, etc.)</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r>
              <a:rPr lang="de-DE" sz="2200" spc="-55" dirty="0" err="1">
                <a:solidFill>
                  <a:schemeClr val="tx1"/>
                </a:solidFill>
                <a:latin typeface="Calibri" panose="020F0502020204030204" pitchFamily="34" charset="0"/>
                <a:cs typeface="Calibri" panose="020F0502020204030204" pitchFamily="34" charset="0"/>
              </a:rPr>
              <a:t>Why</a:t>
            </a:r>
            <a:r>
              <a:rPr lang="de-DE" sz="2200" spc="-55" dirty="0">
                <a:solidFill>
                  <a:schemeClr val="tx1"/>
                </a:solidFill>
                <a:latin typeface="Calibri" panose="020F0502020204030204" pitchFamily="34" charset="0"/>
                <a:cs typeface="Calibri" panose="020F0502020204030204" pitchFamily="34" charset="0"/>
              </a:rPr>
              <a:t>?</a:t>
            </a: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facilitates the exchange of information between general practitioners and specialists</a:t>
            </a: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For example: a general practitioner collects reports from specialists and can compile them into a comprehensive overview</a:t>
            </a: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186A5E15-EE64-814F-18E7-DE05F37DBF33}"/>
              </a:ext>
            </a:extLst>
          </p:cNvPr>
          <p:cNvPicPr>
            <a:picLocks noChangeAspect="1"/>
          </p:cNvPicPr>
          <p:nvPr/>
        </p:nvPicPr>
        <p:blipFill>
          <a:blip r:embed="rId2"/>
          <a:stretch>
            <a:fillRect/>
          </a:stretch>
        </p:blipFill>
        <p:spPr>
          <a:xfrm>
            <a:off x="5529422" y="1309239"/>
            <a:ext cx="6394165" cy="4506364"/>
          </a:xfrm>
          <a:prstGeom prst="rect">
            <a:avLst/>
          </a:prstGeom>
        </p:spPr>
      </p:pic>
      <p:pic>
        <p:nvPicPr>
          <p:cNvPr id="4" name="Grafik 3">
            <a:extLst>
              <a:ext uri="{FF2B5EF4-FFF2-40B4-BE49-F238E27FC236}">
                <a16:creationId xmlns:a16="http://schemas.microsoft.com/office/drawing/2014/main" id="{2B884083-FE8B-649C-8EBA-A1562CF19191}"/>
              </a:ext>
            </a:extLst>
          </p:cNvPr>
          <p:cNvPicPr>
            <a:picLocks noChangeAspect="1"/>
          </p:cNvPicPr>
          <p:nvPr/>
        </p:nvPicPr>
        <p:blipFill>
          <a:blip r:embed="rId3"/>
          <a:stretch>
            <a:fillRect/>
          </a:stretch>
        </p:blipFill>
        <p:spPr>
          <a:xfrm>
            <a:off x="4248150" y="3528594"/>
            <a:ext cx="4400549" cy="2933699"/>
          </a:xfrm>
          <a:prstGeom prst="rect">
            <a:avLst/>
          </a:prstGeom>
        </p:spPr>
      </p:pic>
    </p:spTree>
    <p:extLst>
      <p:ext uri="{BB962C8B-B14F-4D97-AF65-F5344CB8AC3E}">
        <p14:creationId xmlns:p14="http://schemas.microsoft.com/office/powerpoint/2010/main" val="579880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Sick </a:t>
            </a:r>
            <a:r>
              <a:rPr lang="de-DE" dirty="0" err="1">
                <a:latin typeface="Calibri" panose="020F0502020204030204" pitchFamily="34" charset="0"/>
                <a:cs typeface="Calibri" panose="020F0502020204030204" pitchFamily="34" charset="0"/>
              </a:rPr>
              <a:t>leave</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9"/>
            <a:ext cx="10443900" cy="2780582"/>
          </a:xfrm>
        </p:spPr>
        <p:txBody>
          <a:bodyPr/>
          <a:lstStyle/>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For those with public health insurance, sick leave certificates have been digital since January 1, 2023.</a:t>
            </a:r>
            <a:r>
              <a:rPr lang="de-DE" sz="2200" spc="-55"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en-US" sz="2200" spc="-55" dirty="0">
                <a:solidFill>
                  <a:schemeClr val="tx1"/>
                </a:solidFill>
                <a:latin typeface="Calibri" panose="020F0502020204030204" pitchFamily="34" charset="0"/>
                <a:cs typeface="Calibri" panose="020F0502020204030204" pitchFamily="34" charset="0"/>
              </a:rPr>
              <a:t>The doctor’s office submits the sick leave notification electronically to the public health insurance provider.</a:t>
            </a: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People with public health insurance must report sick to their employers as usual</a:t>
            </a:r>
            <a:r>
              <a:rPr lang="de-DE" sz="2200" spc="-55" dirty="0">
                <a:solidFill>
                  <a:schemeClr val="tx1"/>
                </a:solidFill>
                <a:latin typeface="Calibri" panose="020F0502020204030204" pitchFamily="34" charset="0"/>
                <a:cs typeface="Calibri" panose="020F0502020204030204" pitchFamily="34" charset="0"/>
              </a:rPr>
              <a:t>.</a:t>
            </a: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When an employee is on sick leave, employers can access the sick leave notification directly online through the health insurance provider.</a:t>
            </a: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16FB8794-CBD4-35C5-A310-98F546C61981}"/>
              </a:ext>
            </a:extLst>
          </p:cNvPr>
          <p:cNvPicPr>
            <a:picLocks noChangeAspect="1"/>
          </p:cNvPicPr>
          <p:nvPr/>
        </p:nvPicPr>
        <p:blipFill>
          <a:blip r:embed="rId2"/>
          <a:stretch>
            <a:fillRect/>
          </a:stretch>
        </p:blipFill>
        <p:spPr>
          <a:xfrm>
            <a:off x="7855421" y="3749209"/>
            <a:ext cx="3617179" cy="2402938"/>
          </a:xfrm>
          <a:prstGeom prst="rect">
            <a:avLst/>
          </a:prstGeom>
        </p:spPr>
      </p:pic>
      <p:sp>
        <p:nvSpPr>
          <p:cNvPr id="5" name="Textfeld 4">
            <a:extLst>
              <a:ext uri="{FF2B5EF4-FFF2-40B4-BE49-F238E27FC236}">
                <a16:creationId xmlns:a16="http://schemas.microsoft.com/office/drawing/2014/main" id="{B88C0F62-0C73-E73F-BE1A-E6D983CC71B6}"/>
              </a:ext>
            </a:extLst>
          </p:cNvPr>
          <p:cNvSpPr txBox="1"/>
          <p:nvPr/>
        </p:nvSpPr>
        <p:spPr>
          <a:xfrm>
            <a:off x="607804" y="4229100"/>
            <a:ext cx="7024425" cy="1107996"/>
          </a:xfrm>
          <a:prstGeom prst="rect">
            <a:avLst/>
          </a:prstGeom>
          <a:noFill/>
        </p:spPr>
        <p:txBody>
          <a:bodyPr wrap="square" rtlCol="0">
            <a:spAutoFit/>
          </a:bodyPr>
          <a:lstStyle/>
          <a:p>
            <a:pPr marL="342900" lvl="0" indent="-342900">
              <a:buClr>
                <a:srgbClr val="AD007C"/>
              </a:buClr>
              <a:buFont typeface="Wingdings" panose="05000000000000000000" pitchFamily="2" charset="2"/>
              <a:buChar char="v"/>
              <a:defRPr/>
            </a:pPr>
            <a:r>
              <a:rPr lang="en-US" sz="2200" spc="-55" dirty="0">
                <a:solidFill>
                  <a:prstClr val="black"/>
                </a:solidFill>
                <a:latin typeface="Calibri" panose="020F0502020204030204" pitchFamily="34" charset="0"/>
                <a:cs typeface="Calibri" panose="020F0502020204030204" pitchFamily="34" charset="0"/>
              </a:rPr>
              <a:t>Patients with public health insurance will receive only a </a:t>
            </a:r>
            <a:r>
              <a:rPr lang="en-US" sz="2200" b="1" spc="-55" dirty="0">
                <a:solidFill>
                  <a:prstClr val="black"/>
                </a:solidFill>
                <a:latin typeface="Calibri" panose="020F0502020204030204" pitchFamily="34" charset="0"/>
                <a:cs typeface="Calibri" panose="020F0502020204030204" pitchFamily="34" charset="0"/>
              </a:rPr>
              <a:t>paper copy </a:t>
            </a:r>
            <a:r>
              <a:rPr lang="en-US" sz="2200" spc="-55" dirty="0">
                <a:solidFill>
                  <a:prstClr val="black"/>
                </a:solidFill>
                <a:latin typeface="Calibri" panose="020F0502020204030204" pitchFamily="34" charset="0"/>
                <a:cs typeface="Calibri" panose="020F0502020204030204" pitchFamily="34" charset="0"/>
              </a:rPr>
              <a:t>for their records. </a:t>
            </a:r>
            <a:r>
              <a:rPr lang="en-US" sz="2200" b="1" spc="-55" dirty="0">
                <a:solidFill>
                  <a:srgbClr val="AD007C"/>
                </a:solidFill>
                <a:latin typeface="Calibri" panose="020F0502020204030204" pitchFamily="34" charset="0"/>
                <a:cs typeface="Calibri" panose="020F0502020204030204" pitchFamily="34" charset="0"/>
              </a:rPr>
              <a:t>You should keep this copy, especially if you get sick during exam season!</a:t>
            </a:r>
            <a:endParaRPr kumimoji="0" lang="de-DE" sz="2200" b="1" i="0" u="none" strike="noStrike" kern="1200" cap="none" spc="-55" normalizeH="0" baseline="0" noProof="0" dirty="0">
              <a:ln>
                <a:noFill/>
              </a:ln>
              <a:solidFill>
                <a:srgbClr val="AD007C"/>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28996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1926145" cy="6858000"/>
          </a:xfrm>
          <a:custGeom>
            <a:avLst/>
            <a:gdLst/>
            <a:ahLst/>
            <a:cxnLst/>
            <a:rect l="l" t="t" r="r" b="b"/>
            <a:pathLst>
              <a:path w="17889217" h="10062684">
                <a:moveTo>
                  <a:pt x="0" y="0"/>
                </a:moveTo>
                <a:lnTo>
                  <a:pt x="17889217" y="0"/>
                </a:lnTo>
                <a:lnTo>
                  <a:pt x="17889217" y="10062684"/>
                </a:lnTo>
                <a:lnTo>
                  <a:pt x="0" y="10062684"/>
                </a:lnTo>
                <a:lnTo>
                  <a:pt x="0" y="0"/>
                </a:lnTo>
                <a:close/>
              </a:path>
            </a:pathLst>
          </a:custGeom>
          <a:blipFill>
            <a:blip r:embed="rId2"/>
            <a:stretch>
              <a:fillRect/>
            </a:stretch>
          </a:blipFill>
        </p:spPr>
        <p:txBody>
          <a:bodyPr/>
          <a:lstStyle/>
          <a:p>
            <a:endParaRPr lang="de-DE" sz="1200"/>
          </a:p>
        </p:txBody>
      </p:sp>
      <p:sp>
        <p:nvSpPr>
          <p:cNvPr id="3" name="TextBox 3"/>
          <p:cNvSpPr txBox="1"/>
          <p:nvPr/>
        </p:nvSpPr>
        <p:spPr>
          <a:xfrm>
            <a:off x="685800" y="2839055"/>
            <a:ext cx="10714701" cy="3505190"/>
          </a:xfrm>
          <a:prstGeom prst="rect">
            <a:avLst/>
          </a:prstGeom>
        </p:spPr>
        <p:txBody>
          <a:bodyPr lIns="0" tIns="0" rIns="0" bIns="0" rtlCol="0" anchor="t">
            <a:spAutoFit/>
          </a:bodyPr>
          <a:lstStyle/>
          <a:p>
            <a:pPr algn="just">
              <a:lnSpc>
                <a:spcPts val="2800"/>
              </a:lnSpc>
              <a:spcBef>
                <a:spcPct val="0"/>
              </a:spcBef>
            </a:pPr>
            <a:endParaRPr sz="1200" dirty="0"/>
          </a:p>
          <a:p>
            <a:pPr algn="just">
              <a:lnSpc>
                <a:spcPts val="3127"/>
              </a:lnSpc>
              <a:spcBef>
                <a:spcPct val="0"/>
              </a:spcBef>
            </a:pPr>
            <a:r>
              <a:rPr lang="en-US" sz="2233" b="1" dirty="0">
                <a:solidFill>
                  <a:srgbClr val="A3017C"/>
                </a:solidFill>
                <a:latin typeface="Canva Sans Bold"/>
                <a:ea typeface="Canva Sans Bold"/>
                <a:cs typeface="Canva Sans Bold"/>
                <a:sym typeface="Canva Sans Bold"/>
              </a:rPr>
              <a:t>This presentation is the fifth of seven. </a:t>
            </a:r>
            <a:r>
              <a:rPr lang="en-US" sz="2233" dirty="0">
                <a:solidFill>
                  <a:srgbClr val="000000"/>
                </a:solidFill>
                <a:latin typeface="Canva Sans"/>
                <a:ea typeface="Canva Sans"/>
                <a:cs typeface="Canva Sans"/>
                <a:sym typeface="Canva Sans"/>
              </a:rPr>
              <a:t>It covers the </a:t>
            </a:r>
            <a:r>
              <a:rPr lang="en-US" sz="2233" b="1" dirty="0">
                <a:solidFill>
                  <a:srgbClr val="AD007C"/>
                </a:solidFill>
                <a:latin typeface="Canva Sans"/>
                <a:ea typeface="Canva Sans"/>
                <a:cs typeface="Canva Sans"/>
                <a:sym typeface="Canva Sans"/>
              </a:rPr>
              <a:t>healthcare system in Germany</a:t>
            </a:r>
            <a:r>
              <a:rPr lang="en-US" sz="2233" b="1" dirty="0">
                <a:solidFill>
                  <a:schemeClr val="accent1"/>
                </a:solidFill>
                <a:latin typeface="Canva Sans"/>
                <a:ea typeface="Canva Sans"/>
                <a:cs typeface="Canva Sans"/>
                <a:sym typeface="Canva Sans"/>
              </a:rPr>
              <a:t> </a:t>
            </a:r>
            <a:r>
              <a:rPr lang="en-US" sz="2233" dirty="0">
                <a:solidFill>
                  <a:srgbClr val="000000"/>
                </a:solidFill>
                <a:latin typeface="Canva Sans"/>
                <a:ea typeface="Canva Sans"/>
                <a:cs typeface="Canva Sans"/>
                <a:sym typeface="Canva Sans"/>
              </a:rPr>
              <a:t>and explains </a:t>
            </a:r>
            <a:r>
              <a:rPr lang="en-US" sz="2233" b="1" dirty="0">
                <a:solidFill>
                  <a:srgbClr val="AD007C"/>
                </a:solidFill>
                <a:latin typeface="Canva Sans"/>
                <a:ea typeface="Canva Sans"/>
                <a:cs typeface="Canva Sans"/>
                <a:sym typeface="Canva Sans"/>
              </a:rPr>
              <a:t>what you need to know as a student</a:t>
            </a:r>
            <a:r>
              <a:rPr lang="en-US" sz="2233" dirty="0">
                <a:solidFill>
                  <a:srgbClr val="000000"/>
                </a:solidFill>
                <a:latin typeface="Canva Sans"/>
                <a:ea typeface="Canva Sans"/>
                <a:cs typeface="Canva Sans"/>
                <a:sym typeface="Canva Sans"/>
              </a:rPr>
              <a:t>. We recommend that you carefully review all presentations so that you are well prepared to start your studies and can clarify any important questions.</a:t>
            </a:r>
          </a:p>
          <a:p>
            <a:pPr algn="just">
              <a:lnSpc>
                <a:spcPts val="3127"/>
              </a:lnSpc>
              <a:spcBef>
                <a:spcPct val="0"/>
              </a:spcBef>
            </a:pPr>
            <a:endParaRPr lang="en-US" sz="2233" dirty="0">
              <a:solidFill>
                <a:srgbClr val="000000"/>
              </a:solidFill>
              <a:latin typeface="Canva Sans"/>
              <a:ea typeface="Canva Sans"/>
              <a:cs typeface="Canva Sans"/>
              <a:sym typeface="Canva Sans"/>
            </a:endParaRPr>
          </a:p>
          <a:p>
            <a:pPr algn="just">
              <a:lnSpc>
                <a:spcPts val="3127"/>
              </a:lnSpc>
              <a:spcBef>
                <a:spcPct val="0"/>
              </a:spcBef>
            </a:pPr>
            <a:r>
              <a:rPr lang="en-US" sz="2233" dirty="0">
                <a:solidFill>
                  <a:srgbClr val="000000"/>
                </a:solidFill>
                <a:latin typeface="Canva Sans"/>
                <a:ea typeface="Canva Sans"/>
                <a:cs typeface="Canva Sans"/>
                <a:sym typeface="Canva Sans"/>
              </a:rPr>
              <a:t>All presentations are available online and can be downloaded via this link:</a:t>
            </a:r>
          </a:p>
          <a:p>
            <a:pPr algn="just">
              <a:lnSpc>
                <a:spcPts val="3127"/>
              </a:lnSpc>
              <a:spcBef>
                <a:spcPct val="0"/>
              </a:spcBef>
            </a:pPr>
            <a:r>
              <a:rPr lang="en-US" sz="2233" dirty="0">
                <a:solidFill>
                  <a:srgbClr val="000000"/>
                </a:solidFill>
                <a:latin typeface="Canva Sans"/>
                <a:ea typeface="Canva Sans"/>
                <a:cs typeface="Canva Sans"/>
                <a:sym typeface="Canva Sans"/>
                <a:hlinkClick r:id="rId3"/>
              </a:rPr>
              <a:t>https://www.uni-augsburg.de/en/portal/internationals/abschluss/study-preparation-course/</a:t>
            </a:r>
            <a:r>
              <a:rPr lang="en-US" sz="2233" dirty="0">
                <a:solidFill>
                  <a:srgbClr val="000000"/>
                </a:solidFill>
                <a:latin typeface="Canva Sans"/>
                <a:ea typeface="Canva Sans"/>
                <a:cs typeface="Canva Sans"/>
                <a:sym typeface="Canva Sans"/>
              </a:rPr>
              <a:t>.  </a:t>
            </a:r>
          </a:p>
        </p:txBody>
      </p:sp>
      <p:sp>
        <p:nvSpPr>
          <p:cNvPr id="4" name="Freeform 4"/>
          <p:cNvSpPr/>
          <p:nvPr/>
        </p:nvSpPr>
        <p:spPr>
          <a:xfrm>
            <a:off x="9842763" y="1359068"/>
            <a:ext cx="1557739" cy="1518087"/>
          </a:xfrm>
          <a:custGeom>
            <a:avLst/>
            <a:gdLst/>
            <a:ahLst/>
            <a:cxnLst/>
            <a:rect l="l" t="t" r="r" b="b"/>
            <a:pathLst>
              <a:path w="2336608" h="2277131">
                <a:moveTo>
                  <a:pt x="0" y="0"/>
                </a:moveTo>
                <a:lnTo>
                  <a:pt x="2336608" y="0"/>
                </a:lnTo>
                <a:lnTo>
                  <a:pt x="2336608" y="2277131"/>
                </a:lnTo>
                <a:lnTo>
                  <a:pt x="0" y="22771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sz="1200"/>
          </a:p>
        </p:txBody>
      </p:sp>
      <p:sp>
        <p:nvSpPr>
          <p:cNvPr id="5" name="TextBox 5"/>
          <p:cNvSpPr txBox="1"/>
          <p:nvPr/>
        </p:nvSpPr>
        <p:spPr>
          <a:xfrm>
            <a:off x="-254260" y="399995"/>
            <a:ext cx="10097023" cy="514628"/>
          </a:xfrm>
          <a:prstGeom prst="rect">
            <a:avLst/>
          </a:prstGeom>
        </p:spPr>
        <p:txBody>
          <a:bodyPr lIns="0" tIns="0" rIns="0" bIns="0" rtlCol="0" anchor="t">
            <a:spAutoFit/>
          </a:bodyPr>
          <a:lstStyle/>
          <a:p>
            <a:pPr algn="ctr">
              <a:lnSpc>
                <a:spcPts val="4386"/>
              </a:lnSpc>
              <a:spcBef>
                <a:spcPct val="0"/>
              </a:spcBef>
            </a:pPr>
            <a:r>
              <a:rPr lang="en-US" sz="3133" b="1" dirty="0">
                <a:solidFill>
                  <a:srgbClr val="A3017C"/>
                </a:solidFill>
                <a:latin typeface="Canva Sans Bold"/>
                <a:ea typeface="Canva Sans Bold"/>
                <a:cs typeface="Canva Sans Bold"/>
                <a:sym typeface="Canva Sans Bold"/>
              </a:rPr>
              <a:t>Important information about starting your studies</a:t>
            </a:r>
          </a:p>
        </p:txBody>
      </p:sp>
      <p:sp>
        <p:nvSpPr>
          <p:cNvPr id="6" name="TextBox 6"/>
          <p:cNvSpPr txBox="1"/>
          <p:nvPr/>
        </p:nvSpPr>
        <p:spPr>
          <a:xfrm>
            <a:off x="685800" y="1314617"/>
            <a:ext cx="8504849" cy="1555939"/>
          </a:xfrm>
          <a:prstGeom prst="rect">
            <a:avLst/>
          </a:prstGeom>
        </p:spPr>
        <p:txBody>
          <a:bodyPr lIns="0" tIns="0" rIns="0" bIns="0" rtlCol="0" anchor="t">
            <a:spAutoFit/>
          </a:bodyPr>
          <a:lstStyle/>
          <a:p>
            <a:pPr algn="just">
              <a:lnSpc>
                <a:spcPts val="3125"/>
              </a:lnSpc>
              <a:spcBef>
                <a:spcPct val="0"/>
              </a:spcBef>
            </a:pPr>
            <a:r>
              <a:rPr lang="en-US" sz="2233">
                <a:solidFill>
                  <a:srgbClr val="000000"/>
                </a:solidFill>
                <a:latin typeface="Canva Sans"/>
                <a:ea typeface="Canva Sans"/>
                <a:cs typeface="Canva Sans"/>
                <a:sym typeface="Canva Sans"/>
              </a:rPr>
              <a:t>The International Office at the University of Augsburg has put together a series of presentations for international first-year students with the most important information about studying and living in Augsburg.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The Dentist </a:t>
            </a:r>
            <a:r>
              <a:rPr lang="de-DE" dirty="0" err="1">
                <a:latin typeface="Calibri" panose="020F0502020204030204" pitchFamily="34" charset="0"/>
                <a:cs typeface="Calibri" panose="020F0502020204030204" pitchFamily="34" charset="0"/>
              </a:rPr>
              <a:t>Visit</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6595800" cy="5505853"/>
          </a:xfrm>
        </p:spPr>
        <p:txBody>
          <a:bodyPr/>
          <a:lstStyle/>
          <a:p>
            <a:endParaRPr lang="de-DE" sz="2000" spc="-55" dirty="0">
              <a:solidFill>
                <a:srgbClr val="BD258F"/>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1–2 times a year for preventive care</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r>
              <a:rPr lang="de-DE" sz="2200" spc="-55" dirty="0">
                <a:solidFill>
                  <a:schemeClr val="tx1"/>
                </a:solidFill>
                <a:latin typeface="Calibri" panose="020F0502020204030204" pitchFamily="34" charset="0"/>
                <a:cs typeface="Calibri" panose="020F0502020204030204" pitchFamily="34" charset="0"/>
              </a:rPr>
              <a:t>Public </a:t>
            </a:r>
            <a:r>
              <a:rPr lang="de-DE" sz="2200" spc="-55" dirty="0" err="1">
                <a:solidFill>
                  <a:schemeClr val="tx1"/>
                </a:solidFill>
                <a:latin typeface="Calibri" panose="020F0502020204030204" pitchFamily="34" charset="0"/>
                <a:cs typeface="Calibri" panose="020F0502020204030204" pitchFamily="34" charset="0"/>
              </a:rPr>
              <a:t>health</a:t>
            </a:r>
            <a:r>
              <a:rPr lang="de-DE" sz="2200" spc="-55" dirty="0">
                <a:solidFill>
                  <a:schemeClr val="tx1"/>
                </a:solidFill>
                <a:latin typeface="Calibri" panose="020F0502020204030204" pitchFamily="34" charset="0"/>
                <a:cs typeface="Calibri" panose="020F0502020204030204" pitchFamily="34" charset="0"/>
              </a:rPr>
              <a:t> </a:t>
            </a:r>
            <a:r>
              <a:rPr lang="de-DE" sz="2200" spc="-55" dirty="0" err="1">
                <a:solidFill>
                  <a:schemeClr val="tx1"/>
                </a:solidFill>
                <a:latin typeface="Calibri" panose="020F0502020204030204" pitchFamily="34" charset="0"/>
                <a:cs typeface="Calibri" panose="020F0502020204030204" pitchFamily="34" charset="0"/>
              </a:rPr>
              <a:t>insurance</a:t>
            </a:r>
            <a:r>
              <a:rPr lang="de-DE" sz="2200" spc="-55" dirty="0">
                <a:solidFill>
                  <a:schemeClr val="tx1"/>
                </a:solidFill>
                <a:latin typeface="Calibri" panose="020F0502020204030204" pitchFamily="34" charset="0"/>
                <a:cs typeface="Calibri" panose="020F0502020204030204" pitchFamily="34" charset="0"/>
              </a:rPr>
              <a:t>:</a:t>
            </a: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Preventive checkups (2 per year are covered)</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Tooth-</a:t>
            </a:r>
            <a:r>
              <a:rPr lang="de-DE" sz="2200" spc="-55" dirty="0" err="1">
                <a:solidFill>
                  <a:schemeClr val="tx1"/>
                </a:solidFill>
                <a:latin typeface="Calibri" panose="020F0502020204030204" pitchFamily="34" charset="0"/>
                <a:cs typeface="Calibri" panose="020F0502020204030204" pitchFamily="34" charset="0"/>
              </a:rPr>
              <a:t>preserving</a:t>
            </a:r>
            <a:r>
              <a:rPr lang="de-DE" sz="2200" spc="-55" dirty="0">
                <a:solidFill>
                  <a:schemeClr val="tx1"/>
                </a:solidFill>
                <a:latin typeface="Calibri" panose="020F0502020204030204" pitchFamily="34" charset="0"/>
                <a:cs typeface="Calibri" panose="020F0502020204030204" pitchFamily="34" charset="0"/>
              </a:rPr>
              <a:t> </a:t>
            </a:r>
            <a:r>
              <a:rPr lang="de-DE" sz="2200" spc="-55" dirty="0" err="1">
                <a:solidFill>
                  <a:schemeClr val="tx1"/>
                </a:solidFill>
                <a:latin typeface="Calibri" panose="020F0502020204030204" pitchFamily="34" charset="0"/>
                <a:cs typeface="Calibri" panose="020F0502020204030204" pitchFamily="34" charset="0"/>
              </a:rPr>
              <a:t>treatments</a:t>
            </a:r>
            <a:r>
              <a:rPr lang="de-DE" sz="2200" spc="-55" dirty="0">
                <a:solidFill>
                  <a:schemeClr val="tx1"/>
                </a:solidFill>
                <a:latin typeface="Calibri" panose="020F0502020204030204" pitchFamily="34" charset="0"/>
                <a:cs typeface="Calibri" panose="020F0502020204030204" pitchFamily="34" charset="0"/>
              </a:rPr>
              <a:t> (</a:t>
            </a:r>
            <a:r>
              <a:rPr lang="de-DE" sz="2200" spc="-55" dirty="0" err="1">
                <a:solidFill>
                  <a:schemeClr val="tx1"/>
                </a:solidFill>
                <a:latin typeface="Calibri" panose="020F0502020204030204" pitchFamily="34" charset="0"/>
                <a:cs typeface="Calibri" panose="020F0502020204030204" pitchFamily="34" charset="0"/>
              </a:rPr>
              <a:t>fillings</a:t>
            </a:r>
            <a:r>
              <a:rPr lang="de-DE" sz="2200" spc="-55" dirty="0">
                <a:solidFill>
                  <a:schemeClr val="tx1"/>
                </a:solidFill>
                <a:latin typeface="Calibri" panose="020F0502020204030204" pitchFamily="34" charset="0"/>
                <a:cs typeface="Calibri" panose="020F0502020204030204" pitchFamily="34" charset="0"/>
              </a:rPr>
              <a:t>)</a:t>
            </a: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Tooth </a:t>
            </a:r>
            <a:r>
              <a:rPr lang="de-DE" sz="2200" spc="-55" dirty="0" err="1">
                <a:solidFill>
                  <a:schemeClr val="tx1"/>
                </a:solidFill>
                <a:latin typeface="Calibri" panose="020F0502020204030204" pitchFamily="34" charset="0"/>
                <a:cs typeface="Calibri" panose="020F0502020204030204" pitchFamily="34" charset="0"/>
              </a:rPr>
              <a:t>extraction</a:t>
            </a: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Fixed subsidy for dental prosthetics (dentures, bridges, crowns)</a:t>
            </a: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Those who visit the dentist regularly are rewarded (there is something called the </a:t>
            </a:r>
            <a:r>
              <a:rPr lang="en-US" sz="2200" spc="-55" dirty="0">
                <a:solidFill>
                  <a:srgbClr val="AD007C"/>
                </a:solidFill>
                <a:latin typeface="Calibri" panose="020F0502020204030204" pitchFamily="34" charset="0"/>
                <a:cs typeface="Calibri" panose="020F0502020204030204" pitchFamily="34" charset="0"/>
              </a:rPr>
              <a:t>bonus booklet</a:t>
            </a:r>
            <a:r>
              <a:rPr lang="en-US" sz="2200" spc="-55" dirty="0">
                <a:solidFill>
                  <a:schemeClr val="tx1"/>
                </a:solidFill>
                <a:latin typeface="Calibri" panose="020F0502020204030204" pitchFamily="34" charset="0"/>
                <a:cs typeface="Calibri" panose="020F0502020204030204" pitchFamily="34" charset="0"/>
              </a:rPr>
              <a:t>)!</a:t>
            </a: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In some cases: professional teeth cleaning</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r>
              <a:rPr lang="de-DE" sz="2200" spc="-55" dirty="0">
                <a:solidFill>
                  <a:schemeClr val="tx1"/>
                </a:solidFill>
                <a:latin typeface="Calibri" panose="020F0502020204030204" pitchFamily="34" charset="0"/>
                <a:cs typeface="Calibri" panose="020F0502020204030204" pitchFamily="34" charset="0"/>
              </a:rPr>
              <a:t>private </a:t>
            </a:r>
            <a:r>
              <a:rPr lang="de-DE" sz="2200" spc="-55" dirty="0" err="1">
                <a:solidFill>
                  <a:schemeClr val="tx1"/>
                </a:solidFill>
                <a:latin typeface="Calibri" panose="020F0502020204030204" pitchFamily="34" charset="0"/>
                <a:cs typeface="Calibri" panose="020F0502020204030204" pitchFamily="34" charset="0"/>
              </a:rPr>
              <a:t>health</a:t>
            </a:r>
            <a:r>
              <a:rPr lang="de-DE" sz="2200" spc="-55" dirty="0">
                <a:solidFill>
                  <a:schemeClr val="tx1"/>
                </a:solidFill>
                <a:latin typeface="Calibri" panose="020F0502020204030204" pitchFamily="34" charset="0"/>
                <a:cs typeface="Calibri" panose="020F0502020204030204" pitchFamily="34" charset="0"/>
              </a:rPr>
              <a:t> </a:t>
            </a:r>
            <a:r>
              <a:rPr lang="de-DE" sz="2200" spc="-55" dirty="0" err="1">
                <a:solidFill>
                  <a:schemeClr val="tx1"/>
                </a:solidFill>
                <a:latin typeface="Calibri" panose="020F0502020204030204" pitchFamily="34" charset="0"/>
                <a:cs typeface="Calibri" panose="020F0502020204030204" pitchFamily="34" charset="0"/>
              </a:rPr>
              <a:t>insurance</a:t>
            </a:r>
            <a:r>
              <a:rPr lang="de-DE" sz="2200" spc="-55" dirty="0">
                <a:solidFill>
                  <a:schemeClr val="tx1"/>
                </a:solidFill>
                <a:latin typeface="Calibri" panose="020F0502020204030204" pitchFamily="34" charset="0"/>
                <a:cs typeface="Calibri" panose="020F0502020204030204" pitchFamily="34" charset="0"/>
              </a:rPr>
              <a:t>: </a:t>
            </a: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contractually agreed services, usually limited to pain relief in the most cost-effective manner</a:t>
            </a: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EBE78526-C97A-F17A-93D9-6FDB52368002}"/>
              </a:ext>
            </a:extLst>
          </p:cNvPr>
          <p:cNvPicPr>
            <a:picLocks noChangeAspect="1"/>
          </p:cNvPicPr>
          <p:nvPr/>
        </p:nvPicPr>
        <p:blipFill>
          <a:blip r:embed="rId2"/>
          <a:stretch>
            <a:fillRect/>
          </a:stretch>
        </p:blipFill>
        <p:spPr>
          <a:xfrm>
            <a:off x="7315200" y="371273"/>
            <a:ext cx="4631076" cy="2604980"/>
          </a:xfrm>
          <a:prstGeom prst="rect">
            <a:avLst/>
          </a:prstGeom>
        </p:spPr>
      </p:pic>
    </p:spTree>
    <p:extLst>
      <p:ext uri="{BB962C8B-B14F-4D97-AF65-F5344CB8AC3E}">
        <p14:creationId xmlns:p14="http://schemas.microsoft.com/office/powerpoint/2010/main" val="1643816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Dentist – </a:t>
            </a:r>
            <a:r>
              <a:rPr lang="de-DE" dirty="0" err="1">
                <a:latin typeface="Calibri" panose="020F0502020204030204" pitchFamily="34" charset="0"/>
                <a:cs typeface="Calibri" panose="020F0502020204030204" pitchFamily="34" charset="0"/>
              </a:rPr>
              <a:t>bonus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booklet</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3678429" cy="4970329"/>
          </a:xfrm>
        </p:spPr>
        <p:txBody>
          <a:bodyPr/>
          <a:lstStyle/>
          <a:p>
            <a:endParaRPr lang="de-DE" sz="2000" spc="-55" dirty="0">
              <a:solidFill>
                <a:srgbClr val="BD258F"/>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de-DE" sz="2200" spc="-55" dirty="0" err="1">
                <a:solidFill>
                  <a:schemeClr val="tx1"/>
                </a:solidFill>
                <a:latin typeface="Calibri" panose="020F0502020204030204" pitchFamily="34" charset="0"/>
                <a:cs typeface="Calibri" panose="020F0502020204030204" pitchFamily="34" charset="0"/>
              </a:rPr>
              <a:t>Or</a:t>
            </a:r>
            <a:r>
              <a:rPr lang="de-DE" sz="2200" spc="-55" dirty="0">
                <a:solidFill>
                  <a:schemeClr val="tx1"/>
                </a:solidFill>
                <a:latin typeface="Calibri" panose="020F0502020204030204" pitchFamily="34" charset="0"/>
                <a:cs typeface="Calibri" panose="020F0502020204030204" pitchFamily="34" charset="0"/>
              </a:rPr>
              <a:t> digital </a:t>
            </a:r>
            <a:r>
              <a:rPr lang="de-DE" sz="2200" spc="-55" dirty="0" err="1">
                <a:solidFill>
                  <a:schemeClr val="tx1"/>
                </a:solidFill>
                <a:latin typeface="Calibri" panose="020F0502020204030204" pitchFamily="34" charset="0"/>
                <a:cs typeface="Calibri" panose="020F0502020204030204" pitchFamily="34" charset="0"/>
              </a:rPr>
              <a:t>version</a:t>
            </a: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E14EEDDB-BBBB-869B-4B99-D6017FF6B9A7}"/>
              </a:ext>
            </a:extLst>
          </p:cNvPr>
          <p:cNvPicPr>
            <a:picLocks noChangeAspect="1"/>
          </p:cNvPicPr>
          <p:nvPr/>
        </p:nvPicPr>
        <p:blipFill>
          <a:blip r:embed="rId2"/>
          <a:stretch>
            <a:fillRect/>
          </a:stretch>
        </p:blipFill>
        <p:spPr>
          <a:xfrm>
            <a:off x="3626661" y="1272228"/>
            <a:ext cx="7620660" cy="2645893"/>
          </a:xfrm>
          <a:prstGeom prst="rect">
            <a:avLst/>
          </a:prstGeom>
        </p:spPr>
      </p:pic>
      <p:pic>
        <p:nvPicPr>
          <p:cNvPr id="3" name="Grafik 2">
            <a:extLst>
              <a:ext uri="{FF2B5EF4-FFF2-40B4-BE49-F238E27FC236}">
                <a16:creationId xmlns:a16="http://schemas.microsoft.com/office/drawing/2014/main" id="{82C6FC05-9DF3-7351-5E68-3453D31C1D82}"/>
              </a:ext>
            </a:extLst>
          </p:cNvPr>
          <p:cNvPicPr>
            <a:picLocks noChangeAspect="1"/>
          </p:cNvPicPr>
          <p:nvPr/>
        </p:nvPicPr>
        <p:blipFill>
          <a:blip r:embed="rId3"/>
          <a:stretch>
            <a:fillRect/>
          </a:stretch>
        </p:blipFill>
        <p:spPr>
          <a:xfrm>
            <a:off x="3702861" y="4008531"/>
            <a:ext cx="3072650" cy="2152075"/>
          </a:xfrm>
          <a:prstGeom prst="rect">
            <a:avLst/>
          </a:prstGeom>
        </p:spPr>
      </p:pic>
    </p:spTree>
    <p:extLst>
      <p:ext uri="{BB962C8B-B14F-4D97-AF65-F5344CB8AC3E}">
        <p14:creationId xmlns:p14="http://schemas.microsoft.com/office/powerpoint/2010/main" val="812163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err="1">
                <a:latin typeface="Calibri" panose="020F0502020204030204" pitchFamily="34" charset="0"/>
                <a:cs typeface="Calibri" panose="020F0502020204030204" pitchFamily="34" charset="0"/>
              </a:rPr>
              <a:t>vaccinations</a:t>
            </a:r>
            <a:r>
              <a:rPr lang="de-DE" dirty="0">
                <a:latin typeface="Calibri" panose="020F0502020204030204" pitchFamily="34" charset="0"/>
                <a:cs typeface="Calibri" panose="020F0502020204030204" pitchFamily="34" charset="0"/>
              </a:rPr>
              <a:t> </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In Germany, there is no mandatory vaccination requirement (except for measles for people who work in schools).</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However, certain vaccinations are recommended for adults (STIKO</a:t>
            </a:r>
            <a:r>
              <a:rPr lang="de-DE" sz="2200" spc="-55" dirty="0">
                <a:solidFill>
                  <a:schemeClr val="tx1"/>
                </a:solidFill>
                <a:latin typeface="Calibri" panose="020F0502020204030204" pitchFamily="34" charset="0"/>
                <a:cs typeface="Calibri" panose="020F0502020204030204" pitchFamily="34" charset="0"/>
              </a:rPr>
              <a:t>): </a:t>
            </a:r>
          </a:p>
          <a:p>
            <a:pPr marL="800100" lvl="1" indent="-342900" algn="l">
              <a:buFont typeface="Wingdings" panose="05000000000000000000" pitchFamily="2" charset="2"/>
              <a:buChar char="v"/>
            </a:pPr>
            <a:r>
              <a:rPr lang="de-DE" sz="1800" spc="-55" dirty="0" err="1">
                <a:latin typeface="Calibri" panose="020F0502020204030204" pitchFamily="34" charset="0"/>
                <a:cs typeface="Calibri" panose="020F0502020204030204" pitchFamily="34" charset="0"/>
              </a:rPr>
              <a:t>Diphtheria</a:t>
            </a:r>
            <a:endParaRPr lang="de-DE" sz="1800" spc="-55" dirty="0">
              <a:latin typeface="Calibri" panose="020F0502020204030204" pitchFamily="34" charset="0"/>
              <a:cs typeface="Calibri" panose="020F0502020204030204" pitchFamily="34" charset="0"/>
            </a:endParaRPr>
          </a:p>
          <a:p>
            <a:pPr marL="800100" lvl="1" indent="-342900" algn="l">
              <a:buFont typeface="Wingdings" panose="05000000000000000000" pitchFamily="2" charset="2"/>
              <a:buChar char="v"/>
            </a:pPr>
            <a:r>
              <a:rPr lang="de-DE" sz="1800" spc="-55" dirty="0">
                <a:latin typeface="Calibri" panose="020F0502020204030204" pitchFamily="34" charset="0"/>
                <a:cs typeface="Calibri" panose="020F0502020204030204" pitchFamily="34" charset="0"/>
              </a:rPr>
              <a:t>Tetanus</a:t>
            </a:r>
            <a:endParaRPr lang="de-DE" sz="1800" spc="-55" dirty="0">
              <a:solidFill>
                <a:schemeClr val="tx1"/>
              </a:solidFill>
              <a:latin typeface="Calibri" panose="020F0502020204030204" pitchFamily="34" charset="0"/>
              <a:cs typeface="Calibri" panose="020F0502020204030204" pitchFamily="34" charset="0"/>
            </a:endParaRPr>
          </a:p>
          <a:p>
            <a:pPr marL="800100" lvl="1" indent="-342900" algn="l">
              <a:buFont typeface="Wingdings" panose="05000000000000000000" pitchFamily="2" charset="2"/>
              <a:buChar char="v"/>
            </a:pPr>
            <a:r>
              <a:rPr lang="de-DE" sz="1800" spc="-55" dirty="0" err="1">
                <a:latin typeface="Calibri" panose="020F0502020204030204" pitchFamily="34" charset="0"/>
                <a:cs typeface="Calibri" panose="020F0502020204030204" pitchFamily="34" charset="0"/>
              </a:rPr>
              <a:t>Whooping</a:t>
            </a:r>
            <a:r>
              <a:rPr lang="de-DE" sz="1800" spc="-55" dirty="0">
                <a:latin typeface="Calibri" panose="020F0502020204030204" pitchFamily="34" charset="0"/>
                <a:cs typeface="Calibri" panose="020F0502020204030204" pitchFamily="34" charset="0"/>
              </a:rPr>
              <a:t> </a:t>
            </a:r>
            <a:r>
              <a:rPr lang="de-DE" sz="1800" spc="-55" dirty="0" err="1">
                <a:latin typeface="Calibri" panose="020F0502020204030204" pitchFamily="34" charset="0"/>
                <a:cs typeface="Calibri" panose="020F0502020204030204" pitchFamily="34" charset="0"/>
              </a:rPr>
              <a:t>cough</a:t>
            </a:r>
            <a:r>
              <a:rPr lang="de-DE" sz="1800" spc="-55" dirty="0">
                <a:latin typeface="Calibri" panose="020F0502020204030204" pitchFamily="34" charset="0"/>
                <a:cs typeface="Calibri" panose="020F0502020204030204" pitchFamily="34" charset="0"/>
              </a:rPr>
              <a:t> (pertussis)</a:t>
            </a:r>
            <a:endParaRPr lang="de-DE" sz="1800" spc="-55" dirty="0">
              <a:solidFill>
                <a:schemeClr val="tx1"/>
              </a:solidFill>
              <a:latin typeface="Calibri" panose="020F0502020204030204" pitchFamily="34" charset="0"/>
              <a:cs typeface="Calibri" panose="020F0502020204030204" pitchFamily="34" charset="0"/>
            </a:endParaRPr>
          </a:p>
          <a:p>
            <a:pPr marL="800100" lvl="1" indent="-342900" algn="l">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Polio</a:t>
            </a:r>
          </a:p>
          <a:p>
            <a:pPr marL="800100" lvl="1" indent="-342900" algn="l">
              <a:buFont typeface="Wingdings" panose="05000000000000000000" pitchFamily="2" charset="2"/>
              <a:buChar char="v"/>
            </a:pPr>
            <a:r>
              <a:rPr lang="de-DE" sz="1800" spc="-55" dirty="0" err="1">
                <a:latin typeface="Calibri" panose="020F0502020204030204" pitchFamily="34" charset="0"/>
                <a:cs typeface="Calibri" panose="020F0502020204030204" pitchFamily="34" charset="0"/>
              </a:rPr>
              <a:t>Measles</a:t>
            </a:r>
            <a:r>
              <a:rPr lang="de-DE" sz="1800" spc="-55" dirty="0">
                <a:latin typeface="Calibri" panose="020F0502020204030204" pitchFamily="34" charset="0"/>
                <a:cs typeface="Calibri" panose="020F0502020204030204" pitchFamily="34" charset="0"/>
              </a:rPr>
              <a:t>, </a:t>
            </a:r>
            <a:r>
              <a:rPr lang="de-DE" sz="1800" spc="-55" dirty="0" err="1">
                <a:latin typeface="Calibri" panose="020F0502020204030204" pitchFamily="34" charset="0"/>
                <a:cs typeface="Calibri" panose="020F0502020204030204" pitchFamily="34" charset="0"/>
              </a:rPr>
              <a:t>mumps</a:t>
            </a:r>
            <a:r>
              <a:rPr lang="de-DE" sz="1800" spc="-55" dirty="0">
                <a:latin typeface="Calibri" panose="020F0502020204030204" pitchFamily="34" charset="0"/>
                <a:cs typeface="Calibri" panose="020F0502020204030204" pitchFamily="34" charset="0"/>
              </a:rPr>
              <a:t>, </a:t>
            </a:r>
            <a:r>
              <a:rPr lang="de-DE" sz="1800" spc="-55" dirty="0" err="1">
                <a:latin typeface="Calibri" panose="020F0502020204030204" pitchFamily="34" charset="0"/>
                <a:cs typeface="Calibri" panose="020F0502020204030204" pitchFamily="34" charset="0"/>
              </a:rPr>
              <a:t>rubella</a:t>
            </a:r>
            <a:endParaRPr lang="de-DE" sz="1800" spc="-55" dirty="0">
              <a:latin typeface="Calibri" panose="020F0502020204030204" pitchFamily="34" charset="0"/>
              <a:cs typeface="Calibri" panose="020F0502020204030204" pitchFamily="34" charset="0"/>
            </a:endParaRPr>
          </a:p>
          <a:p>
            <a:pPr marL="800100" lvl="1" indent="-342900" algn="l">
              <a:buFont typeface="Wingdings" panose="05000000000000000000" pitchFamily="2" charset="2"/>
              <a:buChar char="v"/>
            </a:pPr>
            <a:r>
              <a:rPr lang="de-DE" sz="1800" spc="-55" dirty="0">
                <a:latin typeface="Calibri" panose="020F0502020204030204" pitchFamily="34" charset="0"/>
                <a:cs typeface="Calibri" panose="020F0502020204030204" pitchFamily="34" charset="0"/>
              </a:rPr>
              <a:t>TBE (tick-borne </a:t>
            </a:r>
            <a:r>
              <a:rPr lang="de-DE" sz="1800" spc="-55" dirty="0" err="1">
                <a:latin typeface="Calibri" panose="020F0502020204030204" pitchFamily="34" charset="0"/>
                <a:cs typeface="Calibri" panose="020F0502020204030204" pitchFamily="34" charset="0"/>
              </a:rPr>
              <a:t>encephalitis</a:t>
            </a:r>
            <a:r>
              <a:rPr lang="de-DE" sz="1800" spc="-55" dirty="0">
                <a:latin typeface="Calibri" panose="020F0502020204030204" pitchFamily="34" charset="0"/>
                <a:cs typeface="Calibri" panose="020F0502020204030204" pitchFamily="34" charset="0"/>
              </a:rPr>
              <a:t>)</a:t>
            </a:r>
          </a:p>
          <a:p>
            <a:pPr marL="800100" lvl="1" indent="-342900" algn="l">
              <a:buFont typeface="Wingdings" panose="05000000000000000000" pitchFamily="2" charset="2"/>
              <a:buChar char="v"/>
            </a:pPr>
            <a:r>
              <a:rPr lang="de-DE" sz="1800" spc="-55" dirty="0">
                <a:latin typeface="Calibri" panose="020F0502020204030204" pitchFamily="34" charset="0"/>
                <a:cs typeface="Calibri" panose="020F0502020204030204" pitchFamily="34" charset="0"/>
              </a:rPr>
              <a:t>Influenza</a:t>
            </a:r>
          </a:p>
          <a:p>
            <a:pPr marL="800100" lvl="1" indent="-342900" algn="l">
              <a:buFont typeface="Wingdings" panose="05000000000000000000" pitchFamily="2" charset="2"/>
              <a:buChar char="v"/>
            </a:pPr>
            <a:r>
              <a:rPr lang="de-DE" sz="1800" spc="-55" dirty="0">
                <a:latin typeface="Calibri" panose="020F0502020204030204" pitchFamily="34" charset="0"/>
                <a:cs typeface="Calibri" panose="020F0502020204030204" pitchFamily="34" charset="0"/>
              </a:rPr>
              <a:t>COVID-19</a:t>
            </a: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endParaRPr lang="de-DE" sz="2000" spc="-55" dirty="0">
              <a:solidFill>
                <a:srgbClr val="BD258F"/>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4" name="Textfeld 3">
            <a:extLst>
              <a:ext uri="{FF2B5EF4-FFF2-40B4-BE49-F238E27FC236}">
                <a16:creationId xmlns:a16="http://schemas.microsoft.com/office/drawing/2014/main" id="{D8DF201F-205D-B84E-90BE-9186EBD48585}"/>
              </a:ext>
            </a:extLst>
          </p:cNvPr>
          <p:cNvSpPr txBox="1"/>
          <p:nvPr/>
        </p:nvSpPr>
        <p:spPr>
          <a:xfrm>
            <a:off x="6096000" y="3429000"/>
            <a:ext cx="5529000" cy="2031325"/>
          </a:xfrm>
          <a:prstGeom prst="rect">
            <a:avLst/>
          </a:prstGeom>
          <a:noFill/>
        </p:spPr>
        <p:txBody>
          <a:bodyPr wrap="square" rtlCol="0">
            <a:spAutoFit/>
          </a:bodyPr>
          <a:lstStyle/>
          <a:p>
            <a:r>
              <a:rPr lang="en-US" sz="2200" dirty="0">
                <a:solidFill>
                  <a:srgbClr val="AD007C"/>
                </a:solidFill>
              </a:rPr>
              <a:t>Vaccination schedule in many languages:</a:t>
            </a:r>
          </a:p>
          <a:p>
            <a:r>
              <a:rPr lang="de-DE" sz="2000" dirty="0">
                <a:hlinkClick r:id="rId2"/>
              </a:rPr>
              <a:t>https://www.rki.de/DE/Themen/Infektionskrankheiten/Impfen/Informationsmaterialien/verschiedene-Sprachen/Impfkalender/impfkalender-mehrsprachig.html?nn=16779318</a:t>
            </a:r>
            <a:r>
              <a:rPr lang="de-DE" sz="2000" dirty="0"/>
              <a:t> </a:t>
            </a:r>
          </a:p>
          <a:p>
            <a:endParaRPr lang="de-DE" sz="2200" dirty="0"/>
          </a:p>
        </p:txBody>
      </p:sp>
    </p:spTree>
    <p:extLst>
      <p:ext uri="{BB962C8B-B14F-4D97-AF65-F5344CB8AC3E}">
        <p14:creationId xmlns:p14="http://schemas.microsoft.com/office/powerpoint/2010/main" val="4160878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The </a:t>
            </a:r>
            <a:r>
              <a:rPr lang="de-DE" dirty="0" err="1">
                <a:latin typeface="Calibri" panose="020F0502020204030204" pitchFamily="34" charset="0"/>
                <a:cs typeface="Calibri" panose="020F0502020204030204" pitchFamily="34" charset="0"/>
              </a:rPr>
              <a:t>vaccination</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record</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endParaRPr lang="de-DE" sz="2000" spc="-55" dirty="0">
              <a:solidFill>
                <a:srgbClr val="BD258F"/>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15723D2E-01E8-47DA-3067-F5F1D693BDC4}"/>
              </a:ext>
            </a:extLst>
          </p:cNvPr>
          <p:cNvPicPr>
            <a:picLocks noChangeAspect="1"/>
          </p:cNvPicPr>
          <p:nvPr/>
        </p:nvPicPr>
        <p:blipFill>
          <a:blip r:embed="rId2"/>
          <a:stretch>
            <a:fillRect/>
          </a:stretch>
        </p:blipFill>
        <p:spPr>
          <a:xfrm>
            <a:off x="1543820" y="1399073"/>
            <a:ext cx="3371380" cy="4535817"/>
          </a:xfrm>
          <a:prstGeom prst="rect">
            <a:avLst/>
          </a:prstGeom>
        </p:spPr>
      </p:pic>
      <p:pic>
        <p:nvPicPr>
          <p:cNvPr id="3" name="Grafik 2">
            <a:extLst>
              <a:ext uri="{FF2B5EF4-FFF2-40B4-BE49-F238E27FC236}">
                <a16:creationId xmlns:a16="http://schemas.microsoft.com/office/drawing/2014/main" id="{8D195933-865E-A807-BAF3-09ED8BC23CBA}"/>
              </a:ext>
            </a:extLst>
          </p:cNvPr>
          <p:cNvPicPr>
            <a:picLocks noChangeAspect="1"/>
          </p:cNvPicPr>
          <p:nvPr/>
        </p:nvPicPr>
        <p:blipFill>
          <a:blip r:embed="rId3"/>
          <a:stretch>
            <a:fillRect/>
          </a:stretch>
        </p:blipFill>
        <p:spPr>
          <a:xfrm>
            <a:off x="3710431" y="3756955"/>
            <a:ext cx="3712786" cy="2743438"/>
          </a:xfrm>
          <a:prstGeom prst="rect">
            <a:avLst/>
          </a:prstGeom>
        </p:spPr>
      </p:pic>
      <p:pic>
        <p:nvPicPr>
          <p:cNvPr id="6" name="Grafik 5">
            <a:extLst>
              <a:ext uri="{FF2B5EF4-FFF2-40B4-BE49-F238E27FC236}">
                <a16:creationId xmlns:a16="http://schemas.microsoft.com/office/drawing/2014/main" id="{3A45895E-6297-BF45-491F-DB33A5657F12}"/>
              </a:ext>
            </a:extLst>
          </p:cNvPr>
          <p:cNvPicPr>
            <a:picLocks noChangeAspect="1"/>
          </p:cNvPicPr>
          <p:nvPr/>
        </p:nvPicPr>
        <p:blipFill>
          <a:blip r:embed="rId4"/>
          <a:stretch>
            <a:fillRect/>
          </a:stretch>
        </p:blipFill>
        <p:spPr>
          <a:xfrm>
            <a:off x="8325754" y="1672116"/>
            <a:ext cx="1971188" cy="1800299"/>
          </a:xfrm>
          <a:prstGeom prst="rect">
            <a:avLst/>
          </a:prstGeom>
        </p:spPr>
      </p:pic>
      <p:sp>
        <p:nvSpPr>
          <p:cNvPr id="7" name="Textfeld 6">
            <a:extLst>
              <a:ext uri="{FF2B5EF4-FFF2-40B4-BE49-F238E27FC236}">
                <a16:creationId xmlns:a16="http://schemas.microsoft.com/office/drawing/2014/main" id="{5803F23B-1688-2B48-2902-C745C92B5837}"/>
              </a:ext>
            </a:extLst>
          </p:cNvPr>
          <p:cNvSpPr txBox="1"/>
          <p:nvPr/>
        </p:nvSpPr>
        <p:spPr>
          <a:xfrm>
            <a:off x="8223012" y="3472415"/>
            <a:ext cx="3191081" cy="769441"/>
          </a:xfrm>
          <a:prstGeom prst="rect">
            <a:avLst/>
          </a:prstGeom>
          <a:noFill/>
        </p:spPr>
        <p:txBody>
          <a:bodyPr wrap="square" rtlCol="0">
            <a:spAutoFit/>
          </a:bodyPr>
          <a:lstStyle/>
          <a:p>
            <a:r>
              <a:rPr lang="en-US" sz="2200" b="1" dirty="0"/>
              <a:t>also available as an app:</a:t>
            </a:r>
          </a:p>
          <a:p>
            <a:r>
              <a:rPr lang="de-DE" sz="2200" b="1" dirty="0" err="1"/>
              <a:t>ImpfPassDE</a:t>
            </a:r>
            <a:endParaRPr lang="de-DE" sz="2200" b="1" dirty="0"/>
          </a:p>
        </p:txBody>
      </p:sp>
    </p:spTree>
    <p:extLst>
      <p:ext uri="{BB962C8B-B14F-4D97-AF65-F5344CB8AC3E}">
        <p14:creationId xmlns:p14="http://schemas.microsoft.com/office/powerpoint/2010/main" val="2729453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The </a:t>
            </a:r>
            <a:r>
              <a:rPr lang="de-DE" dirty="0" err="1">
                <a:latin typeface="Calibri" panose="020F0502020204030204" pitchFamily="34" charset="0"/>
                <a:cs typeface="Calibri" panose="020F0502020204030204" pitchFamily="34" charset="0"/>
              </a:rPr>
              <a:t>hospital</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stay</a:t>
            </a:r>
            <a:r>
              <a:rPr lang="de-DE" dirty="0">
                <a:latin typeface="Calibri" panose="020F0502020204030204" pitchFamily="34" charset="0"/>
                <a:cs typeface="Calibri" panose="020F0502020204030204" pitchFamily="34" charset="0"/>
              </a:rPr>
              <a:t> (1/2)</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235606"/>
            <a:ext cx="10150658" cy="4970329"/>
          </a:xfrm>
        </p:spPr>
        <p:txBody>
          <a:bodyPr/>
          <a:lstStyle/>
          <a:p>
            <a:r>
              <a:rPr lang="de-DE" b="1" spc="-55" dirty="0">
                <a:solidFill>
                  <a:schemeClr val="tx1"/>
                </a:solidFill>
                <a:latin typeface="Calibri" panose="020F0502020204030204" pitchFamily="34" charset="0"/>
                <a:cs typeface="Calibri" panose="020F0502020204030204" pitchFamily="34" charset="0"/>
              </a:rPr>
              <a:t>Outpatient </a:t>
            </a:r>
            <a:r>
              <a:rPr lang="de-DE" b="1" spc="-55" dirty="0" err="1">
                <a:solidFill>
                  <a:schemeClr val="tx1"/>
                </a:solidFill>
                <a:latin typeface="Calibri" panose="020F0502020204030204" pitchFamily="34" charset="0"/>
                <a:cs typeface="Calibri" panose="020F0502020204030204" pitchFamily="34" charset="0"/>
              </a:rPr>
              <a:t>treatment</a:t>
            </a:r>
            <a:r>
              <a:rPr lang="de-DE" b="1" spc="-55" dirty="0">
                <a:solidFill>
                  <a:schemeClr val="tx1"/>
                </a:solidFill>
                <a:latin typeface="Calibri" panose="020F0502020204030204" pitchFamily="34" charset="0"/>
                <a:cs typeface="Calibri" panose="020F0502020204030204" pitchFamily="34" charset="0"/>
              </a:rPr>
              <a:t>:</a:t>
            </a:r>
          </a:p>
          <a:p>
            <a:pPr marL="342900" indent="-34290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takes place at a hospital, after which you can go home, e.g., for minor procedures</a:t>
            </a:r>
          </a:p>
          <a:p>
            <a:pPr marL="342900" indent="-34290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Follow-up care is often provided by the general practitioner</a:t>
            </a:r>
          </a:p>
          <a:p>
            <a:pPr marL="342900" indent="-342900">
              <a:buFont typeface="Wingdings" panose="05000000000000000000" pitchFamily="2" charset="2"/>
              <a:buChar char="v"/>
            </a:pPr>
            <a:endParaRPr lang="de-DE" b="1" spc="-55" dirty="0">
              <a:solidFill>
                <a:schemeClr val="tx1"/>
              </a:solidFill>
              <a:latin typeface="Calibri" panose="020F0502020204030204" pitchFamily="34" charset="0"/>
              <a:cs typeface="Calibri" panose="020F0502020204030204" pitchFamily="34" charset="0"/>
            </a:endParaRPr>
          </a:p>
          <a:p>
            <a:r>
              <a:rPr lang="de-DE" b="1" spc="-55" dirty="0" err="1">
                <a:solidFill>
                  <a:schemeClr val="tx1"/>
                </a:solidFill>
                <a:latin typeface="Calibri" panose="020F0502020204030204" pitchFamily="34" charset="0"/>
                <a:cs typeface="Calibri" panose="020F0502020204030204" pitchFamily="34" charset="0"/>
              </a:rPr>
              <a:t>Inpatient</a:t>
            </a:r>
            <a:r>
              <a:rPr lang="de-DE" b="1" spc="-55" dirty="0">
                <a:solidFill>
                  <a:schemeClr val="tx1"/>
                </a:solidFill>
                <a:latin typeface="Calibri" panose="020F0502020204030204" pitchFamily="34" charset="0"/>
                <a:cs typeface="Calibri" panose="020F0502020204030204" pitchFamily="34" charset="0"/>
              </a:rPr>
              <a:t> </a:t>
            </a:r>
            <a:r>
              <a:rPr lang="de-DE" b="1" spc="-55" dirty="0" err="1">
                <a:solidFill>
                  <a:schemeClr val="tx1"/>
                </a:solidFill>
                <a:latin typeface="Calibri" panose="020F0502020204030204" pitchFamily="34" charset="0"/>
                <a:cs typeface="Calibri" panose="020F0502020204030204" pitchFamily="34" charset="0"/>
              </a:rPr>
              <a:t>treatment</a:t>
            </a:r>
            <a:r>
              <a:rPr lang="de-DE" b="1" spc="-55" dirty="0">
                <a:solidFill>
                  <a:schemeClr val="tx1"/>
                </a:solidFill>
                <a:latin typeface="Calibri" panose="020F0502020204030204" pitchFamily="34" charset="0"/>
                <a:cs typeface="Calibri" panose="020F0502020204030204" pitchFamily="34" charset="0"/>
              </a:rPr>
              <a:t>:</a:t>
            </a:r>
          </a:p>
          <a:p>
            <a:pPr marL="342900" indent="-342900">
              <a:buFont typeface="Wingdings" panose="05000000000000000000" pitchFamily="2" charset="2"/>
              <a:buChar char="v"/>
            </a:pPr>
            <a:r>
              <a:rPr lang="de-DE" spc="-55" dirty="0" err="1">
                <a:solidFill>
                  <a:schemeClr val="tx1"/>
                </a:solidFill>
                <a:latin typeface="Calibri" panose="020F0502020204030204" pitchFamily="34" charset="0"/>
                <a:cs typeface="Calibri" panose="020F0502020204030204" pitchFamily="34" charset="0"/>
              </a:rPr>
              <a:t>with</a:t>
            </a:r>
            <a:r>
              <a:rPr lang="de-DE" spc="-55" dirty="0">
                <a:solidFill>
                  <a:schemeClr val="tx1"/>
                </a:solidFill>
                <a:latin typeface="Calibri" panose="020F0502020204030204" pitchFamily="34" charset="0"/>
                <a:cs typeface="Calibri" panose="020F0502020204030204" pitchFamily="34" charset="0"/>
              </a:rPr>
              <a:t> </a:t>
            </a:r>
            <a:r>
              <a:rPr lang="de-DE" spc="-55" dirty="0" err="1">
                <a:solidFill>
                  <a:schemeClr val="tx1"/>
                </a:solidFill>
                <a:latin typeface="Calibri" panose="020F0502020204030204" pitchFamily="34" charset="0"/>
                <a:cs typeface="Calibri" panose="020F0502020204030204" pitchFamily="34" charset="0"/>
              </a:rPr>
              <a:t>hospitalization</a:t>
            </a: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Referral from a general practitioner or treating specialist</a:t>
            </a:r>
          </a:p>
          <a:p>
            <a:pPr marL="342900" indent="-34290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Be sure to bring your referral slip to the hospital! </a:t>
            </a:r>
          </a:p>
          <a:p>
            <a:pPr marL="342900" indent="-342900">
              <a:buFont typeface="Wingdings" panose="05000000000000000000" pitchFamily="2" charset="2"/>
              <a:buChar char="v"/>
            </a:pPr>
            <a:endParaRPr lang="de-DE" spc="-55" dirty="0">
              <a:solidFill>
                <a:schemeClr val="tx1"/>
              </a:solidFill>
              <a:latin typeface="Calibri" panose="020F0502020204030204" pitchFamily="34" charset="0"/>
              <a:cs typeface="Calibri" panose="020F0502020204030204" pitchFamily="34" charset="0"/>
            </a:endParaRPr>
          </a:p>
          <a:p>
            <a:r>
              <a:rPr lang="en-US" b="1" spc="-55" dirty="0">
                <a:latin typeface="Calibri" panose="020F0502020204030204" pitchFamily="34" charset="0"/>
                <a:cs typeface="Calibri" panose="020F0502020204030204" pitchFamily="34" charset="0"/>
              </a:rPr>
              <a:t>Hospital contract: </a:t>
            </a:r>
            <a:r>
              <a:rPr lang="en-US" b="1" spc="-55" dirty="0">
                <a:solidFill>
                  <a:schemeClr val="tx1"/>
                </a:solidFill>
                <a:latin typeface="Calibri" panose="020F0502020204030204" pitchFamily="34" charset="0"/>
                <a:cs typeface="Calibri" panose="020F0502020204030204" pitchFamily="34" charset="0"/>
              </a:rPr>
              <a:t>A written contract is provided for inpatient stays</a:t>
            </a:r>
          </a:p>
          <a:p>
            <a:r>
              <a:rPr lang="de-DE" u="sng" spc="-55" dirty="0" err="1">
                <a:solidFill>
                  <a:schemeClr val="tx1"/>
                </a:solidFill>
                <a:latin typeface="Calibri" panose="020F0502020204030204" pitchFamily="34" charset="0"/>
                <a:cs typeface="Calibri" panose="020F0502020204030204" pitchFamily="34" charset="0"/>
              </a:rPr>
              <a:t>public</a:t>
            </a:r>
            <a:r>
              <a:rPr lang="de-DE" u="sng" spc="-55" dirty="0">
                <a:solidFill>
                  <a:schemeClr val="tx1"/>
                </a:solidFill>
                <a:latin typeface="Calibri" panose="020F0502020204030204" pitchFamily="34" charset="0"/>
                <a:cs typeface="Calibri" panose="020F0502020204030204" pitchFamily="34" charset="0"/>
              </a:rPr>
              <a:t> </a:t>
            </a:r>
            <a:r>
              <a:rPr lang="de-DE" u="sng" spc="-55" dirty="0" err="1">
                <a:solidFill>
                  <a:schemeClr val="tx1"/>
                </a:solidFill>
                <a:latin typeface="Calibri" panose="020F0502020204030204" pitchFamily="34" charset="0"/>
                <a:cs typeface="Calibri" panose="020F0502020204030204" pitchFamily="34" charset="0"/>
              </a:rPr>
              <a:t>health</a:t>
            </a:r>
            <a:r>
              <a:rPr lang="de-DE" u="sng" spc="-55" dirty="0">
                <a:solidFill>
                  <a:schemeClr val="tx1"/>
                </a:solidFill>
                <a:latin typeface="Calibri" panose="020F0502020204030204" pitchFamily="34" charset="0"/>
                <a:cs typeface="Calibri" panose="020F0502020204030204" pitchFamily="34" charset="0"/>
              </a:rPr>
              <a:t> </a:t>
            </a:r>
            <a:r>
              <a:rPr lang="de-DE" u="sng" spc="-55" dirty="0" err="1">
                <a:solidFill>
                  <a:schemeClr val="tx1"/>
                </a:solidFill>
                <a:latin typeface="Calibri" panose="020F0502020204030204" pitchFamily="34" charset="0"/>
                <a:cs typeface="Calibri" panose="020F0502020204030204" pitchFamily="34" charset="0"/>
              </a:rPr>
              <a:t>insurance</a:t>
            </a:r>
            <a:r>
              <a:rPr lang="de-DE" u="sng" spc="-55" dirty="0">
                <a:solidFill>
                  <a:schemeClr val="tx1"/>
                </a:solidFill>
                <a:latin typeface="Calibri" panose="020F0502020204030204" pitchFamily="34" charset="0"/>
                <a:cs typeface="Calibri" panose="020F0502020204030204" pitchFamily="34" charset="0"/>
              </a:rPr>
              <a:t>: </a:t>
            </a:r>
          </a:p>
          <a:p>
            <a:pPr marL="342900" indent="-34290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Covers the costs of hospitalization and treatment</a:t>
            </a:r>
          </a:p>
          <a:p>
            <a:pPr marL="342900" indent="-34290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Patient copayment: €10 per day for up to 28 days per calendar year</a:t>
            </a:r>
          </a:p>
          <a:p>
            <a:pPr marL="342900" indent="-34290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Special requests are subject to an additional charge</a:t>
            </a:r>
          </a:p>
          <a:p>
            <a:r>
              <a:rPr lang="de-DE" u="sng" spc="-55" dirty="0">
                <a:solidFill>
                  <a:schemeClr val="tx1"/>
                </a:solidFill>
                <a:latin typeface="Calibri" panose="020F0502020204030204" pitchFamily="34" charset="0"/>
                <a:cs typeface="Calibri" panose="020F0502020204030204" pitchFamily="34" charset="0"/>
              </a:rPr>
              <a:t>private </a:t>
            </a:r>
            <a:r>
              <a:rPr lang="de-DE" u="sng" spc="-55" dirty="0" err="1">
                <a:solidFill>
                  <a:schemeClr val="tx1"/>
                </a:solidFill>
                <a:latin typeface="Calibri" panose="020F0502020204030204" pitchFamily="34" charset="0"/>
                <a:cs typeface="Calibri" panose="020F0502020204030204" pitchFamily="34" charset="0"/>
              </a:rPr>
              <a:t>health</a:t>
            </a:r>
            <a:r>
              <a:rPr lang="de-DE" u="sng" spc="-55" dirty="0">
                <a:solidFill>
                  <a:schemeClr val="tx1"/>
                </a:solidFill>
                <a:latin typeface="Calibri" panose="020F0502020204030204" pitchFamily="34" charset="0"/>
                <a:cs typeface="Calibri" panose="020F0502020204030204" pitchFamily="34" charset="0"/>
              </a:rPr>
              <a:t> </a:t>
            </a:r>
            <a:r>
              <a:rPr lang="de-DE" u="sng" spc="-55" dirty="0" err="1">
                <a:solidFill>
                  <a:schemeClr val="tx1"/>
                </a:solidFill>
                <a:latin typeface="Calibri" panose="020F0502020204030204" pitchFamily="34" charset="0"/>
                <a:cs typeface="Calibri" panose="020F0502020204030204" pitchFamily="34" charset="0"/>
              </a:rPr>
              <a:t>insurance</a:t>
            </a:r>
            <a:r>
              <a:rPr lang="de-DE" u="sng" spc="-55" dirty="0">
                <a:solidFill>
                  <a:schemeClr val="tx1"/>
                </a:solidFill>
                <a:latin typeface="Calibri" panose="020F0502020204030204" pitchFamily="34" charset="0"/>
                <a:cs typeface="Calibri" panose="020F0502020204030204" pitchFamily="34" charset="0"/>
              </a:rPr>
              <a:t>: </a:t>
            </a:r>
          </a:p>
          <a:p>
            <a:pPr marL="342900" indent="-34290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Payments according to insurance contract</a:t>
            </a:r>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endParaRPr lang="de-DE" sz="2000" spc="-55" dirty="0">
              <a:solidFill>
                <a:srgbClr val="BD258F"/>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Tree>
    <p:extLst>
      <p:ext uri="{BB962C8B-B14F-4D97-AF65-F5344CB8AC3E}">
        <p14:creationId xmlns:p14="http://schemas.microsoft.com/office/powerpoint/2010/main" val="512081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The </a:t>
            </a:r>
            <a:r>
              <a:rPr lang="de-DE" dirty="0" err="1">
                <a:latin typeface="Calibri" panose="020F0502020204030204" pitchFamily="34" charset="0"/>
                <a:cs typeface="Calibri" panose="020F0502020204030204" pitchFamily="34" charset="0"/>
              </a:rPr>
              <a:t>hospital</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stay</a:t>
            </a:r>
            <a:r>
              <a:rPr lang="de-DE" dirty="0">
                <a:latin typeface="Calibri" panose="020F0502020204030204" pitchFamily="34" charset="0"/>
                <a:cs typeface="Calibri" panose="020F0502020204030204" pitchFamily="34" charset="0"/>
              </a:rPr>
              <a:t> (2/2)</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r>
              <a:rPr lang="de-DE" b="1" spc="-55" dirty="0" err="1">
                <a:solidFill>
                  <a:schemeClr val="tx1"/>
                </a:solidFill>
                <a:latin typeface="Calibri" panose="020F0502020204030204" pitchFamily="34" charset="0"/>
                <a:cs typeface="Calibri" panose="020F0502020204030204" pitchFamily="34" charset="0"/>
              </a:rPr>
              <a:t>Surgeries</a:t>
            </a:r>
            <a:r>
              <a:rPr lang="de-DE" b="1" spc="-55" dirty="0">
                <a:solidFill>
                  <a:schemeClr val="tx1"/>
                </a:solidFill>
                <a:latin typeface="Calibri" panose="020F0502020204030204" pitchFamily="34" charset="0"/>
                <a:cs typeface="Calibri" panose="020F0502020204030204" pitchFamily="34" charset="0"/>
              </a:rPr>
              <a:t>:</a:t>
            </a:r>
          </a:p>
          <a:p>
            <a:pPr marL="285750" indent="-28575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The procedure is explained to the patient beforehand.</a:t>
            </a:r>
          </a:p>
          <a:p>
            <a:pPr marL="285750" indent="-285750">
              <a:buFont typeface="Wingdings" panose="05000000000000000000" pitchFamily="2" charset="2"/>
              <a:buChar char="v"/>
            </a:pPr>
            <a:endParaRPr lang="de-DE"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Be sure to ask if there’s anything you don’t understand! </a:t>
            </a:r>
          </a:p>
          <a:p>
            <a:pPr marL="285750" indent="-28575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Feel free to bring someone along to help with translation!</a:t>
            </a:r>
          </a:p>
          <a:p>
            <a:pPr marL="285750" indent="-285750">
              <a:buFont typeface="Wingdings" panose="05000000000000000000" pitchFamily="2" charset="2"/>
              <a:buChar char="v"/>
            </a:pPr>
            <a:endParaRPr lang="de-DE"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The doctor must explain all the risks.</a:t>
            </a:r>
          </a:p>
          <a:p>
            <a:pPr marL="285750" indent="-28575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The patient signs a consent form.</a:t>
            </a:r>
          </a:p>
          <a:p>
            <a:pPr marL="285750" indent="-285750">
              <a:buFont typeface="Wingdings" panose="05000000000000000000" pitchFamily="2" charset="2"/>
              <a:buChar char="v"/>
            </a:pPr>
            <a:endParaRPr lang="de-DE"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endParaRPr lang="de-DE" spc="-55" dirty="0">
              <a:solidFill>
                <a:schemeClr val="tx1"/>
              </a:solidFill>
              <a:latin typeface="Calibri" panose="020F0502020204030204" pitchFamily="34" charset="0"/>
              <a:cs typeface="Calibri" panose="020F0502020204030204" pitchFamily="34" charset="0"/>
            </a:endParaRPr>
          </a:p>
          <a:p>
            <a:r>
              <a:rPr lang="en-US" b="1" spc="-55" dirty="0">
                <a:solidFill>
                  <a:schemeClr val="tx1"/>
                </a:solidFill>
                <a:latin typeface="Calibri" panose="020F0502020204030204" pitchFamily="34" charset="0"/>
                <a:cs typeface="Calibri" panose="020F0502020204030204" pitchFamily="34" charset="0"/>
              </a:rPr>
              <a:t>Everyday Life in the Hospital</a:t>
            </a:r>
            <a:r>
              <a:rPr lang="de-DE" b="1" spc="-55" dirty="0">
                <a:solidFill>
                  <a:schemeClr val="tx1"/>
                </a:solidFill>
                <a:latin typeface="Calibri" panose="020F0502020204030204" pitchFamily="34" charset="0"/>
                <a:cs typeface="Calibri" panose="020F0502020204030204" pitchFamily="34" charset="0"/>
              </a:rPr>
              <a:t>:</a:t>
            </a:r>
          </a:p>
          <a:p>
            <a:pPr marL="342900" indent="-34290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The nursing staff takes care of the patients' needs.</a:t>
            </a:r>
          </a:p>
          <a:p>
            <a:pPr marL="342900" indent="-34290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The patient's condition is assessed during the daily check-up.</a:t>
            </a:r>
          </a:p>
          <a:p>
            <a:pPr marL="342900" indent="-34290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Feel free to ask questions! Be open and honest!</a:t>
            </a:r>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endParaRPr lang="de-DE" sz="2000" spc="-55" dirty="0">
              <a:solidFill>
                <a:srgbClr val="BD258F"/>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67F44EA0-E915-F83C-82B1-CA5D92DBC604}"/>
              </a:ext>
            </a:extLst>
          </p:cNvPr>
          <p:cNvPicPr>
            <a:picLocks noChangeAspect="1"/>
          </p:cNvPicPr>
          <p:nvPr/>
        </p:nvPicPr>
        <p:blipFill>
          <a:blip r:embed="rId2"/>
          <a:stretch>
            <a:fillRect/>
          </a:stretch>
        </p:blipFill>
        <p:spPr>
          <a:xfrm>
            <a:off x="8910558" y="3429000"/>
            <a:ext cx="2381516" cy="2386572"/>
          </a:xfrm>
          <a:prstGeom prst="rect">
            <a:avLst/>
          </a:prstGeom>
        </p:spPr>
      </p:pic>
    </p:spTree>
    <p:extLst>
      <p:ext uri="{BB962C8B-B14F-4D97-AF65-F5344CB8AC3E}">
        <p14:creationId xmlns:p14="http://schemas.microsoft.com/office/powerpoint/2010/main" val="3801073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What to do in an emergency</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endParaRPr lang="de-DE" sz="1800" spc="-55" dirty="0">
              <a:solidFill>
                <a:schemeClr val="tx1"/>
              </a:solidFill>
              <a:latin typeface="Calibri" panose="020F0502020204030204" pitchFamily="34" charset="0"/>
              <a:cs typeface="Calibri" panose="020F0502020204030204" pitchFamily="34" charset="0"/>
            </a:endParaRPr>
          </a:p>
          <a:p>
            <a:r>
              <a:rPr lang="de-DE" sz="2200" spc="-55" dirty="0" err="1">
                <a:solidFill>
                  <a:schemeClr val="tx1"/>
                </a:solidFill>
                <a:latin typeface="Calibri" panose="020F0502020204030204" pitchFamily="34" charset="0"/>
                <a:cs typeface="Calibri" panose="020F0502020204030204" pitchFamily="34" charset="0"/>
              </a:rPr>
              <a:t>Emergencies</a:t>
            </a:r>
            <a:r>
              <a:rPr lang="de-DE" sz="2200" spc="-55" dirty="0">
                <a:solidFill>
                  <a:schemeClr val="tx1"/>
                </a:solidFill>
                <a:latin typeface="Calibri" panose="020F0502020204030204" pitchFamily="34" charset="0"/>
                <a:cs typeface="Calibri" panose="020F0502020204030204" pitchFamily="34" charset="0"/>
              </a:rPr>
              <a:t> </a:t>
            </a:r>
            <a:r>
              <a:rPr lang="de-DE" sz="2200" spc="-55" dirty="0">
                <a:solidFill>
                  <a:schemeClr val="tx1"/>
                </a:solidFill>
                <a:latin typeface="Calibri" panose="020F0502020204030204" pitchFamily="34" charset="0"/>
                <a:cs typeface="Calibri" panose="020F0502020204030204" pitchFamily="34" charset="0"/>
                <a:sym typeface="Wingdings" panose="05000000000000000000" pitchFamily="2" charset="2"/>
              </a:rPr>
              <a:t></a:t>
            </a:r>
            <a:r>
              <a:rPr lang="de-DE" sz="2200" spc="-55" dirty="0">
                <a:solidFill>
                  <a:schemeClr val="tx1"/>
                </a:solidFill>
                <a:latin typeface="Calibri" panose="020F0502020204030204" pitchFamily="34" charset="0"/>
                <a:cs typeface="Calibri" panose="020F0502020204030204" pitchFamily="34" charset="0"/>
              </a:rPr>
              <a:t> </a:t>
            </a:r>
            <a:r>
              <a:rPr lang="en-US" sz="2200" spc="-55" dirty="0">
                <a:solidFill>
                  <a:schemeClr val="tx1"/>
                </a:solidFill>
                <a:latin typeface="Calibri" panose="020F0502020204030204" pitchFamily="34" charset="0"/>
                <a:cs typeface="Calibri" panose="020F0502020204030204" pitchFamily="34" charset="0"/>
              </a:rPr>
              <a:t>Situations in which the person involved is in danger of injury or death, e.g.</a:t>
            </a:r>
          </a:p>
          <a:p>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High </a:t>
            </a:r>
            <a:r>
              <a:rPr lang="de-DE" sz="2200" spc="-55" dirty="0" err="1">
                <a:solidFill>
                  <a:schemeClr val="tx1"/>
                </a:solidFill>
                <a:latin typeface="Calibri" panose="020F0502020204030204" pitchFamily="34" charset="0"/>
                <a:cs typeface="Calibri" panose="020F0502020204030204" pitchFamily="34" charset="0"/>
              </a:rPr>
              <a:t>fever</a:t>
            </a: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Shortness </a:t>
            </a:r>
            <a:r>
              <a:rPr lang="de-DE" sz="2200" spc="-55" dirty="0" err="1">
                <a:solidFill>
                  <a:schemeClr val="tx1"/>
                </a:solidFill>
                <a:latin typeface="Calibri" panose="020F0502020204030204" pitchFamily="34" charset="0"/>
                <a:cs typeface="Calibri" panose="020F0502020204030204" pitchFamily="34" charset="0"/>
              </a:rPr>
              <a:t>of</a:t>
            </a:r>
            <a:r>
              <a:rPr lang="de-DE" sz="2200" spc="-55" dirty="0">
                <a:solidFill>
                  <a:schemeClr val="tx1"/>
                </a:solidFill>
                <a:latin typeface="Calibri" panose="020F0502020204030204" pitchFamily="34" charset="0"/>
                <a:cs typeface="Calibri" panose="020F0502020204030204" pitchFamily="34" charset="0"/>
              </a:rPr>
              <a:t> </a:t>
            </a:r>
            <a:r>
              <a:rPr lang="de-DE" sz="2200" spc="-55" dirty="0" err="1">
                <a:solidFill>
                  <a:schemeClr val="tx1"/>
                </a:solidFill>
                <a:latin typeface="Calibri" panose="020F0502020204030204" pitchFamily="34" charset="0"/>
                <a:cs typeface="Calibri" panose="020F0502020204030204" pitchFamily="34" charset="0"/>
              </a:rPr>
              <a:t>breath</a:t>
            </a: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err="1">
                <a:solidFill>
                  <a:schemeClr val="tx1"/>
                </a:solidFill>
                <a:latin typeface="Calibri" panose="020F0502020204030204" pitchFamily="34" charset="0"/>
                <a:cs typeface="Calibri" panose="020F0502020204030204" pitchFamily="34" charset="0"/>
              </a:rPr>
              <a:t>Broken</a:t>
            </a:r>
            <a:r>
              <a:rPr lang="de-DE" sz="2200" spc="-55" dirty="0">
                <a:solidFill>
                  <a:schemeClr val="tx1"/>
                </a:solidFill>
                <a:latin typeface="Calibri" panose="020F0502020204030204" pitchFamily="34" charset="0"/>
                <a:cs typeface="Calibri" panose="020F0502020204030204" pitchFamily="34" charset="0"/>
              </a:rPr>
              <a:t> </a:t>
            </a:r>
            <a:r>
              <a:rPr lang="de-DE" sz="2200" spc="-55" dirty="0" err="1">
                <a:solidFill>
                  <a:schemeClr val="tx1"/>
                </a:solidFill>
                <a:latin typeface="Calibri" panose="020F0502020204030204" pitchFamily="34" charset="0"/>
                <a:cs typeface="Calibri" panose="020F0502020204030204" pitchFamily="34" charset="0"/>
              </a:rPr>
              <a:t>bones</a:t>
            </a: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err="1">
                <a:solidFill>
                  <a:schemeClr val="tx1"/>
                </a:solidFill>
                <a:latin typeface="Calibri" panose="020F0502020204030204" pitchFamily="34" charset="0"/>
                <a:cs typeface="Calibri" panose="020F0502020204030204" pitchFamily="34" charset="0"/>
              </a:rPr>
              <a:t>Severe</a:t>
            </a:r>
            <a:r>
              <a:rPr lang="de-DE" sz="2200" spc="-55" dirty="0">
                <a:solidFill>
                  <a:schemeClr val="tx1"/>
                </a:solidFill>
                <a:latin typeface="Calibri" panose="020F0502020204030204" pitchFamily="34" charset="0"/>
                <a:cs typeface="Calibri" panose="020F0502020204030204" pitchFamily="34" charset="0"/>
              </a:rPr>
              <a:t> </a:t>
            </a:r>
            <a:r>
              <a:rPr lang="de-DE" sz="2200" spc="-55" dirty="0" err="1">
                <a:solidFill>
                  <a:schemeClr val="tx1"/>
                </a:solidFill>
                <a:latin typeface="Calibri" panose="020F0502020204030204" pitchFamily="34" charset="0"/>
                <a:cs typeface="Calibri" panose="020F0502020204030204" pitchFamily="34" charset="0"/>
              </a:rPr>
              <a:t>bleeding</a:t>
            </a: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err="1">
                <a:solidFill>
                  <a:schemeClr val="tx1"/>
                </a:solidFill>
                <a:latin typeface="Calibri" panose="020F0502020204030204" pitchFamily="34" charset="0"/>
                <a:cs typeface="Calibri" panose="020F0502020204030204" pitchFamily="34" charset="0"/>
              </a:rPr>
              <a:t>Poisoning</a:t>
            </a: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err="1">
                <a:solidFill>
                  <a:schemeClr val="tx1"/>
                </a:solidFill>
                <a:latin typeface="Calibri" panose="020F0502020204030204" pitchFamily="34" charset="0"/>
                <a:cs typeface="Calibri" panose="020F0502020204030204" pitchFamily="34" charset="0"/>
              </a:rPr>
              <a:t>Unconsciousness</a:t>
            </a:r>
            <a:endParaRPr lang="de-DE" sz="2000" spc="-55" dirty="0">
              <a:solidFill>
                <a:srgbClr val="BD258F"/>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396213A5-C609-31CB-1989-927A1A4A41BB}"/>
              </a:ext>
            </a:extLst>
          </p:cNvPr>
          <p:cNvPicPr>
            <a:picLocks noChangeAspect="1"/>
          </p:cNvPicPr>
          <p:nvPr/>
        </p:nvPicPr>
        <p:blipFill>
          <a:blip r:embed="rId2"/>
          <a:stretch>
            <a:fillRect/>
          </a:stretch>
        </p:blipFill>
        <p:spPr>
          <a:xfrm>
            <a:off x="3301698" y="2126033"/>
            <a:ext cx="6119703" cy="3289340"/>
          </a:xfrm>
          <a:prstGeom prst="rect">
            <a:avLst/>
          </a:prstGeom>
        </p:spPr>
      </p:pic>
    </p:spTree>
    <p:extLst>
      <p:ext uri="{BB962C8B-B14F-4D97-AF65-F5344CB8AC3E}">
        <p14:creationId xmlns:p14="http://schemas.microsoft.com/office/powerpoint/2010/main" val="10092199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What to do in an emergency</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5676182"/>
          </a:xfrm>
        </p:spPr>
        <p:txBody>
          <a:bodyPr/>
          <a:lstStyle/>
          <a:p>
            <a:endParaRPr lang="de-DE" sz="1800" spc="-55" dirty="0">
              <a:solidFill>
                <a:schemeClr val="tx1"/>
              </a:solidFill>
              <a:latin typeface="Calibri" panose="020F0502020204030204" pitchFamily="34" charset="0"/>
              <a:cs typeface="Calibri" panose="020F0502020204030204" pitchFamily="34" charset="0"/>
            </a:endParaRPr>
          </a:p>
          <a:p>
            <a:r>
              <a:rPr lang="de-DE" sz="2200" b="1" spc="-55" dirty="0">
                <a:solidFill>
                  <a:schemeClr val="tx1"/>
                </a:solidFill>
                <a:latin typeface="Calibri" panose="020F0502020204030204" pitchFamily="34" charset="0"/>
                <a:cs typeface="Calibri" panose="020F0502020204030204" pitchFamily="34" charset="0"/>
              </a:rPr>
              <a:t>Rescue </a:t>
            </a:r>
            <a:r>
              <a:rPr lang="de-DE" sz="2200" b="1" spc="-55" dirty="0" err="1">
                <a:solidFill>
                  <a:schemeClr val="tx1"/>
                </a:solidFill>
                <a:latin typeface="Calibri" panose="020F0502020204030204" pitchFamily="34" charset="0"/>
                <a:cs typeface="Calibri" panose="020F0502020204030204" pitchFamily="34" charset="0"/>
              </a:rPr>
              <a:t>chain</a:t>
            </a:r>
            <a:endParaRPr lang="de-DE" sz="2200" b="1" spc="-55" dirty="0">
              <a:solidFill>
                <a:schemeClr val="tx1"/>
              </a:solidFill>
              <a:latin typeface="Calibri" panose="020F0502020204030204" pitchFamily="34" charset="0"/>
              <a:cs typeface="Calibri" panose="020F0502020204030204" pitchFamily="34" charset="0"/>
            </a:endParaRPr>
          </a:p>
          <a:p>
            <a:endParaRPr lang="de-DE" sz="2200" b="1" spc="-55" dirty="0">
              <a:solidFill>
                <a:schemeClr val="tx1"/>
              </a:solidFill>
              <a:latin typeface="Calibri" panose="020F0502020204030204" pitchFamily="34" charset="0"/>
              <a:cs typeface="Calibri" panose="020F0502020204030204" pitchFamily="34" charset="0"/>
            </a:endParaRPr>
          </a:p>
          <a:p>
            <a:r>
              <a:rPr lang="de-DE" sz="2200" u="sng" spc="-55" dirty="0">
                <a:solidFill>
                  <a:schemeClr val="tx1"/>
                </a:solidFill>
                <a:latin typeface="Calibri" panose="020F0502020204030204" pitchFamily="34" charset="0"/>
                <a:cs typeface="Calibri" panose="020F0502020204030204" pitchFamily="34" charset="0"/>
              </a:rPr>
              <a:t>1. </a:t>
            </a:r>
            <a:r>
              <a:rPr lang="de-DE" sz="2200" u="sng" spc="-55" dirty="0" err="1">
                <a:solidFill>
                  <a:schemeClr val="tx1"/>
                </a:solidFill>
                <a:latin typeface="Calibri" panose="020F0502020204030204" pitchFamily="34" charset="0"/>
                <a:cs typeface="Calibri" panose="020F0502020204030204" pitchFamily="34" charset="0"/>
              </a:rPr>
              <a:t>Securing</a:t>
            </a:r>
            <a:r>
              <a:rPr lang="de-DE" sz="2200" u="sng" spc="-55" dirty="0">
                <a:solidFill>
                  <a:schemeClr val="tx1"/>
                </a:solidFill>
                <a:latin typeface="Calibri" panose="020F0502020204030204" pitchFamily="34" charset="0"/>
                <a:cs typeface="Calibri" panose="020F0502020204030204" pitchFamily="34" charset="0"/>
              </a:rPr>
              <a:t> and </a:t>
            </a:r>
            <a:r>
              <a:rPr lang="de-DE" sz="2200" u="sng" spc="-55" dirty="0" err="1">
                <a:solidFill>
                  <a:schemeClr val="tx1"/>
                </a:solidFill>
                <a:latin typeface="Calibri" panose="020F0502020204030204" pitchFamily="34" charset="0"/>
                <a:cs typeface="Calibri" panose="020F0502020204030204" pitchFamily="34" charset="0"/>
              </a:rPr>
              <a:t>self-protection</a:t>
            </a:r>
            <a:endParaRPr lang="de-DE" sz="2200" u="sng" spc="-55" dirty="0">
              <a:solidFill>
                <a:schemeClr val="tx1"/>
              </a:solidFill>
              <a:latin typeface="Calibri" panose="020F0502020204030204" pitchFamily="34" charset="0"/>
              <a:cs typeface="Calibri" panose="020F0502020204030204" pitchFamily="34" charset="0"/>
            </a:endParaRPr>
          </a:p>
          <a:p>
            <a:pPr marL="742950" lvl="1" indent="-285750" algn="l">
              <a:buFont typeface="Wingdings" panose="05000000000000000000" pitchFamily="2" charset="2"/>
              <a:buChar char="v"/>
            </a:pPr>
            <a:r>
              <a:rPr lang="en-US" sz="2200" spc="-55" dirty="0">
                <a:latin typeface="Calibri" panose="020F0502020204030204" pitchFamily="34" charset="0"/>
                <a:cs typeface="Calibri" panose="020F0502020204030204" pitchFamily="34" charset="0"/>
              </a:rPr>
              <a:t>rescue oneself and others from the danger zone</a:t>
            </a:r>
          </a:p>
          <a:p>
            <a:pPr marL="742950" lvl="1" indent="-285750" algn="l">
              <a:buFont typeface="Wingdings" panose="05000000000000000000" pitchFamily="2" charset="2"/>
              <a:buChar char="v"/>
            </a:pPr>
            <a:r>
              <a:rPr lang="en-US" sz="2200" spc="-55" dirty="0">
                <a:latin typeface="Calibri" panose="020F0502020204030204" pitchFamily="34" charset="0"/>
                <a:cs typeface="Calibri" panose="020F0502020204030204" pitchFamily="34" charset="0"/>
              </a:rPr>
              <a:t>Secure the accident scene if possible</a:t>
            </a:r>
          </a:p>
          <a:p>
            <a:pPr marL="742950" lvl="1" indent="-285750" algn="l">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r>
              <a:rPr lang="de-DE" sz="2200" u="sng" spc="-55" dirty="0">
                <a:solidFill>
                  <a:schemeClr val="tx1"/>
                </a:solidFill>
                <a:highlight>
                  <a:srgbClr val="80C535"/>
                </a:highlight>
                <a:latin typeface="Calibri" panose="020F0502020204030204" pitchFamily="34" charset="0"/>
                <a:cs typeface="Calibri" panose="020F0502020204030204" pitchFamily="34" charset="0"/>
              </a:rPr>
              <a:t>2. Providing </a:t>
            </a:r>
            <a:r>
              <a:rPr lang="de-DE" sz="2200" u="sng" spc="-55" dirty="0" err="1">
                <a:solidFill>
                  <a:schemeClr val="tx1"/>
                </a:solidFill>
                <a:highlight>
                  <a:srgbClr val="80C535"/>
                </a:highlight>
                <a:latin typeface="Calibri" panose="020F0502020204030204" pitchFamily="34" charset="0"/>
                <a:cs typeface="Calibri" panose="020F0502020204030204" pitchFamily="34" charset="0"/>
              </a:rPr>
              <a:t>first</a:t>
            </a:r>
            <a:r>
              <a:rPr lang="de-DE" sz="2200" u="sng" spc="-55" dirty="0">
                <a:solidFill>
                  <a:schemeClr val="tx1"/>
                </a:solidFill>
                <a:highlight>
                  <a:srgbClr val="80C535"/>
                </a:highlight>
                <a:latin typeface="Calibri" panose="020F0502020204030204" pitchFamily="34" charset="0"/>
                <a:cs typeface="Calibri" panose="020F0502020204030204" pitchFamily="34" charset="0"/>
              </a:rPr>
              <a:t> </a:t>
            </a:r>
            <a:r>
              <a:rPr lang="de-DE" sz="2200" u="sng" spc="-55" dirty="0" err="1">
                <a:solidFill>
                  <a:schemeClr val="tx1"/>
                </a:solidFill>
                <a:highlight>
                  <a:srgbClr val="80C535"/>
                </a:highlight>
                <a:latin typeface="Calibri" panose="020F0502020204030204" pitchFamily="34" charset="0"/>
                <a:cs typeface="Calibri" panose="020F0502020204030204" pitchFamily="34" charset="0"/>
              </a:rPr>
              <a:t>aid</a:t>
            </a:r>
            <a:r>
              <a:rPr lang="de-DE" sz="2200" u="sng" spc="-55" dirty="0">
                <a:solidFill>
                  <a:schemeClr val="tx1"/>
                </a:solidFill>
                <a:highlight>
                  <a:srgbClr val="80C535"/>
                </a:highlight>
                <a:latin typeface="Calibri" panose="020F0502020204030204" pitchFamily="34" charset="0"/>
                <a:cs typeface="Calibri" panose="020F0502020204030204" pitchFamily="34" charset="0"/>
              </a:rPr>
              <a:t>*</a:t>
            </a:r>
          </a:p>
          <a:p>
            <a:pPr marL="285750" indent="-28575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r>
              <a:rPr lang="de-DE" sz="2200" u="sng" spc="-55" dirty="0">
                <a:solidFill>
                  <a:schemeClr val="tx1"/>
                </a:solidFill>
                <a:latin typeface="Calibri" panose="020F0502020204030204" pitchFamily="34" charset="0"/>
                <a:cs typeface="Calibri" panose="020F0502020204030204" pitchFamily="34" charset="0"/>
              </a:rPr>
              <a:t>3. </a:t>
            </a:r>
            <a:r>
              <a:rPr lang="de-DE" sz="2200" u="sng" spc="-55" dirty="0" err="1">
                <a:solidFill>
                  <a:schemeClr val="tx1"/>
                </a:solidFill>
                <a:latin typeface="Calibri" panose="020F0502020204030204" pitchFamily="34" charset="0"/>
                <a:cs typeface="Calibri" panose="020F0502020204030204" pitchFamily="34" charset="0"/>
              </a:rPr>
              <a:t>Make</a:t>
            </a:r>
            <a:r>
              <a:rPr lang="de-DE" sz="2200" u="sng" spc="-55" dirty="0">
                <a:solidFill>
                  <a:schemeClr val="tx1"/>
                </a:solidFill>
                <a:latin typeface="Calibri" panose="020F0502020204030204" pitchFamily="34" charset="0"/>
                <a:cs typeface="Calibri" panose="020F0502020204030204" pitchFamily="34" charset="0"/>
              </a:rPr>
              <a:t> an </a:t>
            </a:r>
            <a:r>
              <a:rPr lang="de-DE" sz="2200" u="sng" spc="-55" dirty="0" err="1">
                <a:solidFill>
                  <a:schemeClr val="tx1"/>
                </a:solidFill>
                <a:latin typeface="Calibri" panose="020F0502020204030204" pitchFamily="34" charset="0"/>
                <a:cs typeface="Calibri" panose="020F0502020204030204" pitchFamily="34" charset="0"/>
              </a:rPr>
              <a:t>emergency</a:t>
            </a:r>
            <a:r>
              <a:rPr lang="de-DE" sz="2200" u="sng" spc="-55" dirty="0">
                <a:solidFill>
                  <a:schemeClr val="tx1"/>
                </a:solidFill>
                <a:latin typeface="Calibri" panose="020F0502020204030204" pitchFamily="34" charset="0"/>
                <a:cs typeface="Calibri" panose="020F0502020204030204" pitchFamily="34" charset="0"/>
              </a:rPr>
              <a:t> </a:t>
            </a:r>
            <a:r>
              <a:rPr lang="de-DE" sz="2200" u="sng" spc="-55" dirty="0" err="1">
                <a:solidFill>
                  <a:schemeClr val="tx1"/>
                </a:solidFill>
                <a:latin typeface="Calibri" panose="020F0502020204030204" pitchFamily="34" charset="0"/>
                <a:cs typeface="Calibri" panose="020F0502020204030204" pitchFamily="34" charset="0"/>
              </a:rPr>
              <a:t>call</a:t>
            </a:r>
            <a:r>
              <a:rPr lang="de-DE" sz="2200" u="sng" spc="-55" dirty="0">
                <a:solidFill>
                  <a:schemeClr val="tx1"/>
                </a:solidFill>
                <a:latin typeface="Calibri" panose="020F0502020204030204" pitchFamily="34" charset="0"/>
                <a:cs typeface="Calibri" panose="020F0502020204030204" pitchFamily="34" charset="0"/>
              </a:rPr>
              <a:t> (112) and </a:t>
            </a:r>
            <a:r>
              <a:rPr lang="de-DE" sz="2200" u="sng" spc="-55" dirty="0" err="1">
                <a:solidFill>
                  <a:schemeClr val="tx1"/>
                </a:solidFill>
                <a:latin typeface="Calibri" panose="020F0502020204030204" pitchFamily="34" charset="0"/>
                <a:cs typeface="Calibri" panose="020F0502020204030204" pitchFamily="34" charset="0"/>
              </a:rPr>
              <a:t>give</a:t>
            </a:r>
            <a:r>
              <a:rPr lang="de-DE" sz="2200" u="sng" spc="-55" dirty="0">
                <a:solidFill>
                  <a:schemeClr val="tx1"/>
                </a:solidFill>
                <a:latin typeface="Calibri" panose="020F0502020204030204" pitchFamily="34" charset="0"/>
                <a:cs typeface="Calibri" panose="020F0502020204030204" pitchFamily="34" charset="0"/>
              </a:rPr>
              <a:t> </a:t>
            </a:r>
            <a:r>
              <a:rPr lang="de-DE" sz="2200" u="sng" spc="-55" dirty="0" err="1">
                <a:solidFill>
                  <a:schemeClr val="tx1"/>
                </a:solidFill>
                <a:latin typeface="Calibri" panose="020F0502020204030204" pitchFamily="34" charset="0"/>
                <a:cs typeface="Calibri" panose="020F0502020204030204" pitchFamily="34" charset="0"/>
              </a:rPr>
              <a:t>the</a:t>
            </a:r>
            <a:r>
              <a:rPr lang="de-DE" sz="2200" u="sng" spc="-55" dirty="0">
                <a:solidFill>
                  <a:schemeClr val="tx1"/>
                </a:solidFill>
                <a:latin typeface="Calibri" panose="020F0502020204030204" pitchFamily="34" charset="0"/>
                <a:cs typeface="Calibri" panose="020F0502020204030204" pitchFamily="34" charset="0"/>
              </a:rPr>
              <a:t> </a:t>
            </a:r>
            <a:r>
              <a:rPr lang="de-DE" sz="2200" u="sng" spc="-55" dirty="0" err="1">
                <a:solidFill>
                  <a:schemeClr val="tx1"/>
                </a:solidFill>
                <a:latin typeface="Calibri" panose="020F0502020204030204" pitchFamily="34" charset="0"/>
                <a:cs typeface="Calibri" panose="020F0502020204030204" pitchFamily="34" charset="0"/>
              </a:rPr>
              <a:t>following</a:t>
            </a:r>
            <a:r>
              <a:rPr lang="de-DE" sz="2200" u="sng" spc="-55" dirty="0">
                <a:solidFill>
                  <a:schemeClr val="tx1"/>
                </a:solidFill>
                <a:latin typeface="Calibri" panose="020F0502020204030204" pitchFamily="34" charset="0"/>
                <a:cs typeface="Calibri" panose="020F0502020204030204" pitchFamily="34" charset="0"/>
              </a:rPr>
              <a:t> </a:t>
            </a:r>
            <a:r>
              <a:rPr lang="de-DE" sz="2200" u="sng" spc="-55" dirty="0" err="1">
                <a:solidFill>
                  <a:schemeClr val="tx1"/>
                </a:solidFill>
                <a:latin typeface="Calibri" panose="020F0502020204030204" pitchFamily="34" charset="0"/>
                <a:cs typeface="Calibri" panose="020F0502020204030204" pitchFamily="34" charset="0"/>
              </a:rPr>
              <a:t>information</a:t>
            </a:r>
            <a:r>
              <a:rPr lang="de-DE" sz="2200" u="sng" spc="-55" dirty="0">
                <a:solidFill>
                  <a:schemeClr val="tx1"/>
                </a:solidFill>
                <a:latin typeface="Calibri" panose="020F0502020204030204" pitchFamily="34" charset="0"/>
                <a:cs typeface="Calibri" panose="020F0502020204030204" pitchFamily="34" charset="0"/>
              </a:rPr>
              <a:t>:</a:t>
            </a:r>
          </a:p>
          <a:p>
            <a:pPr marL="342900" indent="-342900">
              <a:buFontTx/>
              <a:buChar char="-"/>
            </a:pPr>
            <a:r>
              <a:rPr lang="de-DE" sz="2200" i="1" spc="-55" dirty="0" err="1">
                <a:solidFill>
                  <a:schemeClr val="tx1"/>
                </a:solidFill>
                <a:latin typeface="Calibri" panose="020F0502020204030204" pitchFamily="34" charset="0"/>
                <a:cs typeface="Calibri" panose="020F0502020204030204" pitchFamily="34" charset="0"/>
              </a:rPr>
              <a:t>Where</a:t>
            </a:r>
            <a:r>
              <a:rPr lang="de-DE" sz="2200" i="1" spc="-55" dirty="0">
                <a:solidFill>
                  <a:schemeClr val="tx1"/>
                </a:solidFill>
                <a:latin typeface="Calibri" panose="020F0502020204030204" pitchFamily="34" charset="0"/>
                <a:cs typeface="Calibri" panose="020F0502020204030204" pitchFamily="34" charset="0"/>
              </a:rPr>
              <a:t> </a:t>
            </a:r>
            <a:r>
              <a:rPr lang="de-DE" sz="2200" i="1" spc="-55" dirty="0" err="1">
                <a:solidFill>
                  <a:schemeClr val="tx1"/>
                </a:solidFill>
                <a:latin typeface="Calibri" panose="020F0502020204030204" pitchFamily="34" charset="0"/>
                <a:cs typeface="Calibri" panose="020F0502020204030204" pitchFamily="34" charset="0"/>
              </a:rPr>
              <a:t>did</a:t>
            </a:r>
            <a:r>
              <a:rPr lang="de-DE" sz="2200" i="1" spc="-55" dirty="0">
                <a:solidFill>
                  <a:schemeClr val="tx1"/>
                </a:solidFill>
                <a:latin typeface="Calibri" panose="020F0502020204030204" pitchFamily="34" charset="0"/>
                <a:cs typeface="Calibri" panose="020F0502020204030204" pitchFamily="34" charset="0"/>
              </a:rPr>
              <a:t> </a:t>
            </a:r>
            <a:r>
              <a:rPr lang="de-DE" sz="2200" i="1" spc="-55" dirty="0" err="1">
                <a:solidFill>
                  <a:schemeClr val="tx1"/>
                </a:solidFill>
                <a:latin typeface="Calibri" panose="020F0502020204030204" pitchFamily="34" charset="0"/>
                <a:cs typeface="Calibri" panose="020F0502020204030204" pitchFamily="34" charset="0"/>
              </a:rPr>
              <a:t>it</a:t>
            </a:r>
            <a:r>
              <a:rPr lang="de-DE" sz="2200" i="1" spc="-55" dirty="0">
                <a:solidFill>
                  <a:schemeClr val="tx1"/>
                </a:solidFill>
                <a:latin typeface="Calibri" panose="020F0502020204030204" pitchFamily="34" charset="0"/>
                <a:cs typeface="Calibri" panose="020F0502020204030204" pitchFamily="34" charset="0"/>
              </a:rPr>
              <a:t> happen?</a:t>
            </a:r>
          </a:p>
          <a:p>
            <a:pPr marL="342900" indent="-342900">
              <a:buFontTx/>
              <a:buChar char="-"/>
            </a:pPr>
            <a:r>
              <a:rPr lang="de-DE" sz="2200" i="1" spc="-55" dirty="0" err="1">
                <a:solidFill>
                  <a:schemeClr val="tx1"/>
                </a:solidFill>
                <a:latin typeface="Calibri" panose="020F0502020204030204" pitchFamily="34" charset="0"/>
                <a:cs typeface="Calibri" panose="020F0502020204030204" pitchFamily="34" charset="0"/>
              </a:rPr>
              <a:t>What</a:t>
            </a:r>
            <a:r>
              <a:rPr lang="de-DE" sz="2200" i="1" spc="-55" dirty="0">
                <a:solidFill>
                  <a:schemeClr val="tx1"/>
                </a:solidFill>
                <a:latin typeface="Calibri" panose="020F0502020204030204" pitchFamily="34" charset="0"/>
                <a:cs typeface="Calibri" panose="020F0502020204030204" pitchFamily="34" charset="0"/>
              </a:rPr>
              <a:t> </a:t>
            </a:r>
            <a:r>
              <a:rPr lang="de-DE" sz="2200" i="1" spc="-55" dirty="0" err="1">
                <a:solidFill>
                  <a:schemeClr val="tx1"/>
                </a:solidFill>
                <a:latin typeface="Calibri" panose="020F0502020204030204" pitchFamily="34" charset="0"/>
                <a:cs typeface="Calibri" panose="020F0502020204030204" pitchFamily="34" charset="0"/>
              </a:rPr>
              <a:t>happened</a:t>
            </a:r>
            <a:r>
              <a:rPr lang="de-DE" sz="2200" i="1" spc="-55" dirty="0">
                <a:solidFill>
                  <a:schemeClr val="tx1"/>
                </a:solidFill>
                <a:latin typeface="Calibri" panose="020F0502020204030204" pitchFamily="34" charset="0"/>
                <a:cs typeface="Calibri" panose="020F0502020204030204" pitchFamily="34" charset="0"/>
              </a:rPr>
              <a:t>?</a:t>
            </a:r>
          </a:p>
          <a:p>
            <a:pPr marL="342900" indent="-342900">
              <a:buFontTx/>
              <a:buChar char="-"/>
            </a:pPr>
            <a:r>
              <a:rPr lang="en-US" sz="2200" i="1" spc="-55" dirty="0">
                <a:solidFill>
                  <a:schemeClr val="tx1"/>
                </a:solidFill>
                <a:latin typeface="Calibri" panose="020F0502020204030204" pitchFamily="34" charset="0"/>
                <a:cs typeface="Calibri" panose="020F0502020204030204" pitchFamily="34" charset="0"/>
              </a:rPr>
              <a:t>How many people were injured or affected?</a:t>
            </a:r>
          </a:p>
          <a:p>
            <a:pPr marL="342900" indent="-342900">
              <a:buFontTx/>
              <a:buChar char="-"/>
            </a:pPr>
            <a:r>
              <a:rPr lang="en-US" sz="2200" i="1" spc="-55" dirty="0">
                <a:solidFill>
                  <a:schemeClr val="tx1"/>
                </a:solidFill>
                <a:latin typeface="Calibri" panose="020F0502020204030204" pitchFamily="34" charset="0"/>
                <a:cs typeface="Calibri" panose="020F0502020204030204" pitchFamily="34" charset="0"/>
              </a:rPr>
              <a:t>What kind of injury?</a:t>
            </a:r>
          </a:p>
          <a:p>
            <a:pPr marL="342900" indent="-342900">
              <a:buFontTx/>
              <a:buChar char="-"/>
            </a:pPr>
            <a:r>
              <a:rPr lang="en-US" sz="2200" i="1" spc="-55" dirty="0">
                <a:solidFill>
                  <a:schemeClr val="tx1"/>
                </a:solidFill>
                <a:latin typeface="Calibri" panose="020F0502020204030204" pitchFamily="34" charset="0"/>
                <a:cs typeface="Calibri" panose="020F0502020204030204" pitchFamily="34" charset="0"/>
              </a:rPr>
              <a:t>Wait for further questions!</a:t>
            </a:r>
          </a:p>
          <a:p>
            <a:pPr marL="342900" indent="-342900">
              <a:buFontTx/>
              <a:buChar char="-"/>
            </a:pPr>
            <a:endParaRPr lang="de-DE" sz="2200" spc="-55" dirty="0">
              <a:solidFill>
                <a:schemeClr val="tx1"/>
              </a:solidFill>
              <a:latin typeface="Calibri" panose="020F0502020204030204" pitchFamily="34" charset="0"/>
              <a:cs typeface="Calibri" panose="020F0502020204030204" pitchFamily="34" charset="0"/>
            </a:endParaRPr>
          </a:p>
          <a:p>
            <a:endParaRPr lang="de-DE" sz="2000" spc="-55" dirty="0">
              <a:solidFill>
                <a:srgbClr val="BD258F"/>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D8B33704-C49D-AD69-9CEB-E60DCB568EE1}"/>
              </a:ext>
            </a:extLst>
          </p:cNvPr>
          <p:cNvPicPr>
            <a:picLocks noChangeAspect="1"/>
          </p:cNvPicPr>
          <p:nvPr/>
        </p:nvPicPr>
        <p:blipFill>
          <a:blip r:embed="rId2"/>
          <a:stretch>
            <a:fillRect/>
          </a:stretch>
        </p:blipFill>
        <p:spPr>
          <a:xfrm>
            <a:off x="6096000" y="4970759"/>
            <a:ext cx="4062681" cy="1887241"/>
          </a:xfrm>
          <a:prstGeom prst="rect">
            <a:avLst/>
          </a:prstGeom>
        </p:spPr>
      </p:pic>
      <p:sp>
        <p:nvSpPr>
          <p:cNvPr id="4" name="Textfeld 3">
            <a:extLst>
              <a:ext uri="{FF2B5EF4-FFF2-40B4-BE49-F238E27FC236}">
                <a16:creationId xmlns:a16="http://schemas.microsoft.com/office/drawing/2014/main" id="{CD9064B2-6E32-50F6-7D96-6B0E25779F6E}"/>
              </a:ext>
            </a:extLst>
          </p:cNvPr>
          <p:cNvSpPr txBox="1"/>
          <p:nvPr/>
        </p:nvSpPr>
        <p:spPr>
          <a:xfrm>
            <a:off x="7242809" y="1397675"/>
            <a:ext cx="4297809" cy="2585323"/>
          </a:xfrm>
          <a:prstGeom prst="rect">
            <a:avLst/>
          </a:prstGeom>
          <a:solidFill>
            <a:srgbClr val="92D050"/>
          </a:solidFill>
        </p:spPr>
        <p:txBody>
          <a:bodyPr wrap="square" rtlCol="0">
            <a:spAutoFit/>
          </a:bodyPr>
          <a:lstStyle/>
          <a:p>
            <a:r>
              <a:rPr lang="de-DE" dirty="0"/>
              <a:t>*</a:t>
            </a:r>
            <a:r>
              <a:rPr lang="en-US" dirty="0"/>
              <a:t> Everyone is required to provide first aid—at the very least, you must call emergency services. Failure to provide first aid is a criminal offense. Exceptions: the victim refuses assistance, the victim is dead, someone else is already helping, you would put yourself in danger, or you would be neglecting your duty of care (toward your children).</a:t>
            </a:r>
            <a:endParaRPr lang="de-DE" dirty="0"/>
          </a:p>
        </p:txBody>
      </p:sp>
    </p:spTree>
    <p:extLst>
      <p:ext uri="{BB962C8B-B14F-4D97-AF65-F5344CB8AC3E}">
        <p14:creationId xmlns:p14="http://schemas.microsoft.com/office/powerpoint/2010/main" val="613827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What to do in an emergency</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endParaRPr lang="de-DE" sz="2200" spc="-55" dirty="0">
              <a:solidFill>
                <a:schemeClr val="tx1"/>
              </a:solidFill>
              <a:latin typeface="Calibri" panose="020F0502020204030204" pitchFamily="34" charset="0"/>
              <a:cs typeface="Calibri" panose="020F0502020204030204" pitchFamily="34" charset="0"/>
            </a:endParaRPr>
          </a:p>
          <a:p>
            <a:r>
              <a:rPr lang="de-DE" sz="2200" u="sng" spc="-55" dirty="0">
                <a:solidFill>
                  <a:schemeClr val="tx1"/>
                </a:solidFill>
                <a:latin typeface="Calibri" panose="020F0502020204030204" pitchFamily="34" charset="0"/>
                <a:cs typeface="Calibri" panose="020F0502020204030204" pitchFamily="34" charset="0"/>
              </a:rPr>
              <a:t>4. </a:t>
            </a:r>
            <a:r>
              <a:rPr lang="en-US" sz="2200" u="sng" spc="-55" dirty="0">
                <a:solidFill>
                  <a:schemeClr val="tx1"/>
                </a:solidFill>
                <a:latin typeface="Calibri" panose="020F0502020204030204" pitchFamily="34" charset="0"/>
                <a:cs typeface="Calibri" panose="020F0502020204030204" pitchFamily="34" charset="0"/>
              </a:rPr>
              <a:t>Continue to provide first aid</a:t>
            </a:r>
          </a:p>
          <a:p>
            <a:r>
              <a:rPr lang="de-DE" sz="2200" spc="-55" dirty="0">
                <a:solidFill>
                  <a:schemeClr val="tx1"/>
                </a:solidFill>
                <a:latin typeface="Calibri" panose="020F0502020204030204" pitchFamily="34" charset="0"/>
                <a:cs typeface="Calibri" panose="020F0502020204030204" pitchFamily="34" charset="0"/>
              </a:rPr>
              <a:t>  </a:t>
            </a:r>
            <a:r>
              <a:rPr lang="en-US" sz="2200" spc="-55" dirty="0">
                <a:solidFill>
                  <a:schemeClr val="tx1"/>
                </a:solidFill>
                <a:latin typeface="Calibri" panose="020F0502020204030204" pitchFamily="34" charset="0"/>
                <a:cs typeface="Calibri" panose="020F0502020204030204" pitchFamily="34" charset="0"/>
              </a:rPr>
              <a:t>e.g., wound care, patient care, etc...</a:t>
            </a:r>
          </a:p>
          <a:p>
            <a:endParaRPr lang="de-DE" sz="2200" spc="-55" dirty="0">
              <a:solidFill>
                <a:schemeClr val="tx1"/>
              </a:solidFill>
              <a:latin typeface="Calibri" panose="020F0502020204030204" pitchFamily="34" charset="0"/>
              <a:cs typeface="Calibri" panose="020F0502020204030204" pitchFamily="34" charset="0"/>
            </a:endParaRPr>
          </a:p>
          <a:p>
            <a:r>
              <a:rPr lang="de-DE" sz="2200" u="sng" spc="-55" dirty="0">
                <a:solidFill>
                  <a:schemeClr val="tx1"/>
                </a:solidFill>
                <a:latin typeface="Calibri" panose="020F0502020204030204" pitchFamily="34" charset="0"/>
                <a:cs typeface="Calibri" panose="020F0502020204030204" pitchFamily="34" charset="0"/>
              </a:rPr>
              <a:t>5. </a:t>
            </a:r>
            <a:r>
              <a:rPr lang="en-US" sz="2200" u="sng" spc="-55" dirty="0">
                <a:solidFill>
                  <a:schemeClr val="tx1"/>
                </a:solidFill>
                <a:latin typeface="Calibri" panose="020F0502020204030204" pitchFamily="34" charset="0"/>
                <a:cs typeface="Calibri" panose="020F0502020204030204" pitchFamily="34" charset="0"/>
              </a:rPr>
              <a:t>Emergency medical services arrive and take over care</a:t>
            </a:r>
            <a:br>
              <a:rPr lang="de-DE" sz="2200" spc="-55" dirty="0">
                <a:solidFill>
                  <a:schemeClr val="tx1"/>
                </a:solidFill>
                <a:latin typeface="Calibri" panose="020F0502020204030204" pitchFamily="34" charset="0"/>
                <a:cs typeface="Calibri" panose="020F0502020204030204" pitchFamily="34" charset="0"/>
              </a:rPr>
            </a:br>
            <a:endParaRPr lang="de-DE" sz="2200" spc="-55" dirty="0">
              <a:solidFill>
                <a:schemeClr val="tx1"/>
              </a:solidFill>
              <a:latin typeface="Calibri" panose="020F0502020204030204" pitchFamily="34" charset="0"/>
              <a:cs typeface="Calibri" panose="020F0502020204030204" pitchFamily="34" charset="0"/>
            </a:endParaRPr>
          </a:p>
          <a:p>
            <a:r>
              <a:rPr lang="de-DE" sz="2200" u="sng" spc="-55" dirty="0">
                <a:solidFill>
                  <a:schemeClr val="tx1"/>
                </a:solidFill>
                <a:latin typeface="Calibri" panose="020F0502020204030204" pitchFamily="34" charset="0"/>
                <a:cs typeface="Calibri" panose="020F0502020204030204" pitchFamily="34" charset="0"/>
              </a:rPr>
              <a:t>6. </a:t>
            </a:r>
            <a:r>
              <a:rPr lang="en-US" sz="2200" u="sng" spc="-55" dirty="0">
                <a:solidFill>
                  <a:schemeClr val="tx1"/>
                </a:solidFill>
                <a:latin typeface="Calibri" panose="020F0502020204030204" pitchFamily="34" charset="0"/>
                <a:cs typeface="Calibri" panose="020F0502020204030204" pitchFamily="34" charset="0"/>
              </a:rPr>
              <a:t>The patient arrives at the hospital emergency room</a:t>
            </a:r>
            <a:endParaRPr lang="de-DE" sz="2200" u="sng" spc="-55" dirty="0">
              <a:solidFill>
                <a:schemeClr val="tx1"/>
              </a:solidFill>
              <a:latin typeface="Calibri" panose="020F0502020204030204" pitchFamily="34" charset="0"/>
              <a:cs typeface="Calibri" panose="020F0502020204030204" pitchFamily="34" charset="0"/>
            </a:endParaRPr>
          </a:p>
          <a:p>
            <a:endParaRPr lang="de-DE" sz="2000" spc="-55" dirty="0">
              <a:solidFill>
                <a:srgbClr val="BD258F"/>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0598CCB5-5AB3-58EE-7432-FD6694970C78}"/>
              </a:ext>
            </a:extLst>
          </p:cNvPr>
          <p:cNvPicPr>
            <a:picLocks noChangeAspect="1"/>
          </p:cNvPicPr>
          <p:nvPr/>
        </p:nvPicPr>
        <p:blipFill>
          <a:blip r:embed="rId2"/>
          <a:stretch>
            <a:fillRect/>
          </a:stretch>
        </p:blipFill>
        <p:spPr>
          <a:xfrm>
            <a:off x="5131824" y="4009451"/>
            <a:ext cx="4021946" cy="2306597"/>
          </a:xfrm>
          <a:prstGeom prst="rect">
            <a:avLst/>
          </a:prstGeom>
        </p:spPr>
      </p:pic>
    </p:spTree>
    <p:extLst>
      <p:ext uri="{BB962C8B-B14F-4D97-AF65-F5344CB8AC3E}">
        <p14:creationId xmlns:p14="http://schemas.microsoft.com/office/powerpoint/2010/main" val="2770951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What to do in an emergency</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1800" spc="-55" dirty="0">
                <a:solidFill>
                  <a:schemeClr val="tx1"/>
                </a:solidFill>
                <a:latin typeface="Calibri" panose="020F0502020204030204" pitchFamily="34" charset="0"/>
                <a:cs typeface="Calibri" panose="020F0502020204030204" pitchFamily="34" charset="0"/>
              </a:rPr>
              <a:t>In the case of non-life-threatening emergencies (pinched fingers, fever, pain), you can also go to the emergency room on your own</a:t>
            </a:r>
          </a:p>
          <a:p>
            <a:pPr marL="342900" indent="-342900">
              <a:buFont typeface="Wingdings" panose="05000000000000000000" pitchFamily="2" charset="2"/>
              <a:buChar char="v"/>
            </a:pPr>
            <a:r>
              <a:rPr lang="en-US" sz="1800" spc="-55" dirty="0">
                <a:solidFill>
                  <a:schemeClr val="tx1"/>
                </a:solidFill>
                <a:latin typeface="Calibri" panose="020F0502020204030204" pitchFamily="34" charset="0"/>
                <a:cs typeface="Calibri" panose="020F0502020204030204" pitchFamily="34" charset="0"/>
              </a:rPr>
              <a:t>Can be reached by calling: 116 117 </a:t>
            </a:r>
          </a:p>
          <a:p>
            <a:pPr marL="342900" indent="-342900">
              <a:buFont typeface="Wingdings" panose="05000000000000000000" pitchFamily="2" charset="2"/>
              <a:buChar char="v"/>
            </a:pPr>
            <a:r>
              <a:rPr lang="en-US" sz="1800" spc="-55" dirty="0">
                <a:solidFill>
                  <a:schemeClr val="tx1"/>
                </a:solidFill>
                <a:latin typeface="Calibri" panose="020F0502020204030204" pitchFamily="34" charset="0"/>
                <a:cs typeface="Calibri" panose="020F0502020204030204" pitchFamily="34" charset="0"/>
              </a:rPr>
              <a:t>available whenever the general practitioner's office is closed</a:t>
            </a: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r>
              <a:rPr lang="de-DE" sz="1800" b="1" spc="-55" dirty="0">
                <a:solidFill>
                  <a:schemeClr val="tx1"/>
                </a:solidFill>
                <a:latin typeface="Calibri" panose="020F0502020204030204" pitchFamily="34" charset="0"/>
                <a:cs typeface="Calibri" panose="020F0502020204030204" pitchFamily="34" charset="0"/>
              </a:rPr>
              <a:t>KVB Bereitschaftspraxis Vincentinum </a:t>
            </a:r>
          </a:p>
          <a:p>
            <a:pPr marL="342900" indent="-342900">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Franziskanergasse 12 - 86152 Augsburg (</a:t>
            </a:r>
            <a:r>
              <a:rPr lang="de-DE" sz="1800" spc="-55" dirty="0" err="1">
                <a:solidFill>
                  <a:schemeClr val="tx1"/>
                </a:solidFill>
                <a:latin typeface="Calibri" panose="020F0502020204030204" pitchFamily="34" charset="0"/>
                <a:cs typeface="Calibri" panose="020F0502020204030204" pitchFamily="34" charset="0"/>
              </a:rPr>
              <a:t>central</a:t>
            </a:r>
            <a:r>
              <a:rPr lang="de-DE" sz="1800" spc="-55" dirty="0">
                <a:solidFill>
                  <a:schemeClr val="tx1"/>
                </a:solidFill>
                <a:latin typeface="Calibri" panose="020F0502020204030204" pitchFamily="34" charset="0"/>
                <a:cs typeface="Calibri" panose="020F0502020204030204" pitchFamily="34" charset="0"/>
              </a:rPr>
              <a:t>)</a:t>
            </a:r>
          </a:p>
          <a:p>
            <a:pPr marL="342900" indent="-342900">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Busses 35 und 44 „Klinik Vincentinum“</a:t>
            </a:r>
          </a:p>
          <a:p>
            <a:pPr marL="342900" indent="-342900">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Tram 1 „</a:t>
            </a:r>
            <a:r>
              <a:rPr lang="de-DE" sz="1800" spc="-55" dirty="0" err="1">
                <a:solidFill>
                  <a:schemeClr val="tx1"/>
                </a:solidFill>
                <a:latin typeface="Calibri" panose="020F0502020204030204" pitchFamily="34" charset="0"/>
                <a:cs typeface="Calibri" panose="020F0502020204030204" pitchFamily="34" charset="0"/>
              </a:rPr>
              <a:t>Fuggerei</a:t>
            </a:r>
            <a:r>
              <a:rPr lang="de-DE" sz="1800" spc="-55" dirty="0">
                <a:solidFill>
                  <a:schemeClr val="tx1"/>
                </a:solidFill>
                <a:latin typeface="Calibri" panose="020F0502020204030204" pitchFamily="34" charset="0"/>
                <a:cs typeface="Calibri" panose="020F0502020204030204" pitchFamily="34" charset="0"/>
              </a:rPr>
              <a:t>“ (</a:t>
            </a:r>
            <a:r>
              <a:rPr lang="de-DE" sz="1800" spc="-55" dirty="0" err="1">
                <a:solidFill>
                  <a:schemeClr val="tx1"/>
                </a:solidFill>
                <a:latin typeface="Calibri" panose="020F0502020204030204" pitchFamily="34" charset="0"/>
                <a:cs typeface="Calibri" panose="020F0502020204030204" pitchFamily="34" charset="0"/>
              </a:rPr>
              <a:t>distance</a:t>
            </a:r>
            <a:r>
              <a:rPr lang="de-DE" sz="1800" spc="-55" dirty="0">
                <a:solidFill>
                  <a:schemeClr val="tx1"/>
                </a:solidFill>
                <a:latin typeface="Calibri" panose="020F0502020204030204" pitchFamily="34" charset="0"/>
                <a:cs typeface="Calibri" panose="020F0502020204030204" pitchFamily="34" charset="0"/>
              </a:rPr>
              <a:t> </a:t>
            </a:r>
            <a:r>
              <a:rPr lang="de-DE" sz="1800" spc="-55" dirty="0" err="1">
                <a:solidFill>
                  <a:schemeClr val="tx1"/>
                </a:solidFill>
                <a:latin typeface="Calibri" panose="020F0502020204030204" pitchFamily="34" charset="0"/>
                <a:cs typeface="Calibri" panose="020F0502020204030204" pitchFamily="34" charset="0"/>
              </a:rPr>
              <a:t>approx</a:t>
            </a:r>
            <a:r>
              <a:rPr lang="de-DE" sz="1800" spc="-55" dirty="0">
                <a:solidFill>
                  <a:schemeClr val="tx1"/>
                </a:solidFill>
                <a:latin typeface="Calibri" panose="020F0502020204030204" pitchFamily="34" charset="0"/>
                <a:cs typeface="Calibri" panose="020F0502020204030204" pitchFamily="34" charset="0"/>
              </a:rPr>
              <a:t>. 500 m)</a:t>
            </a:r>
          </a:p>
          <a:p>
            <a:endParaRPr lang="de-DE" sz="2000" spc="-55" dirty="0">
              <a:solidFill>
                <a:srgbClr val="BD258F"/>
              </a:solidFill>
              <a:latin typeface="Calibri" panose="020F0502020204030204" pitchFamily="34" charset="0"/>
              <a:cs typeface="Calibri" panose="020F0502020204030204" pitchFamily="34" charset="0"/>
            </a:endParaRPr>
          </a:p>
          <a:p>
            <a:r>
              <a:rPr lang="de-DE" sz="1800" b="1" spc="-55" dirty="0">
                <a:solidFill>
                  <a:schemeClr val="tx1"/>
                </a:solidFill>
                <a:latin typeface="Calibri" panose="020F0502020204030204" pitchFamily="34" charset="0"/>
                <a:cs typeface="Calibri" panose="020F0502020204030204" pitchFamily="34" charset="0"/>
              </a:rPr>
              <a:t>KVB Bereitschaftspraxis Uniklinikum </a:t>
            </a:r>
          </a:p>
          <a:p>
            <a:pPr marL="342900" indent="-342900">
              <a:buFont typeface="Wingdings" panose="05000000000000000000" pitchFamily="2" charset="2"/>
              <a:buChar char="v"/>
            </a:pPr>
            <a:r>
              <a:rPr lang="de-DE" sz="1800" spc="-55" dirty="0" err="1">
                <a:solidFill>
                  <a:schemeClr val="tx1"/>
                </a:solidFill>
                <a:latin typeface="Calibri" panose="020F0502020204030204" pitchFamily="34" charset="0"/>
                <a:cs typeface="Calibri" panose="020F0502020204030204" pitchFamily="34" charset="0"/>
              </a:rPr>
              <a:t>Stenglinstraße</a:t>
            </a:r>
            <a:r>
              <a:rPr lang="de-DE" sz="1800" spc="-55" dirty="0">
                <a:solidFill>
                  <a:schemeClr val="tx1"/>
                </a:solidFill>
                <a:latin typeface="Calibri" panose="020F0502020204030204" pitchFamily="34" charset="0"/>
                <a:cs typeface="Calibri" panose="020F0502020204030204" pitchFamily="34" charset="0"/>
              </a:rPr>
              <a:t> 2, 86156 Augsburg (</a:t>
            </a:r>
            <a:r>
              <a:rPr lang="de-DE" sz="1800" spc="-55" dirty="0" err="1">
                <a:solidFill>
                  <a:schemeClr val="tx1"/>
                </a:solidFill>
                <a:latin typeface="Calibri" panose="020F0502020204030204" pitchFamily="34" charset="0"/>
                <a:cs typeface="Calibri" panose="020F0502020204030204" pitchFamily="34" charset="0"/>
              </a:rPr>
              <a:t>entrance</a:t>
            </a:r>
            <a:r>
              <a:rPr lang="de-DE" sz="1800" spc="-55" dirty="0">
                <a:solidFill>
                  <a:schemeClr val="tx1"/>
                </a:solidFill>
                <a:latin typeface="Calibri" panose="020F0502020204030204" pitchFamily="34" charset="0"/>
                <a:cs typeface="Calibri" panose="020F0502020204030204" pitchFamily="34" charset="0"/>
              </a:rPr>
              <a:t> </a:t>
            </a:r>
            <a:r>
              <a:rPr lang="de-DE" sz="1800" i="1" spc="-55" dirty="0">
                <a:solidFill>
                  <a:schemeClr val="tx1"/>
                </a:solidFill>
                <a:latin typeface="Calibri" panose="020F0502020204030204" pitchFamily="34" charset="0"/>
                <a:cs typeface="Calibri" panose="020F0502020204030204" pitchFamily="34" charset="0"/>
              </a:rPr>
              <a:t>Notaufnahme</a:t>
            </a:r>
            <a:r>
              <a:rPr lang="de-DE" sz="1800" spc="-55" dirty="0">
                <a:solidFill>
                  <a:schemeClr val="tx1"/>
                </a:solidFill>
                <a:latin typeface="Calibri" panose="020F0502020204030204" pitchFamily="34" charset="0"/>
                <a:cs typeface="Calibri" panose="020F0502020204030204" pitchFamily="34" charset="0"/>
              </a:rPr>
              <a:t>)</a:t>
            </a:r>
          </a:p>
          <a:p>
            <a:pPr marL="342900" indent="-342900">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rPr>
              <a:t>Bus 32 &amp; Tram 2 “Uniklinik“</a:t>
            </a: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1800" spc="-55" dirty="0">
                <a:solidFill>
                  <a:schemeClr val="tx1"/>
                </a:solidFill>
                <a:latin typeface="Calibri" panose="020F0502020204030204" pitchFamily="34" charset="0"/>
                <a:cs typeface="Calibri" panose="020F0502020204030204" pitchFamily="34" charset="0"/>
                <a:hlinkClick r:id="rId2"/>
              </a:rPr>
              <a:t>https://www.kvb.de/patienten/</a:t>
            </a:r>
            <a:endParaRPr lang="de-DE" sz="1800" spc="-55" dirty="0">
              <a:solidFill>
                <a:schemeClr val="tx1"/>
              </a:solidFill>
              <a:latin typeface="Calibri" panose="020F0502020204030204" pitchFamily="34" charset="0"/>
              <a:cs typeface="Calibri" panose="020F0502020204030204" pitchFamily="34" charset="0"/>
            </a:endParaRPr>
          </a:p>
          <a:p>
            <a:r>
              <a:rPr lang="de-DE" sz="1800" spc="-55" dirty="0">
                <a:solidFill>
                  <a:schemeClr val="tx1"/>
                </a:solidFill>
                <a:latin typeface="Calibri" panose="020F0502020204030204" pitchFamily="34" charset="0"/>
                <a:cs typeface="Calibri" panose="020F0502020204030204" pitchFamily="34" charset="0"/>
              </a:rPr>
              <a:t>       </a:t>
            </a:r>
            <a:r>
              <a:rPr lang="de-DE" sz="1800" u="sng" spc="-55" dirty="0">
                <a:solidFill>
                  <a:schemeClr val="tx1"/>
                </a:solidFill>
                <a:latin typeface="Calibri" panose="020F0502020204030204" pitchFamily="34" charset="0"/>
                <a:cs typeface="Calibri" panose="020F0502020204030204" pitchFamily="34" charset="0"/>
              </a:rPr>
              <a:t>aerztlicher-bereitschaftsdienst#c8743</a:t>
            </a: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CF5DF424-9D2E-988D-2965-90300229411F}"/>
              </a:ext>
            </a:extLst>
          </p:cNvPr>
          <p:cNvPicPr>
            <a:picLocks noChangeAspect="1"/>
          </p:cNvPicPr>
          <p:nvPr/>
        </p:nvPicPr>
        <p:blipFill>
          <a:blip r:embed="rId3"/>
          <a:stretch>
            <a:fillRect/>
          </a:stretch>
        </p:blipFill>
        <p:spPr>
          <a:xfrm>
            <a:off x="7582327" y="1782781"/>
            <a:ext cx="3974815" cy="1987408"/>
          </a:xfrm>
          <a:prstGeom prst="rect">
            <a:avLst/>
          </a:prstGeom>
        </p:spPr>
      </p:pic>
      <p:pic>
        <p:nvPicPr>
          <p:cNvPr id="6" name="Grafik 5">
            <a:extLst>
              <a:ext uri="{FF2B5EF4-FFF2-40B4-BE49-F238E27FC236}">
                <a16:creationId xmlns:a16="http://schemas.microsoft.com/office/drawing/2014/main" id="{843E0F52-BCC3-C3C1-906A-9D377EC86B67}"/>
              </a:ext>
            </a:extLst>
          </p:cNvPr>
          <p:cNvPicPr>
            <a:picLocks noChangeAspect="1"/>
          </p:cNvPicPr>
          <p:nvPr/>
        </p:nvPicPr>
        <p:blipFill>
          <a:blip r:embed="rId4"/>
          <a:stretch>
            <a:fillRect/>
          </a:stretch>
        </p:blipFill>
        <p:spPr>
          <a:xfrm>
            <a:off x="6450886" y="4007266"/>
            <a:ext cx="5106256" cy="2308782"/>
          </a:xfrm>
          <a:prstGeom prst="rect">
            <a:avLst/>
          </a:prstGeom>
        </p:spPr>
      </p:pic>
      <p:sp>
        <p:nvSpPr>
          <p:cNvPr id="2" name="Pfeil: nach rechts 1">
            <a:extLst>
              <a:ext uri="{FF2B5EF4-FFF2-40B4-BE49-F238E27FC236}">
                <a16:creationId xmlns:a16="http://schemas.microsoft.com/office/drawing/2014/main" id="{4E40D13A-A610-BDC9-EC03-BE34327A4D82}"/>
              </a:ext>
            </a:extLst>
          </p:cNvPr>
          <p:cNvSpPr/>
          <p:nvPr/>
        </p:nvSpPr>
        <p:spPr>
          <a:xfrm rot="14576046" flipH="1">
            <a:off x="6069875" y="3295105"/>
            <a:ext cx="1375954" cy="267789"/>
          </a:xfrm>
          <a:prstGeom prst="rightArrow">
            <a:avLst/>
          </a:prstGeom>
          <a:solidFill>
            <a:srgbClr val="AD0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Pfeil: nach rechts 2">
            <a:extLst>
              <a:ext uri="{FF2B5EF4-FFF2-40B4-BE49-F238E27FC236}">
                <a16:creationId xmlns:a16="http://schemas.microsoft.com/office/drawing/2014/main" id="{410194FA-6D2B-6E70-E986-5546108054A5}"/>
              </a:ext>
            </a:extLst>
          </p:cNvPr>
          <p:cNvSpPr/>
          <p:nvPr/>
        </p:nvSpPr>
        <p:spPr>
          <a:xfrm rot="3282043" flipH="1">
            <a:off x="10182081" y="5542288"/>
            <a:ext cx="1375954" cy="267789"/>
          </a:xfrm>
          <a:prstGeom prst="rightArrow">
            <a:avLst/>
          </a:prstGeom>
          <a:solidFill>
            <a:srgbClr val="AD0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07727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err="1">
                <a:latin typeface="Calibri" panose="020F0502020204030204" pitchFamily="34" charset="0"/>
                <a:cs typeface="Calibri" panose="020F0502020204030204" pitchFamily="34" charset="0"/>
              </a:rPr>
              <a:t>Program</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9460920" cy="4970329"/>
          </a:xfrm>
        </p:spPr>
        <p:txBody>
          <a:bodyPr/>
          <a:lstStyle/>
          <a:p>
            <a:endParaRPr lang="de-DE" sz="2000" spc="-55" dirty="0">
              <a:solidFill>
                <a:srgbClr val="BD258F"/>
              </a:solidFill>
              <a:latin typeface="Calibri" panose="020F0502020204030204" pitchFamily="34" charset="0"/>
              <a:cs typeface="Calibri" panose="020F0502020204030204" pitchFamily="34" charset="0"/>
            </a:endParaRPr>
          </a:p>
          <a:p>
            <a:pPr marL="285750" indent="-285750">
              <a:lnSpc>
                <a:spcPct val="150000"/>
              </a:lnSpc>
              <a:buFont typeface="Wingdings" panose="05000000000000000000" pitchFamily="2" charset="2"/>
              <a:buChar char="v"/>
              <a:defRPr/>
            </a:pPr>
            <a:r>
              <a:rPr lang="en-US" sz="2400" dirty="0">
                <a:solidFill>
                  <a:schemeClr val="tx1"/>
                </a:solidFill>
              </a:rPr>
              <a:t>Overview of the German Healthcare System</a:t>
            </a:r>
          </a:p>
          <a:p>
            <a:pPr marL="285750" indent="-285750">
              <a:lnSpc>
                <a:spcPct val="150000"/>
              </a:lnSpc>
              <a:buFont typeface="Wingdings" panose="05000000000000000000" pitchFamily="2" charset="2"/>
              <a:buChar char="v"/>
              <a:defRPr/>
            </a:pPr>
            <a:r>
              <a:rPr lang="en-US" sz="2400" dirty="0">
                <a:solidFill>
                  <a:schemeClr val="tx1"/>
                </a:solidFill>
              </a:rPr>
              <a:t>Services covered by Public Health Insurance</a:t>
            </a:r>
          </a:p>
          <a:p>
            <a:pPr marL="285750" indent="-285750">
              <a:lnSpc>
                <a:spcPct val="150000"/>
              </a:lnSpc>
              <a:buFont typeface="Wingdings" panose="05000000000000000000" pitchFamily="2" charset="2"/>
              <a:buChar char="v"/>
              <a:defRPr/>
            </a:pPr>
            <a:r>
              <a:rPr lang="de-DE" sz="2400" dirty="0" err="1">
                <a:solidFill>
                  <a:schemeClr val="tx1"/>
                </a:solidFill>
              </a:rPr>
              <a:t>Doctor’s</a:t>
            </a:r>
            <a:r>
              <a:rPr lang="de-DE" sz="2400" dirty="0">
                <a:solidFill>
                  <a:schemeClr val="tx1"/>
                </a:solidFill>
              </a:rPr>
              <a:t> </a:t>
            </a:r>
            <a:r>
              <a:rPr lang="de-DE" sz="2400" dirty="0" err="1">
                <a:solidFill>
                  <a:schemeClr val="tx1"/>
                </a:solidFill>
              </a:rPr>
              <a:t>visits</a:t>
            </a:r>
            <a:r>
              <a:rPr lang="de-DE" sz="2400" dirty="0">
                <a:solidFill>
                  <a:schemeClr val="tx1"/>
                </a:solidFill>
              </a:rPr>
              <a:t>, </a:t>
            </a:r>
            <a:r>
              <a:rPr lang="de-DE" sz="2400" dirty="0" err="1">
                <a:solidFill>
                  <a:schemeClr val="tx1"/>
                </a:solidFill>
              </a:rPr>
              <a:t>dentists</a:t>
            </a:r>
            <a:r>
              <a:rPr lang="de-DE" sz="2400" dirty="0">
                <a:solidFill>
                  <a:schemeClr val="tx1"/>
                </a:solidFill>
              </a:rPr>
              <a:t>, </a:t>
            </a:r>
            <a:r>
              <a:rPr lang="de-DE" sz="2400" dirty="0" err="1">
                <a:solidFill>
                  <a:schemeClr val="tx1"/>
                </a:solidFill>
              </a:rPr>
              <a:t>pharmacies</a:t>
            </a:r>
            <a:r>
              <a:rPr lang="de-DE" sz="2400" dirty="0">
                <a:solidFill>
                  <a:schemeClr val="tx1"/>
                </a:solidFill>
              </a:rPr>
              <a:t>, </a:t>
            </a:r>
            <a:r>
              <a:rPr lang="de-DE" sz="2400" dirty="0" err="1">
                <a:solidFill>
                  <a:schemeClr val="tx1"/>
                </a:solidFill>
              </a:rPr>
              <a:t>hospitals</a:t>
            </a:r>
            <a:r>
              <a:rPr lang="de-DE" sz="2400" dirty="0">
                <a:solidFill>
                  <a:schemeClr val="tx1"/>
                </a:solidFill>
              </a:rPr>
              <a:t>, </a:t>
            </a:r>
            <a:r>
              <a:rPr lang="de-DE" sz="2400" dirty="0" err="1">
                <a:solidFill>
                  <a:schemeClr val="tx1"/>
                </a:solidFill>
              </a:rPr>
              <a:t>vaccinations</a:t>
            </a:r>
            <a:endParaRPr lang="de-DE" sz="2400" dirty="0">
              <a:solidFill>
                <a:schemeClr val="tx1"/>
              </a:solidFill>
            </a:endParaRPr>
          </a:p>
          <a:p>
            <a:pPr marL="285750" indent="-285750">
              <a:lnSpc>
                <a:spcPct val="150000"/>
              </a:lnSpc>
              <a:buFont typeface="Wingdings" panose="05000000000000000000" pitchFamily="2" charset="2"/>
              <a:buChar char="v"/>
              <a:defRPr/>
            </a:pPr>
            <a:r>
              <a:rPr lang="de-DE" sz="2400" dirty="0" err="1">
                <a:solidFill>
                  <a:schemeClr val="tx1"/>
                </a:solidFill>
              </a:rPr>
              <a:t>Prescriptions</a:t>
            </a:r>
            <a:r>
              <a:rPr lang="de-DE" sz="2400" dirty="0">
                <a:solidFill>
                  <a:schemeClr val="tx1"/>
                </a:solidFill>
              </a:rPr>
              <a:t>, </a:t>
            </a:r>
            <a:r>
              <a:rPr lang="de-DE" sz="2400" dirty="0" err="1">
                <a:solidFill>
                  <a:schemeClr val="tx1"/>
                </a:solidFill>
              </a:rPr>
              <a:t>referrals</a:t>
            </a:r>
            <a:r>
              <a:rPr lang="de-DE" sz="2400" dirty="0">
                <a:solidFill>
                  <a:schemeClr val="tx1"/>
                </a:solidFill>
              </a:rPr>
              <a:t>, sick </a:t>
            </a:r>
            <a:r>
              <a:rPr lang="de-DE" sz="2400" dirty="0" err="1">
                <a:solidFill>
                  <a:schemeClr val="tx1"/>
                </a:solidFill>
              </a:rPr>
              <a:t>leave</a:t>
            </a:r>
            <a:endParaRPr lang="de-DE" sz="2400" dirty="0">
              <a:solidFill>
                <a:schemeClr val="tx1"/>
              </a:solidFill>
            </a:endParaRPr>
          </a:p>
          <a:p>
            <a:pPr marL="285750" indent="-285750">
              <a:lnSpc>
                <a:spcPct val="150000"/>
              </a:lnSpc>
              <a:buFont typeface="Wingdings" panose="05000000000000000000" pitchFamily="2" charset="2"/>
              <a:buChar char="v"/>
              <a:defRPr/>
            </a:pPr>
            <a:r>
              <a:rPr lang="en-US" sz="2400" dirty="0">
                <a:solidFill>
                  <a:schemeClr val="tx1"/>
                </a:solidFill>
              </a:rPr>
              <a:t>What to do in an emergency</a:t>
            </a:r>
          </a:p>
          <a:p>
            <a:pPr marL="285750" indent="-285750">
              <a:lnSpc>
                <a:spcPct val="150000"/>
              </a:lnSpc>
              <a:buFont typeface="Wingdings" panose="05000000000000000000" pitchFamily="2" charset="2"/>
              <a:buChar char="v"/>
              <a:defRPr/>
            </a:pPr>
            <a:r>
              <a:rPr lang="en-US" sz="2400" dirty="0">
                <a:solidFill>
                  <a:schemeClr val="tx1"/>
                </a:solidFill>
              </a:rPr>
              <a:t>Services offered at the University of Augsburg</a:t>
            </a: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F19214BE-FF13-A301-4384-313AF1C256F7}"/>
              </a:ext>
            </a:extLst>
          </p:cNvPr>
          <p:cNvPicPr>
            <a:picLocks noChangeAspect="1"/>
          </p:cNvPicPr>
          <p:nvPr/>
        </p:nvPicPr>
        <p:blipFill>
          <a:blip r:embed="rId2"/>
          <a:stretch>
            <a:fillRect/>
          </a:stretch>
        </p:blipFill>
        <p:spPr>
          <a:xfrm>
            <a:off x="7326315" y="3466815"/>
            <a:ext cx="3580444" cy="2685332"/>
          </a:xfrm>
          <a:prstGeom prst="rect">
            <a:avLst/>
          </a:prstGeom>
        </p:spPr>
      </p:pic>
    </p:spTree>
    <p:extLst>
      <p:ext uri="{BB962C8B-B14F-4D97-AF65-F5344CB8AC3E}">
        <p14:creationId xmlns:p14="http://schemas.microsoft.com/office/powerpoint/2010/main" val="2531329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Emergency </a:t>
            </a:r>
            <a:r>
              <a:rPr lang="de-DE" dirty="0" err="1">
                <a:latin typeface="Calibri" panose="020F0502020204030204" pitchFamily="34" charset="0"/>
                <a:cs typeface="Calibri" panose="020F0502020204030204" pitchFamily="34" charset="0"/>
              </a:rPr>
              <a:t>numbers</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endParaRPr lang="de-DE" sz="2600" spc="-55" dirty="0">
              <a:solidFill>
                <a:srgbClr val="BD258F"/>
              </a:solidFill>
              <a:latin typeface="Calibri" panose="020F0502020204030204" pitchFamily="34" charset="0"/>
              <a:cs typeface="Calibri" panose="020F0502020204030204" pitchFamily="34" charset="0"/>
              <a:sym typeface="Wingdings" panose="05000000000000000000" pitchFamily="2" charset="2"/>
            </a:endParaRPr>
          </a:p>
          <a:p>
            <a:pPr marL="342900" indent="-342900">
              <a:buFont typeface="Wingdings" panose="05000000000000000000" pitchFamily="2" charset="2"/>
              <a:buChar char="à"/>
            </a:pPr>
            <a:r>
              <a:rPr lang="en-US" sz="2600" b="1" spc="-55" dirty="0">
                <a:solidFill>
                  <a:srgbClr val="BD258F"/>
                </a:solidFill>
                <a:latin typeface="Calibri" panose="020F0502020204030204" pitchFamily="34" charset="0"/>
                <a:cs typeface="Calibri" panose="020F0502020204030204" pitchFamily="34" charset="0"/>
                <a:sym typeface="Wingdings" panose="05000000000000000000" pitchFamily="2" charset="2"/>
              </a:rPr>
              <a:t>Call 112 </a:t>
            </a:r>
            <a:r>
              <a:rPr lang="en-US" sz="2600" spc="-55" dirty="0">
                <a:solidFill>
                  <a:schemeClr val="tx1"/>
                </a:solidFill>
                <a:latin typeface="Calibri" panose="020F0502020204030204" pitchFamily="34" charset="0"/>
                <a:cs typeface="Calibri" panose="020F0502020204030204" pitchFamily="34" charset="0"/>
                <a:sym typeface="Wingdings" panose="05000000000000000000" pitchFamily="2" charset="2"/>
              </a:rPr>
              <a:t>in case of a life-threatening emergency</a:t>
            </a:r>
          </a:p>
          <a:p>
            <a:pPr marL="342900" indent="-342900">
              <a:buFont typeface="Wingdings" panose="05000000000000000000" pitchFamily="2" charset="2"/>
              <a:buChar char="à"/>
            </a:pPr>
            <a:r>
              <a:rPr lang="en-US" sz="2600" b="1" spc="-55" dirty="0">
                <a:solidFill>
                  <a:srgbClr val="BD258F"/>
                </a:solidFill>
                <a:latin typeface="Calibri" panose="020F0502020204030204" pitchFamily="34" charset="0"/>
                <a:cs typeface="Calibri" panose="020F0502020204030204" pitchFamily="34" charset="0"/>
                <a:sym typeface="Wingdings" panose="05000000000000000000" pitchFamily="2" charset="2"/>
              </a:rPr>
              <a:t>Call the emergency service 116117 </a:t>
            </a:r>
            <a:r>
              <a:rPr lang="en-US" sz="2600" spc="-55" dirty="0">
                <a:solidFill>
                  <a:schemeClr val="tx1"/>
                </a:solidFill>
                <a:latin typeface="Calibri" panose="020F0502020204030204" pitchFamily="34" charset="0"/>
                <a:cs typeface="Calibri" panose="020F0502020204030204" pitchFamily="34" charset="0"/>
                <a:sym typeface="Wingdings" panose="05000000000000000000" pitchFamily="2" charset="2"/>
              </a:rPr>
              <a:t>for non-life-threatening conditions and outside of office hours when treatment cannot wait</a:t>
            </a:r>
            <a:endParaRPr lang="de-DE" sz="26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26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26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26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descr="Freisprechanlage mit einfarbiger Füllung">
            <a:extLst>
              <a:ext uri="{FF2B5EF4-FFF2-40B4-BE49-F238E27FC236}">
                <a16:creationId xmlns:a16="http://schemas.microsoft.com/office/drawing/2014/main" id="{CA67996F-89E6-C73B-8D2D-96A12363EE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28114" y="3328851"/>
            <a:ext cx="1484811" cy="1484811"/>
          </a:xfrm>
          <a:prstGeom prst="rect">
            <a:avLst/>
          </a:prstGeom>
        </p:spPr>
      </p:pic>
    </p:spTree>
    <p:extLst>
      <p:ext uri="{BB962C8B-B14F-4D97-AF65-F5344CB8AC3E}">
        <p14:creationId xmlns:p14="http://schemas.microsoft.com/office/powerpoint/2010/main" val="2516484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2F9F9-7219-A594-E50E-94C4BA7E6DE3}"/>
            </a:ext>
          </a:extLst>
        </p:cNvPr>
        <p:cNvGrpSpPr/>
        <p:nvPr/>
      </p:nvGrpSpPr>
      <p:grpSpPr>
        <a:xfrm>
          <a:off x="0" y="0"/>
          <a:ext cx="0" cy="0"/>
          <a:chOff x="0" y="0"/>
          <a:chExt cx="0" cy="0"/>
        </a:xfrm>
      </p:grpSpPr>
      <p:sp>
        <p:nvSpPr>
          <p:cNvPr id="22" name="Titel 21">
            <a:extLst>
              <a:ext uri="{FF2B5EF4-FFF2-40B4-BE49-F238E27FC236}">
                <a16:creationId xmlns:a16="http://schemas.microsoft.com/office/drawing/2014/main" id="{83FF2FF4-8AB1-0ADB-3A82-255744A769E5}"/>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Other </a:t>
            </a:r>
            <a:r>
              <a:rPr lang="de-DE" dirty="0" err="1">
                <a:latin typeface="Calibri" panose="020F0502020204030204" pitchFamily="34" charset="0"/>
                <a:cs typeface="Calibri" panose="020F0502020204030204" pitchFamily="34" charset="0"/>
              </a:rPr>
              <a:t>services</a:t>
            </a:r>
            <a:r>
              <a:rPr lang="de-DE" dirty="0">
                <a:latin typeface="Calibri" panose="020F0502020204030204" pitchFamily="34" charset="0"/>
                <a:cs typeface="Calibri" panose="020F0502020204030204" pitchFamily="34" charset="0"/>
              </a:rPr>
              <a:t> and </a:t>
            </a:r>
            <a:r>
              <a:rPr lang="de-DE" dirty="0" err="1">
                <a:latin typeface="Calibri" panose="020F0502020204030204" pitchFamily="34" charset="0"/>
                <a:cs typeface="Calibri" panose="020F0502020204030204" pitchFamily="34" charset="0"/>
              </a:rPr>
              <a:t>networks</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D03E1B5A-03BA-20C6-D3EF-799AD598C42C}"/>
              </a:ext>
            </a:extLst>
          </p:cNvPr>
          <p:cNvSpPr>
            <a:spLocks noGrp="1"/>
          </p:cNvSpPr>
          <p:nvPr>
            <p:ph type="subTitle" idx="13"/>
          </p:nvPr>
        </p:nvSpPr>
        <p:spPr>
          <a:xfrm>
            <a:off x="719400" y="1181818"/>
            <a:ext cx="10150658" cy="4970329"/>
          </a:xfrm>
        </p:spPr>
        <p:txBody>
          <a:bodyPr/>
          <a:lstStyle/>
          <a:p>
            <a:r>
              <a:rPr lang="en-US" sz="1800" dirty="0">
                <a:solidFill>
                  <a:schemeClr val="tx1"/>
                </a:solidFill>
              </a:rPr>
              <a:t>In its TK-</a:t>
            </a:r>
            <a:r>
              <a:rPr lang="en-US" sz="1800" dirty="0" err="1">
                <a:solidFill>
                  <a:schemeClr val="tx1"/>
                </a:solidFill>
              </a:rPr>
              <a:t>StudyGuide</a:t>
            </a:r>
            <a:r>
              <a:rPr lang="en-US" sz="1800" dirty="0">
                <a:solidFill>
                  <a:schemeClr val="tx1"/>
                </a:solidFill>
              </a:rPr>
              <a:t>, </a:t>
            </a:r>
            <a:r>
              <a:rPr lang="en-US" sz="1800" dirty="0" err="1">
                <a:solidFill>
                  <a:schemeClr val="tx1"/>
                </a:solidFill>
              </a:rPr>
              <a:t>Techniker</a:t>
            </a:r>
            <a:r>
              <a:rPr lang="en-US" sz="1800" dirty="0">
                <a:solidFill>
                  <a:schemeClr val="tx1"/>
                </a:solidFill>
              </a:rPr>
              <a:t> </a:t>
            </a:r>
            <a:r>
              <a:rPr lang="en-US" sz="1800" dirty="0" err="1">
                <a:solidFill>
                  <a:schemeClr val="tx1"/>
                </a:solidFill>
              </a:rPr>
              <a:t>Krankenkasse</a:t>
            </a:r>
            <a:r>
              <a:rPr lang="en-US" sz="1800" dirty="0">
                <a:solidFill>
                  <a:schemeClr val="tx1"/>
                </a:solidFill>
              </a:rPr>
              <a:t> offers a wide range of courses designed to strengthen students' soft skills and health. The program is </a:t>
            </a:r>
            <a:r>
              <a:rPr lang="en-US" sz="1800" b="1" dirty="0"/>
              <a:t>free for all students </a:t>
            </a:r>
            <a:r>
              <a:rPr lang="en-US" sz="1800" dirty="0">
                <a:solidFill>
                  <a:schemeClr val="tx1"/>
                </a:solidFill>
              </a:rPr>
              <a:t>(regardless of their health insurance provider) and is also available to students who are not yet in Germany. </a:t>
            </a:r>
          </a:p>
          <a:p>
            <a:endParaRPr lang="en-US" sz="1800" dirty="0">
              <a:solidFill>
                <a:schemeClr val="tx1"/>
              </a:solidFill>
            </a:endParaRPr>
          </a:p>
          <a:p>
            <a:r>
              <a:rPr lang="en-US" sz="1800" dirty="0">
                <a:solidFill>
                  <a:schemeClr val="tx1"/>
                </a:solidFill>
              </a:rPr>
              <a:t>You can find more information on the following website:</a:t>
            </a:r>
            <a:br>
              <a:rPr lang="en-US" sz="1800" dirty="0">
                <a:solidFill>
                  <a:schemeClr val="tx1"/>
                </a:solidFill>
              </a:rPr>
            </a:br>
            <a:r>
              <a:rPr lang="en-US" sz="1800" dirty="0">
                <a:solidFill>
                  <a:schemeClr val="tx1"/>
                </a:solidFill>
                <a:hlinkClick r:id="rId2"/>
              </a:rPr>
              <a:t>https://online.gib-base.de/gib/TK/l42gts/</a:t>
            </a:r>
            <a:r>
              <a:rPr lang="en-US" sz="1800" dirty="0">
                <a:solidFill>
                  <a:schemeClr val="tx1"/>
                </a:solidFill>
              </a:rPr>
              <a:t>. </a:t>
            </a: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E7502A01-E53B-0161-88F8-2333C15CDD92}"/>
              </a:ext>
            </a:extLst>
          </p:cNvPr>
          <p:cNvPicPr>
            <a:picLocks noChangeAspect="1"/>
          </p:cNvPicPr>
          <p:nvPr/>
        </p:nvPicPr>
        <p:blipFill>
          <a:blip r:embed="rId3"/>
          <a:srcRect l="8572" t="10293" r="15555" b="26095"/>
          <a:stretch>
            <a:fillRect/>
          </a:stretch>
        </p:blipFill>
        <p:spPr>
          <a:xfrm>
            <a:off x="2808514" y="3412691"/>
            <a:ext cx="6574972" cy="3445309"/>
          </a:xfrm>
          <a:prstGeom prst="rect">
            <a:avLst/>
          </a:prstGeom>
        </p:spPr>
      </p:pic>
      <p:sp>
        <p:nvSpPr>
          <p:cNvPr id="2" name="Ellipse 1">
            <a:extLst>
              <a:ext uri="{FF2B5EF4-FFF2-40B4-BE49-F238E27FC236}">
                <a16:creationId xmlns:a16="http://schemas.microsoft.com/office/drawing/2014/main" id="{CE72169E-6B47-655A-AF29-9D44E0C13217}"/>
              </a:ext>
            </a:extLst>
          </p:cNvPr>
          <p:cNvSpPr/>
          <p:nvPr/>
        </p:nvSpPr>
        <p:spPr>
          <a:xfrm>
            <a:off x="7454537" y="3378530"/>
            <a:ext cx="1358538" cy="3058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55943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Other </a:t>
            </a:r>
            <a:r>
              <a:rPr lang="de-DE" dirty="0" err="1">
                <a:latin typeface="Calibri" panose="020F0502020204030204" pitchFamily="34" charset="0"/>
                <a:cs typeface="Calibri" panose="020F0502020204030204" pitchFamily="34" charset="0"/>
              </a:rPr>
              <a:t>services</a:t>
            </a:r>
            <a:r>
              <a:rPr lang="de-DE" dirty="0">
                <a:latin typeface="Calibri" panose="020F0502020204030204" pitchFamily="34" charset="0"/>
                <a:cs typeface="Calibri" panose="020F0502020204030204" pitchFamily="34" charset="0"/>
              </a:rPr>
              <a:t> and </a:t>
            </a:r>
            <a:r>
              <a:rPr lang="de-DE" dirty="0" err="1">
                <a:latin typeface="Calibri" panose="020F0502020204030204" pitchFamily="34" charset="0"/>
                <a:cs typeface="Calibri" panose="020F0502020204030204" pitchFamily="34" charset="0"/>
              </a:rPr>
              <a:t>networks</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8868737" cy="4970329"/>
          </a:xfrm>
        </p:spPr>
        <p:txBody>
          <a:bodyPr/>
          <a:lstStyle/>
          <a:p>
            <a:pPr marL="342900" indent="-342900">
              <a:buFont typeface="Wingdings" panose="05000000000000000000" pitchFamily="2" charset="2"/>
              <a:buChar char="v"/>
            </a:pPr>
            <a:r>
              <a:rPr lang="en-US" sz="1800" spc="-55" dirty="0">
                <a:solidFill>
                  <a:schemeClr val="tx1"/>
                </a:solidFill>
                <a:latin typeface="Calibri" panose="020F0502020204030204" pitchFamily="34" charset="0"/>
                <a:cs typeface="Calibri" panose="020F0502020204030204" pitchFamily="34" charset="0"/>
              </a:rPr>
              <a:t>Use information provided by </a:t>
            </a:r>
            <a:r>
              <a:rPr lang="en-US" sz="1800" b="1" spc="-55" dirty="0">
                <a:solidFill>
                  <a:schemeClr val="tx1"/>
                </a:solidFill>
                <a:latin typeface="Calibri" panose="020F0502020204030204" pitchFamily="34" charset="0"/>
                <a:cs typeface="Calibri" panose="020F0502020204030204" pitchFamily="34" charset="0"/>
              </a:rPr>
              <a:t>health insurance companies </a:t>
            </a:r>
            <a:r>
              <a:rPr lang="en-US" sz="1800" spc="-55" dirty="0">
                <a:solidFill>
                  <a:schemeClr val="tx1"/>
                </a:solidFill>
                <a:latin typeface="Calibri" panose="020F0502020204030204" pitchFamily="34" charset="0"/>
                <a:cs typeface="Calibri" panose="020F0502020204030204" pitchFamily="34" charset="0"/>
              </a:rPr>
              <a:t>(brochures, online portals)</a:t>
            </a:r>
            <a:br>
              <a:rPr lang="de-DE" sz="1800" spc="-55" dirty="0">
                <a:solidFill>
                  <a:schemeClr val="tx1"/>
                </a:solidFill>
                <a:latin typeface="Calibri" panose="020F0502020204030204" pitchFamily="34" charset="0"/>
                <a:cs typeface="Calibri" panose="020F0502020204030204" pitchFamily="34" charset="0"/>
              </a:rPr>
            </a:br>
            <a:r>
              <a:rPr lang="de-DE" sz="1800" spc="-55"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de-DE" sz="1800" spc="-55" dirty="0">
                <a:solidFill>
                  <a:schemeClr val="tx1"/>
                </a:solidFill>
                <a:latin typeface="Calibri" panose="020F0502020204030204" pitchFamily="34" charset="0"/>
                <a:cs typeface="Calibri" panose="020F0502020204030204" pitchFamily="34" charset="0"/>
                <a:hlinkClick r:id="rId2"/>
              </a:rPr>
              <a:t>https://www.tk.de/service/app/2009028/gesundheitskurs/ergebnis.app?faces-redirect=true</a:t>
            </a: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1800" b="1" spc="-55" dirty="0">
                <a:solidFill>
                  <a:schemeClr val="tx1"/>
                </a:solidFill>
                <a:latin typeface="Calibri" panose="020F0502020204030204" pitchFamily="34" charset="0"/>
                <a:cs typeface="Calibri" panose="020F0502020204030204" pitchFamily="34" charset="0"/>
              </a:rPr>
              <a:t>Illustrated </a:t>
            </a:r>
            <a:r>
              <a:rPr lang="de-DE" sz="1800" b="1" spc="-55" dirty="0" err="1">
                <a:solidFill>
                  <a:schemeClr val="tx1"/>
                </a:solidFill>
                <a:latin typeface="Calibri" panose="020F0502020204030204" pitchFamily="34" charset="0"/>
                <a:cs typeface="Calibri" panose="020F0502020204030204" pitchFamily="34" charset="0"/>
              </a:rPr>
              <a:t>health</a:t>
            </a:r>
            <a:r>
              <a:rPr lang="de-DE" sz="1800" b="1" spc="-55" dirty="0">
                <a:solidFill>
                  <a:schemeClr val="tx1"/>
                </a:solidFill>
                <a:latin typeface="Calibri" panose="020F0502020204030204" pitchFamily="34" charset="0"/>
                <a:cs typeface="Calibri" panose="020F0502020204030204" pitchFamily="34" charset="0"/>
              </a:rPr>
              <a:t> </a:t>
            </a:r>
            <a:r>
              <a:rPr lang="de-DE" sz="1800" b="1" spc="-55" dirty="0" err="1">
                <a:solidFill>
                  <a:schemeClr val="tx1"/>
                </a:solidFill>
                <a:latin typeface="Calibri" panose="020F0502020204030204" pitchFamily="34" charset="0"/>
                <a:cs typeface="Calibri" panose="020F0502020204030204" pitchFamily="34" charset="0"/>
              </a:rPr>
              <a:t>dictionary</a:t>
            </a:r>
            <a:r>
              <a:rPr lang="de-DE" sz="1800" spc="-55" dirty="0">
                <a:solidFill>
                  <a:schemeClr val="tx1"/>
                </a:solidFill>
                <a:latin typeface="Calibri" panose="020F0502020204030204" pitchFamily="34" charset="0"/>
                <a:cs typeface="Calibri" panose="020F0502020204030204" pitchFamily="34" charset="0"/>
              </a:rPr>
              <a:t> </a:t>
            </a:r>
            <a:r>
              <a:rPr lang="de-DE" sz="1800" spc="-55"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de-DE" sz="1800" spc="-55" dirty="0">
                <a:solidFill>
                  <a:schemeClr val="tx1"/>
                </a:solidFill>
                <a:latin typeface="Calibri" panose="020F0502020204030204" pitchFamily="34" charset="0"/>
                <a:cs typeface="Calibri" panose="020F0502020204030204" pitchFamily="34" charset="0"/>
                <a:hlinkClick r:id="rId3"/>
              </a:rPr>
              <a:t>https://www.studierendenwerke.de/beitrag/erste-hilfe-illustriertes-gesundheitswoerterbuch-hinweise-fuer-auslaendische-studierende-in-deutschland-1</a:t>
            </a: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1800" b="1" spc="-55" dirty="0" err="1">
                <a:solidFill>
                  <a:schemeClr val="tx1"/>
                </a:solidFill>
                <a:latin typeface="Calibri" panose="020F0502020204030204" pitchFamily="34" charset="0"/>
                <a:cs typeface="Calibri" panose="020F0502020204030204" pitchFamily="34" charset="0"/>
              </a:rPr>
              <a:t>B!st</a:t>
            </a:r>
            <a:r>
              <a:rPr lang="de-DE" sz="1800" b="1" spc="-55" dirty="0">
                <a:solidFill>
                  <a:schemeClr val="tx1"/>
                </a:solidFill>
                <a:latin typeface="Calibri" panose="020F0502020204030204" pitchFamily="34" charset="0"/>
                <a:cs typeface="Calibri" panose="020F0502020204030204" pitchFamily="34" charset="0"/>
              </a:rPr>
              <a:t> – Student Services Counseling </a:t>
            </a:r>
            <a:r>
              <a:rPr lang="de-DE" sz="1800" b="1" spc="-55"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de-DE" sz="1800" spc="-55" dirty="0">
                <a:solidFill>
                  <a:schemeClr val="tx1"/>
                </a:solidFill>
                <a:latin typeface="Calibri" panose="020F0502020204030204" pitchFamily="34" charset="0"/>
                <a:cs typeface="Calibri" panose="020F0502020204030204" pitchFamily="34" charset="0"/>
                <a:hlinkClick r:id="rId4"/>
              </a:rPr>
              <a:t>https://studierendenwerk-augsburg.de/sprechzeiten/</a:t>
            </a:r>
            <a:br>
              <a:rPr lang="de-DE" sz="1800" spc="-55" dirty="0">
                <a:solidFill>
                  <a:schemeClr val="tx1"/>
                </a:solidFill>
                <a:latin typeface="Calibri" panose="020F0502020204030204" pitchFamily="34" charset="0"/>
                <a:cs typeface="Calibri" panose="020F0502020204030204" pitchFamily="34" charset="0"/>
              </a:rPr>
            </a:br>
            <a:r>
              <a:rPr lang="en-US" sz="1800" u="sng" spc="-55" dirty="0">
                <a:solidFill>
                  <a:schemeClr val="tx1"/>
                </a:solidFill>
                <a:latin typeface="Calibri" panose="020F0502020204030204" pitchFamily="34" charset="0"/>
                <a:cs typeface="Calibri" panose="020F0502020204030204" pitchFamily="34" charset="0"/>
              </a:rPr>
              <a:t>Counseling on the following topics:</a:t>
            </a:r>
            <a:br>
              <a:rPr lang="de-DE" sz="1800" spc="-55" dirty="0">
                <a:solidFill>
                  <a:schemeClr val="tx1"/>
                </a:solidFill>
                <a:latin typeface="Calibri" panose="020F0502020204030204" pitchFamily="34" charset="0"/>
                <a:cs typeface="Calibri" panose="020F0502020204030204" pitchFamily="34" charset="0"/>
              </a:rPr>
            </a:br>
            <a:r>
              <a:rPr lang="de-DE" sz="1800" spc="-55" dirty="0">
                <a:solidFill>
                  <a:schemeClr val="tx1"/>
                </a:solidFill>
                <a:latin typeface="Calibri" panose="020F0502020204030204" pitchFamily="34" charset="0"/>
                <a:cs typeface="Calibri" panose="020F0502020204030204" pitchFamily="34" charset="0"/>
              </a:rPr>
              <a:t>- </a:t>
            </a:r>
            <a:r>
              <a:rPr lang="en-US" sz="1800" spc="-55" dirty="0">
                <a:solidFill>
                  <a:schemeClr val="tx1"/>
                </a:solidFill>
                <a:latin typeface="Calibri" panose="020F0502020204030204" pitchFamily="34" charset="0"/>
                <a:cs typeface="Calibri" panose="020F0502020204030204" pitchFamily="34" charset="0"/>
              </a:rPr>
              <a:t>Social and student finance counseling</a:t>
            </a:r>
            <a:br>
              <a:rPr lang="de-DE" sz="1800" spc="-55" dirty="0">
                <a:solidFill>
                  <a:schemeClr val="tx1"/>
                </a:solidFill>
                <a:latin typeface="Calibri" panose="020F0502020204030204" pitchFamily="34" charset="0"/>
                <a:cs typeface="Calibri" panose="020F0502020204030204" pitchFamily="34" charset="0"/>
              </a:rPr>
            </a:br>
            <a:r>
              <a:rPr lang="de-DE" sz="1800" spc="-55" dirty="0">
                <a:solidFill>
                  <a:schemeClr val="tx1"/>
                </a:solidFill>
                <a:latin typeface="Calibri" panose="020F0502020204030204" pitchFamily="34" charset="0"/>
                <a:cs typeface="Calibri" panose="020F0502020204030204" pitchFamily="34" charset="0"/>
              </a:rPr>
              <a:t>- </a:t>
            </a:r>
            <a:r>
              <a:rPr lang="de-DE" sz="1800" spc="-55" dirty="0" err="1">
                <a:solidFill>
                  <a:schemeClr val="tx1"/>
                </a:solidFill>
                <a:latin typeface="Calibri" panose="020F0502020204030204" pitchFamily="34" charset="0"/>
                <a:cs typeface="Calibri" panose="020F0502020204030204" pitchFamily="34" charset="0"/>
              </a:rPr>
              <a:t>Social</a:t>
            </a:r>
            <a:r>
              <a:rPr lang="de-DE" sz="1800" spc="-55" dirty="0">
                <a:solidFill>
                  <a:schemeClr val="tx1"/>
                </a:solidFill>
                <a:latin typeface="Calibri" panose="020F0502020204030204" pitchFamily="34" charset="0"/>
                <a:cs typeface="Calibri" panose="020F0502020204030204" pitchFamily="34" charset="0"/>
              </a:rPr>
              <a:t> and legal </a:t>
            </a:r>
            <a:r>
              <a:rPr lang="de-DE" sz="1800" spc="-55" dirty="0" err="1">
                <a:solidFill>
                  <a:schemeClr val="tx1"/>
                </a:solidFill>
                <a:latin typeface="Calibri" panose="020F0502020204030204" pitchFamily="34" charset="0"/>
                <a:cs typeface="Calibri" panose="020F0502020204030204" pitchFamily="34" charset="0"/>
              </a:rPr>
              <a:t>advice</a:t>
            </a:r>
            <a:br>
              <a:rPr lang="de-DE" sz="1800" spc="-55" dirty="0">
                <a:solidFill>
                  <a:schemeClr val="tx1"/>
                </a:solidFill>
                <a:latin typeface="Calibri" panose="020F0502020204030204" pitchFamily="34" charset="0"/>
                <a:cs typeface="Calibri" panose="020F0502020204030204" pitchFamily="34" charset="0"/>
              </a:rPr>
            </a:br>
            <a:r>
              <a:rPr lang="de-DE" sz="1800" spc="-55" dirty="0">
                <a:solidFill>
                  <a:schemeClr val="tx1"/>
                </a:solidFill>
                <a:latin typeface="Calibri" panose="020F0502020204030204" pitchFamily="34" charset="0"/>
                <a:cs typeface="Calibri" panose="020F0502020204030204" pitchFamily="34" charset="0"/>
              </a:rPr>
              <a:t>- Psychological </a:t>
            </a:r>
            <a:r>
              <a:rPr lang="de-DE" sz="1800" spc="-55" dirty="0" err="1">
                <a:solidFill>
                  <a:schemeClr val="tx1"/>
                </a:solidFill>
                <a:latin typeface="Calibri" panose="020F0502020204030204" pitchFamily="34" charset="0"/>
                <a:cs typeface="Calibri" panose="020F0502020204030204" pitchFamily="34" charset="0"/>
              </a:rPr>
              <a:t>counseling</a:t>
            </a:r>
            <a:br>
              <a:rPr lang="de-DE" sz="1800" spc="-55" dirty="0">
                <a:solidFill>
                  <a:schemeClr val="tx1"/>
                </a:solidFill>
                <a:latin typeface="Calibri" panose="020F0502020204030204" pitchFamily="34" charset="0"/>
                <a:cs typeface="Calibri" panose="020F0502020204030204" pitchFamily="34" charset="0"/>
              </a:rPr>
            </a:br>
            <a:r>
              <a:rPr lang="de-DE" sz="1800" spc="-55" dirty="0">
                <a:solidFill>
                  <a:schemeClr val="tx1"/>
                </a:solidFill>
                <a:latin typeface="Calibri" panose="020F0502020204030204" pitchFamily="34" charset="0"/>
                <a:cs typeface="Calibri" panose="020F0502020204030204" pitchFamily="34" charset="0"/>
              </a:rPr>
              <a:t>- Counseling </a:t>
            </a:r>
            <a:r>
              <a:rPr lang="de-DE" sz="1800" spc="-55" dirty="0" err="1">
                <a:solidFill>
                  <a:schemeClr val="tx1"/>
                </a:solidFill>
                <a:latin typeface="Calibri" panose="020F0502020204030204" pitchFamily="34" charset="0"/>
                <a:cs typeface="Calibri" panose="020F0502020204030204" pitchFamily="34" charset="0"/>
              </a:rPr>
              <a:t>for</a:t>
            </a:r>
            <a:r>
              <a:rPr lang="de-DE" sz="1800" spc="-55" dirty="0">
                <a:solidFill>
                  <a:schemeClr val="tx1"/>
                </a:solidFill>
                <a:latin typeface="Calibri" panose="020F0502020204030204" pitchFamily="34" charset="0"/>
                <a:cs typeface="Calibri" panose="020F0502020204030204" pitchFamily="34" charset="0"/>
              </a:rPr>
              <a:t> </a:t>
            </a:r>
            <a:r>
              <a:rPr lang="en-US" sz="1800" spc="-55" dirty="0">
                <a:solidFill>
                  <a:schemeClr val="tx1"/>
                </a:solidFill>
                <a:latin typeface="Calibri" panose="020F0502020204030204" pitchFamily="34" charset="0"/>
                <a:cs typeface="Calibri" panose="020F0502020204030204" pitchFamily="34" charset="0"/>
              </a:rPr>
              <a:t>students with disabilities and chronic illnesses</a:t>
            </a: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F33415CD-45AD-9965-CDF3-0C877D454D49}"/>
              </a:ext>
            </a:extLst>
          </p:cNvPr>
          <p:cNvPicPr>
            <a:picLocks noChangeAspect="1"/>
          </p:cNvPicPr>
          <p:nvPr/>
        </p:nvPicPr>
        <p:blipFill>
          <a:blip r:embed="rId5"/>
          <a:stretch>
            <a:fillRect/>
          </a:stretch>
        </p:blipFill>
        <p:spPr>
          <a:xfrm>
            <a:off x="9731821" y="2000424"/>
            <a:ext cx="2259057" cy="3100251"/>
          </a:xfrm>
          <a:prstGeom prst="rect">
            <a:avLst/>
          </a:prstGeom>
        </p:spPr>
      </p:pic>
      <p:pic>
        <p:nvPicPr>
          <p:cNvPr id="4" name="Grafik 3">
            <a:extLst>
              <a:ext uri="{FF2B5EF4-FFF2-40B4-BE49-F238E27FC236}">
                <a16:creationId xmlns:a16="http://schemas.microsoft.com/office/drawing/2014/main" id="{AB71633C-C101-CE4F-1350-D609FD582C5D}"/>
              </a:ext>
            </a:extLst>
          </p:cNvPr>
          <p:cNvPicPr>
            <a:picLocks noChangeAspect="1"/>
          </p:cNvPicPr>
          <p:nvPr/>
        </p:nvPicPr>
        <p:blipFill>
          <a:blip r:embed="rId6"/>
          <a:stretch>
            <a:fillRect/>
          </a:stretch>
        </p:blipFill>
        <p:spPr>
          <a:xfrm>
            <a:off x="2479394" y="4777427"/>
            <a:ext cx="3355349" cy="1797509"/>
          </a:xfrm>
          <a:prstGeom prst="rect">
            <a:avLst/>
          </a:prstGeom>
        </p:spPr>
      </p:pic>
    </p:spTree>
    <p:extLst>
      <p:ext uri="{BB962C8B-B14F-4D97-AF65-F5344CB8AC3E}">
        <p14:creationId xmlns:p14="http://schemas.microsoft.com/office/powerpoint/2010/main" val="965621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Other </a:t>
            </a:r>
            <a:r>
              <a:rPr lang="de-DE" dirty="0" err="1">
                <a:latin typeface="Calibri" panose="020F0502020204030204" pitchFamily="34" charset="0"/>
                <a:cs typeface="Calibri" panose="020F0502020204030204" pitchFamily="34" charset="0"/>
              </a:rPr>
              <a:t>services</a:t>
            </a:r>
            <a:r>
              <a:rPr lang="de-DE" dirty="0">
                <a:latin typeface="Calibri" panose="020F0502020204030204" pitchFamily="34" charset="0"/>
                <a:cs typeface="Calibri" panose="020F0502020204030204" pitchFamily="34" charset="0"/>
              </a:rPr>
              <a:t> and </a:t>
            </a:r>
            <a:r>
              <a:rPr lang="de-DE" dirty="0" err="1">
                <a:latin typeface="Calibri" panose="020F0502020204030204" pitchFamily="34" charset="0"/>
                <a:cs typeface="Calibri" panose="020F0502020204030204" pitchFamily="34" charset="0"/>
              </a:rPr>
              <a:t>networks</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150658" cy="4970329"/>
          </a:xfrm>
        </p:spPr>
        <p:txBody>
          <a:bodyPr/>
          <a:lstStyle/>
          <a:p>
            <a:pPr marL="342900" indent="-342900">
              <a:buFont typeface="Wingdings" panose="05000000000000000000" pitchFamily="2" charset="2"/>
              <a:buChar char="v"/>
            </a:pPr>
            <a:r>
              <a:rPr lang="en-US" sz="1800" b="1" spc="-55" dirty="0">
                <a:solidFill>
                  <a:schemeClr val="tx1"/>
                </a:solidFill>
                <a:latin typeface="Calibri" panose="020F0502020204030204" pitchFamily="34" charset="0"/>
                <a:cs typeface="Calibri" panose="020F0502020204030204" pitchFamily="34" charset="0"/>
              </a:rPr>
              <a:t>Student Advice and Counseling Service</a:t>
            </a:r>
            <a:r>
              <a:rPr lang="de-DE" sz="1800" b="1" spc="-55" dirty="0">
                <a:solidFill>
                  <a:schemeClr val="tx1"/>
                </a:solidFill>
                <a:latin typeface="Calibri" panose="020F0502020204030204" pitchFamily="34" charset="0"/>
                <a:cs typeface="Calibri" panose="020F0502020204030204" pitchFamily="34" charset="0"/>
              </a:rPr>
              <a:t>: </a:t>
            </a:r>
          </a:p>
          <a:p>
            <a:r>
              <a:rPr lang="de-DE" sz="1800" spc="-55" dirty="0">
                <a:solidFill>
                  <a:schemeClr val="tx1"/>
                </a:solidFill>
                <a:latin typeface="Calibri" panose="020F0502020204030204" pitchFamily="34" charset="0"/>
                <a:cs typeface="Calibri" panose="020F0502020204030204" pitchFamily="34" charset="0"/>
              </a:rPr>
              <a:t>	</a:t>
            </a:r>
            <a:r>
              <a:rPr lang="en-US" sz="1800" spc="-55" dirty="0">
                <a:solidFill>
                  <a:schemeClr val="tx1"/>
                </a:solidFill>
                <a:latin typeface="Calibri" panose="020F0502020204030204" pitchFamily="34" charset="0"/>
                <a:cs typeface="Calibri" panose="020F0502020204030204" pitchFamily="34" charset="0"/>
              </a:rPr>
              <a:t>Academic advising, exam management, time management and self-management, study-work-life balance 	counseling, psychological support and counseling</a:t>
            </a:r>
          </a:p>
          <a:p>
            <a:endParaRPr lang="de-DE" sz="1800" spc="-55" dirty="0">
              <a:solidFill>
                <a:schemeClr val="tx1"/>
              </a:solidFill>
              <a:latin typeface="Calibri" panose="020F0502020204030204" pitchFamily="34" charset="0"/>
              <a:cs typeface="Calibri" panose="020F0502020204030204" pitchFamily="34" charset="0"/>
            </a:endParaRPr>
          </a:p>
          <a:p>
            <a:r>
              <a:rPr lang="de-DE" sz="1800" spc="-55" dirty="0">
                <a:solidFill>
                  <a:schemeClr val="tx1"/>
                </a:solidFill>
                <a:latin typeface="Calibri" panose="020F0502020204030204" pitchFamily="34" charset="0"/>
                <a:cs typeface="Calibri" panose="020F0502020204030204" pitchFamily="34" charset="0"/>
              </a:rPr>
              <a:t>	Zoom </a:t>
            </a:r>
            <a:r>
              <a:rPr lang="de-DE" sz="1800" spc="-55" dirty="0" err="1">
                <a:solidFill>
                  <a:schemeClr val="tx1"/>
                </a:solidFill>
                <a:latin typeface="Calibri" panose="020F0502020204030204" pitchFamily="34" charset="0"/>
                <a:cs typeface="Calibri" panose="020F0502020204030204" pitchFamily="34" charset="0"/>
              </a:rPr>
              <a:t>series</a:t>
            </a:r>
            <a:r>
              <a:rPr lang="de-DE" sz="1800" spc="-55" dirty="0">
                <a:solidFill>
                  <a:schemeClr val="tx1"/>
                </a:solidFill>
                <a:latin typeface="Calibri" panose="020F0502020204030204" pitchFamily="34" charset="0"/>
                <a:cs typeface="Calibri" panose="020F0502020204030204" pitchFamily="34" charset="0"/>
              </a:rPr>
              <a:t> and </a:t>
            </a:r>
            <a:r>
              <a:rPr lang="de-DE" sz="1800" spc="-55" dirty="0" err="1">
                <a:solidFill>
                  <a:schemeClr val="tx1"/>
                </a:solidFill>
                <a:latin typeface="Calibri" panose="020F0502020204030204" pitchFamily="34" charset="0"/>
                <a:cs typeface="Calibri" panose="020F0502020204030204" pitchFamily="34" charset="0"/>
              </a:rPr>
              <a:t>workshops</a:t>
            </a:r>
            <a:r>
              <a:rPr lang="de-DE" sz="1800" spc="-55" dirty="0">
                <a:solidFill>
                  <a:schemeClr val="tx1"/>
                </a:solidFill>
                <a:latin typeface="Calibri" panose="020F0502020204030204" pitchFamily="34" charset="0"/>
                <a:cs typeface="Calibri" panose="020F0502020204030204" pitchFamily="34" charset="0"/>
              </a:rPr>
              <a:t> </a:t>
            </a:r>
            <a:r>
              <a:rPr lang="de-DE" sz="1800" spc="-55" dirty="0" err="1">
                <a:solidFill>
                  <a:schemeClr val="tx1"/>
                </a:solidFill>
                <a:latin typeface="Calibri" panose="020F0502020204030204" pitchFamily="34" charset="0"/>
                <a:cs typeface="Calibri" panose="020F0502020204030204" pitchFamily="34" charset="0"/>
              </a:rPr>
              <a:t>for</a:t>
            </a:r>
            <a:r>
              <a:rPr lang="de-DE" sz="1800" spc="-55" dirty="0">
                <a:solidFill>
                  <a:schemeClr val="tx1"/>
                </a:solidFill>
                <a:latin typeface="Calibri" panose="020F0502020204030204" pitchFamily="34" charset="0"/>
                <a:cs typeface="Calibri" panose="020F0502020204030204" pitchFamily="34" charset="0"/>
              </a:rPr>
              <a:t> </a:t>
            </a:r>
            <a:r>
              <a:rPr lang="de-DE" sz="1800" spc="-55" dirty="0" err="1">
                <a:solidFill>
                  <a:schemeClr val="tx1"/>
                </a:solidFill>
                <a:latin typeface="Calibri" panose="020F0502020204030204" pitchFamily="34" charset="0"/>
                <a:cs typeface="Calibri" panose="020F0502020204030204" pitchFamily="34" charset="0"/>
              </a:rPr>
              <a:t>students</a:t>
            </a:r>
            <a:r>
              <a:rPr lang="de-DE" sz="1800" spc="-55" dirty="0">
                <a:solidFill>
                  <a:schemeClr val="tx1"/>
                </a:solidFill>
                <a:latin typeface="Calibri" panose="020F0502020204030204" pitchFamily="34" charset="0"/>
                <a:cs typeface="Calibri" panose="020F0502020204030204" pitchFamily="34" charset="0"/>
              </a:rPr>
              <a:t>:</a:t>
            </a:r>
          </a:p>
          <a:p>
            <a:r>
              <a:rPr lang="de-DE" sz="1800" spc="-55" dirty="0">
                <a:solidFill>
                  <a:schemeClr val="tx1"/>
                </a:solidFill>
                <a:latin typeface="Calibri" panose="020F0502020204030204" pitchFamily="34" charset="0"/>
                <a:cs typeface="Calibri" panose="020F0502020204030204" pitchFamily="34" charset="0"/>
              </a:rPr>
              <a:t>	</a:t>
            </a:r>
            <a:r>
              <a:rPr lang="de-DE" sz="1800" spc="-55" dirty="0">
                <a:solidFill>
                  <a:schemeClr val="tx1"/>
                </a:solidFill>
                <a:latin typeface="Calibri" panose="020F0502020204030204" pitchFamily="34" charset="0"/>
                <a:cs typeface="Calibri" panose="020F0502020204030204" pitchFamily="34" charset="0"/>
                <a:hlinkClick r:id="rId2"/>
              </a:rPr>
              <a:t>https://www.uni-augsburg.de/en/organisation/einrichtungen/studienberatung/workshops/</a:t>
            </a:r>
            <a:r>
              <a:rPr lang="de-DE" sz="1800" spc="-55" dirty="0">
                <a:solidFill>
                  <a:schemeClr val="tx1"/>
                </a:solidFill>
                <a:latin typeface="Calibri" panose="020F0502020204030204" pitchFamily="34" charset="0"/>
                <a:cs typeface="Calibri" panose="020F0502020204030204" pitchFamily="34" charset="0"/>
              </a:rPr>
              <a:t> </a:t>
            </a:r>
          </a:p>
          <a:p>
            <a:endParaRPr lang="de-DE" sz="1800" spc="-55" dirty="0">
              <a:solidFill>
                <a:schemeClr val="tx1"/>
              </a:solidFill>
              <a:latin typeface="Calibri" panose="020F0502020204030204" pitchFamily="34" charset="0"/>
              <a:cs typeface="Calibri" panose="020F0502020204030204" pitchFamily="34" charset="0"/>
            </a:endParaRPr>
          </a:p>
          <a:p>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1800" spc="-55" dirty="0">
                <a:solidFill>
                  <a:schemeClr val="tx1"/>
                </a:solidFill>
                <a:latin typeface="Calibri" panose="020F0502020204030204" pitchFamily="34" charset="0"/>
                <a:cs typeface="Calibri" panose="020F0502020204030204" pitchFamily="34" charset="0"/>
              </a:rPr>
              <a:t>Topics: Creating a study plan, resilience during your studies, time management, writing papers, procrastination, self-motivation and motivation to learn, etc. </a:t>
            </a:r>
          </a:p>
          <a:p>
            <a:pPr marL="342900" indent="-342900">
              <a:buFont typeface="Wingdings" panose="05000000000000000000" pitchFamily="2" charset="2"/>
              <a:buChar char="v"/>
            </a:pPr>
            <a:endParaRPr lang="en-US" sz="1800" spc="-55" dirty="0">
              <a:solidFill>
                <a:schemeClr val="tx1"/>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v"/>
            </a:pPr>
            <a:r>
              <a:rPr lang="en-US" sz="1800" spc="-55" dirty="0">
                <a:solidFill>
                  <a:schemeClr val="tx1"/>
                </a:solidFill>
                <a:latin typeface="Calibri" panose="020F0502020204030204" pitchFamily="34" charset="0"/>
                <a:cs typeface="Calibri" panose="020F0502020204030204" pitchFamily="34" charset="0"/>
              </a:rPr>
              <a:t>Take advantage of </a:t>
            </a:r>
            <a:r>
              <a:rPr lang="en-US" sz="1800" b="1" spc="-55" dirty="0">
                <a:solidFill>
                  <a:schemeClr val="tx1"/>
                </a:solidFill>
                <a:latin typeface="Calibri" panose="020F0502020204030204" pitchFamily="34" charset="0"/>
                <a:cs typeface="Calibri" panose="020F0502020204030204" pitchFamily="34" charset="0"/>
              </a:rPr>
              <a:t>university sports and health management programs</a:t>
            </a:r>
            <a:r>
              <a:rPr lang="en-US" sz="1800" spc="-55" dirty="0">
                <a:solidFill>
                  <a:schemeClr val="tx1"/>
                </a:solidFill>
                <a:latin typeface="Calibri" panose="020F0502020204030204" pitchFamily="34" charset="0"/>
                <a:cs typeface="Calibri" panose="020F0502020204030204" pitchFamily="34" charset="0"/>
              </a:rPr>
              <a:t>:</a:t>
            </a:r>
          </a:p>
          <a:p>
            <a:r>
              <a:rPr lang="de-DE" sz="1800" spc="-55" dirty="0">
                <a:solidFill>
                  <a:schemeClr val="tx1"/>
                </a:solidFill>
                <a:latin typeface="Calibri" panose="020F0502020204030204" pitchFamily="34" charset="0"/>
                <a:cs typeface="Calibri" panose="020F0502020204030204" pitchFamily="34" charset="0"/>
              </a:rPr>
              <a:t>	</a:t>
            </a:r>
            <a:r>
              <a:rPr lang="de-DE" sz="1800" spc="-55" dirty="0">
                <a:solidFill>
                  <a:schemeClr val="tx1"/>
                </a:solidFill>
                <a:latin typeface="Calibri" panose="020F0502020204030204" pitchFamily="34" charset="0"/>
                <a:cs typeface="Calibri" panose="020F0502020204030204" pitchFamily="34" charset="0"/>
                <a:hlinkClick r:id="rId3"/>
              </a:rPr>
              <a:t>https://hsa.sport.uni-augsburg.de/index.php/en</a:t>
            </a:r>
            <a:r>
              <a:rPr lang="de-DE" sz="1800" spc="-55" dirty="0">
                <a:solidFill>
                  <a:schemeClr val="tx1"/>
                </a:solidFill>
                <a:latin typeface="Calibri" panose="020F0502020204030204" pitchFamily="34" charset="0"/>
                <a:cs typeface="Calibri" panose="020F0502020204030204" pitchFamily="34" charset="0"/>
              </a:rPr>
              <a:t> </a:t>
            </a:r>
          </a:p>
          <a:p>
            <a:pPr marL="342900" indent="-342900">
              <a:buFont typeface="Wingdings" panose="05000000000000000000" pitchFamily="2" charset="2"/>
              <a:buChar char="v"/>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3" name="Grafik 2">
            <a:extLst>
              <a:ext uri="{FF2B5EF4-FFF2-40B4-BE49-F238E27FC236}">
                <a16:creationId xmlns:a16="http://schemas.microsoft.com/office/drawing/2014/main" id="{5A2BFA7E-FBAF-EDE1-C19C-B918162255A7}"/>
              </a:ext>
            </a:extLst>
          </p:cNvPr>
          <p:cNvPicPr>
            <a:picLocks noChangeAspect="1"/>
          </p:cNvPicPr>
          <p:nvPr/>
        </p:nvPicPr>
        <p:blipFill>
          <a:blip r:embed="rId4"/>
          <a:stretch>
            <a:fillRect/>
          </a:stretch>
        </p:blipFill>
        <p:spPr>
          <a:xfrm>
            <a:off x="8177348" y="3759158"/>
            <a:ext cx="3885579" cy="2201401"/>
          </a:xfrm>
          <a:prstGeom prst="rect">
            <a:avLst/>
          </a:prstGeom>
        </p:spPr>
      </p:pic>
    </p:spTree>
    <p:extLst>
      <p:ext uri="{BB962C8B-B14F-4D97-AF65-F5344CB8AC3E}">
        <p14:creationId xmlns:p14="http://schemas.microsoft.com/office/powerpoint/2010/main" val="3615943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err="1">
                <a:solidFill>
                  <a:srgbClr val="AD007C"/>
                </a:solidFill>
                <a:latin typeface="Calibri" panose="020F0502020204030204" pitchFamily="34" charset="0"/>
                <a:cs typeface="Calibri" panose="020F0502020204030204" pitchFamily="34" charset="0"/>
              </a:rPr>
              <a:t>Donating</a:t>
            </a:r>
            <a:r>
              <a:rPr lang="de-DE" dirty="0">
                <a:solidFill>
                  <a:srgbClr val="AD007C"/>
                </a:solidFill>
                <a:latin typeface="Calibri" panose="020F0502020204030204" pitchFamily="34" charset="0"/>
                <a:cs typeface="Calibri" panose="020F0502020204030204" pitchFamily="34" charset="0"/>
              </a:rPr>
              <a:t> </a:t>
            </a:r>
            <a:r>
              <a:rPr lang="de-DE" dirty="0" err="1">
                <a:solidFill>
                  <a:srgbClr val="AD007C"/>
                </a:solidFill>
                <a:latin typeface="Calibri" panose="020F0502020204030204" pitchFamily="34" charset="0"/>
                <a:cs typeface="Calibri" panose="020F0502020204030204" pitchFamily="34" charset="0"/>
              </a:rPr>
              <a:t>blood</a:t>
            </a:r>
            <a:endParaRPr lang="de-DE" dirty="0">
              <a:solidFill>
                <a:srgbClr val="AD007C"/>
              </a:solidFill>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1039319" y="1421110"/>
            <a:ext cx="10433281" cy="3492013"/>
          </a:xfrm>
        </p:spPr>
        <p:txBody>
          <a:bodyPr/>
          <a:lstStyle/>
          <a:p>
            <a:pPr marL="285750" indent="-285750">
              <a:buFont typeface="Wingdings" panose="05000000000000000000" pitchFamily="2" charset="2"/>
              <a:buChar char="§"/>
            </a:pPr>
            <a:r>
              <a:rPr lang="en-US" sz="1800" spc="-55" dirty="0">
                <a:solidFill>
                  <a:schemeClr val="tx1"/>
                </a:solidFill>
                <a:cs typeface="Calibri" panose="020F0502020204030204" pitchFamily="34" charset="0"/>
              </a:rPr>
              <a:t>You can donate blood at the Red Cross. The donation itself takes about 10 minutes, and as a thank-you, you’ll receive a snack and a small gift. For your first donation, your blood will be tested free of charge. If you’re interested, you can find an appointment near you here: </a:t>
            </a:r>
            <a:r>
              <a:rPr lang="en-US" sz="1800" spc="-55" dirty="0">
                <a:solidFill>
                  <a:schemeClr val="tx1"/>
                </a:solidFill>
                <a:cs typeface="Calibri" panose="020F0502020204030204" pitchFamily="34" charset="0"/>
                <a:hlinkClick r:id="rId3"/>
              </a:rPr>
              <a:t>https://www.blutspendedienst.com/</a:t>
            </a:r>
            <a:r>
              <a:rPr lang="en-US" sz="1800" spc="-55" dirty="0">
                <a:solidFill>
                  <a:schemeClr val="tx1"/>
                </a:solidFill>
                <a:cs typeface="Calibri" panose="020F0502020204030204" pitchFamily="34" charset="0"/>
              </a:rPr>
              <a:t>. </a:t>
            </a:r>
          </a:p>
          <a:p>
            <a:pPr marL="285750" indent="-285750">
              <a:buFont typeface="Wingdings" panose="05000000000000000000" pitchFamily="2" charset="2"/>
              <a:buChar char="§"/>
            </a:pPr>
            <a:endParaRPr lang="de-DE" sz="1800" spc="-55" dirty="0">
              <a:solidFill>
                <a:schemeClr val="tx1"/>
              </a:solidFill>
              <a:cs typeface="Calibri" panose="020F0502020204030204" pitchFamily="34" charset="0"/>
            </a:endParaRPr>
          </a:p>
          <a:p>
            <a:pPr marL="285750" indent="-285750">
              <a:buFont typeface="Wingdings" panose="05000000000000000000" pitchFamily="2" charset="2"/>
              <a:buChar char="§"/>
            </a:pPr>
            <a:r>
              <a:rPr lang="en-US" sz="1800" spc="-55" dirty="0">
                <a:solidFill>
                  <a:schemeClr val="tx1"/>
                </a:solidFill>
                <a:cs typeface="Calibri" panose="020F0502020204030204" pitchFamily="34" charset="0"/>
              </a:rPr>
              <a:t>If you're interested, you can also donate plasma in the city center: </a:t>
            </a:r>
            <a:r>
              <a:rPr lang="en-US" sz="1800" spc="-55" dirty="0">
                <a:solidFill>
                  <a:schemeClr val="tx1"/>
                </a:solidFill>
                <a:cs typeface="Calibri" panose="020F0502020204030204" pitchFamily="34" charset="0"/>
                <a:hlinkClick r:id="rId4"/>
              </a:rPr>
              <a:t>https://www.haema.de/plasmaspende/</a:t>
            </a:r>
            <a:r>
              <a:rPr lang="en-US" sz="1800" spc="-55" dirty="0">
                <a:solidFill>
                  <a:schemeClr val="tx1"/>
                </a:solidFill>
                <a:cs typeface="Calibri" panose="020F0502020204030204" pitchFamily="34" charset="0"/>
              </a:rPr>
              <a:t>. </a:t>
            </a:r>
            <a:br>
              <a:rPr lang="en-US" sz="1800" spc="-55" dirty="0">
                <a:solidFill>
                  <a:schemeClr val="tx1"/>
                </a:solidFill>
                <a:cs typeface="Calibri" panose="020F0502020204030204" pitchFamily="34" charset="0"/>
              </a:rPr>
            </a:br>
            <a:r>
              <a:rPr lang="en-US" sz="1800" spc="-55" dirty="0">
                <a:solidFill>
                  <a:schemeClr val="tx1"/>
                </a:solidFill>
                <a:cs typeface="Calibri" panose="020F0502020204030204" pitchFamily="34" charset="0"/>
              </a:rPr>
              <a:t>You will receive €25 as compensation for each donation.</a:t>
            </a:r>
            <a:endParaRPr lang="de-DE" sz="1800" spc="-55" dirty="0">
              <a:solidFill>
                <a:srgbClr val="BD258F"/>
              </a:solidFill>
              <a:cs typeface="Calibri" panose="020F0502020204030204" pitchFamily="34" charset="0"/>
            </a:endParaRPr>
          </a:p>
          <a:p>
            <a:endParaRPr lang="de-DE" sz="1800" spc="-55" dirty="0">
              <a:solidFill>
                <a:srgbClr val="BD258F"/>
              </a:solidFill>
              <a:cs typeface="Arial MT"/>
            </a:endParaRPr>
          </a:p>
          <a:p>
            <a:endParaRPr lang="de-DE" sz="1800" u="heavy" spc="-5" dirty="0">
              <a:solidFill>
                <a:srgbClr val="0433FF"/>
              </a:solidFill>
              <a:uFill>
                <a:solidFill>
                  <a:srgbClr val="0433FF"/>
                </a:solidFill>
              </a:uFill>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4" name="Grafik 3">
            <a:extLst>
              <a:ext uri="{FF2B5EF4-FFF2-40B4-BE49-F238E27FC236}">
                <a16:creationId xmlns:a16="http://schemas.microsoft.com/office/drawing/2014/main" id="{1674411C-6A4D-4E5D-341B-6037AE2AE56C}"/>
              </a:ext>
            </a:extLst>
          </p:cNvPr>
          <p:cNvPicPr>
            <a:picLocks noChangeAspect="1"/>
          </p:cNvPicPr>
          <p:nvPr/>
        </p:nvPicPr>
        <p:blipFill>
          <a:blip r:embed="rId5"/>
          <a:stretch>
            <a:fillRect/>
          </a:stretch>
        </p:blipFill>
        <p:spPr>
          <a:xfrm>
            <a:off x="1283157" y="3922523"/>
            <a:ext cx="3743325" cy="1219200"/>
          </a:xfrm>
          <a:prstGeom prst="rect">
            <a:avLst/>
          </a:prstGeom>
        </p:spPr>
      </p:pic>
      <p:pic>
        <p:nvPicPr>
          <p:cNvPr id="7" name="Grafik 6">
            <a:extLst>
              <a:ext uri="{FF2B5EF4-FFF2-40B4-BE49-F238E27FC236}">
                <a16:creationId xmlns:a16="http://schemas.microsoft.com/office/drawing/2014/main" id="{BD979162-9D70-CC5D-F0BC-4E06C8474C61}"/>
              </a:ext>
            </a:extLst>
          </p:cNvPr>
          <p:cNvPicPr>
            <a:picLocks noChangeAspect="1"/>
          </p:cNvPicPr>
          <p:nvPr/>
        </p:nvPicPr>
        <p:blipFill>
          <a:blip r:embed="rId6"/>
          <a:stretch>
            <a:fillRect/>
          </a:stretch>
        </p:blipFill>
        <p:spPr>
          <a:xfrm>
            <a:off x="7671142" y="3922523"/>
            <a:ext cx="2926080" cy="1981200"/>
          </a:xfrm>
          <a:prstGeom prst="rect">
            <a:avLst/>
          </a:prstGeom>
        </p:spPr>
      </p:pic>
    </p:spTree>
    <p:extLst>
      <p:ext uri="{BB962C8B-B14F-4D97-AF65-F5344CB8AC3E}">
        <p14:creationId xmlns:p14="http://schemas.microsoft.com/office/powerpoint/2010/main" val="231288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772"/>
            <a:ext cx="11926145" cy="6708456"/>
          </a:xfrm>
          <a:custGeom>
            <a:avLst/>
            <a:gdLst/>
            <a:ahLst/>
            <a:cxnLst/>
            <a:rect l="l" t="t" r="r" b="b"/>
            <a:pathLst>
              <a:path w="17889217" h="10062684">
                <a:moveTo>
                  <a:pt x="0" y="0"/>
                </a:moveTo>
                <a:lnTo>
                  <a:pt x="17889217" y="0"/>
                </a:lnTo>
                <a:lnTo>
                  <a:pt x="17889217" y="10062684"/>
                </a:lnTo>
                <a:lnTo>
                  <a:pt x="0" y="10062684"/>
                </a:lnTo>
                <a:lnTo>
                  <a:pt x="0" y="0"/>
                </a:lnTo>
                <a:close/>
              </a:path>
            </a:pathLst>
          </a:custGeom>
          <a:blipFill>
            <a:blip r:embed="rId2"/>
            <a:stretch>
              <a:fillRect/>
            </a:stretch>
          </a:blipFill>
        </p:spPr>
        <p:txBody>
          <a:bodyPr/>
          <a:lstStyle/>
          <a:p>
            <a:endParaRPr lang="de-DE" sz="1200"/>
          </a:p>
        </p:txBody>
      </p:sp>
      <p:sp>
        <p:nvSpPr>
          <p:cNvPr id="3" name="TextBox 3"/>
          <p:cNvSpPr txBox="1"/>
          <p:nvPr/>
        </p:nvSpPr>
        <p:spPr>
          <a:xfrm>
            <a:off x="685800" y="3045853"/>
            <a:ext cx="10820400" cy="2224070"/>
          </a:xfrm>
          <a:prstGeom prst="rect">
            <a:avLst/>
          </a:prstGeom>
        </p:spPr>
        <p:txBody>
          <a:bodyPr lIns="0" tIns="0" rIns="0" bIns="0" rtlCol="0" anchor="t">
            <a:spAutoFit/>
          </a:bodyPr>
          <a:lstStyle/>
          <a:p>
            <a:pPr algn="just">
              <a:lnSpc>
                <a:spcPts val="2613"/>
              </a:lnSpc>
              <a:spcBef>
                <a:spcPct val="0"/>
              </a:spcBef>
            </a:pPr>
            <a:endParaRPr sz="1200" dirty="0"/>
          </a:p>
          <a:p>
            <a:pPr algn="just">
              <a:lnSpc>
                <a:spcPts val="3033"/>
              </a:lnSpc>
              <a:spcBef>
                <a:spcPct val="0"/>
              </a:spcBef>
            </a:pPr>
            <a:r>
              <a:rPr lang="en-US" sz="2166" b="1" dirty="0">
                <a:solidFill>
                  <a:srgbClr val="A3017C"/>
                </a:solidFill>
                <a:latin typeface="Canva Sans Bold"/>
                <a:ea typeface="Canva Sans Bold"/>
                <a:cs typeface="Canva Sans Bold"/>
                <a:sym typeface="Canva Sans Bold"/>
              </a:rPr>
              <a:t>This presentation is the fifth of seven.</a:t>
            </a:r>
            <a:r>
              <a:rPr lang="en-US" sz="2166" b="1" dirty="0">
                <a:solidFill>
                  <a:srgbClr val="000000"/>
                </a:solidFill>
                <a:latin typeface="Canva Sans Bold"/>
                <a:ea typeface="Canva Sans Bold"/>
                <a:cs typeface="Canva Sans Bold"/>
                <a:sym typeface="Canva Sans Bold"/>
              </a:rPr>
              <a:t> </a:t>
            </a:r>
            <a:r>
              <a:rPr lang="en-US" sz="2166" dirty="0">
                <a:solidFill>
                  <a:srgbClr val="000000"/>
                </a:solidFill>
                <a:latin typeface="Canva Sans"/>
                <a:ea typeface="Canva Sans"/>
                <a:cs typeface="Canva Sans"/>
                <a:sym typeface="Canva Sans"/>
              </a:rPr>
              <a:t>We recommend that you carefully review all presentations so that you are well prepared to start your studies and can clarify any important questions: </a:t>
            </a:r>
          </a:p>
          <a:p>
            <a:pPr algn="just">
              <a:lnSpc>
                <a:spcPts val="3033"/>
              </a:lnSpc>
              <a:spcBef>
                <a:spcPct val="0"/>
              </a:spcBef>
            </a:pPr>
            <a:r>
              <a:rPr lang="en-US" sz="2166" dirty="0">
                <a:solidFill>
                  <a:srgbClr val="000000"/>
                </a:solidFill>
                <a:latin typeface="Canva Sans"/>
                <a:ea typeface="Canva Sans"/>
                <a:cs typeface="Canva Sans"/>
                <a:sym typeface="Canva Sans"/>
                <a:hlinkClick r:id="rId3"/>
              </a:rPr>
              <a:t>https://www.uni-augsburg.de/en/portal/internationals/abschluss/study-preparation-course/</a:t>
            </a:r>
            <a:r>
              <a:rPr lang="en-US" sz="2166" dirty="0">
                <a:solidFill>
                  <a:srgbClr val="000000"/>
                </a:solidFill>
                <a:latin typeface="Canva Sans"/>
                <a:ea typeface="Canva Sans"/>
                <a:cs typeface="Canva Sans"/>
                <a:sym typeface="Canva Sans"/>
              </a:rPr>
              <a:t>. </a:t>
            </a:r>
          </a:p>
        </p:txBody>
      </p:sp>
      <p:sp>
        <p:nvSpPr>
          <p:cNvPr id="4" name="Freeform 4"/>
          <p:cNvSpPr/>
          <p:nvPr/>
        </p:nvSpPr>
        <p:spPr>
          <a:xfrm>
            <a:off x="10060948" y="1334515"/>
            <a:ext cx="1557739" cy="1518087"/>
          </a:xfrm>
          <a:custGeom>
            <a:avLst/>
            <a:gdLst/>
            <a:ahLst/>
            <a:cxnLst/>
            <a:rect l="l" t="t" r="r" b="b"/>
            <a:pathLst>
              <a:path w="2336608" h="2277131">
                <a:moveTo>
                  <a:pt x="0" y="0"/>
                </a:moveTo>
                <a:lnTo>
                  <a:pt x="2336608" y="0"/>
                </a:lnTo>
                <a:lnTo>
                  <a:pt x="2336608" y="2277131"/>
                </a:lnTo>
                <a:lnTo>
                  <a:pt x="0" y="22771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sz="1200"/>
          </a:p>
        </p:txBody>
      </p:sp>
      <p:sp>
        <p:nvSpPr>
          <p:cNvPr id="5" name="TextBox 5"/>
          <p:cNvSpPr txBox="1"/>
          <p:nvPr/>
        </p:nvSpPr>
        <p:spPr>
          <a:xfrm>
            <a:off x="415834" y="389505"/>
            <a:ext cx="3417275" cy="514628"/>
          </a:xfrm>
          <a:prstGeom prst="rect">
            <a:avLst/>
          </a:prstGeom>
        </p:spPr>
        <p:txBody>
          <a:bodyPr lIns="0" tIns="0" rIns="0" bIns="0" rtlCol="0" anchor="t">
            <a:spAutoFit/>
          </a:bodyPr>
          <a:lstStyle/>
          <a:p>
            <a:pPr algn="ctr">
              <a:lnSpc>
                <a:spcPts val="4386"/>
              </a:lnSpc>
              <a:spcBef>
                <a:spcPct val="0"/>
              </a:spcBef>
            </a:pPr>
            <a:r>
              <a:rPr lang="en-US" sz="3133" b="1" dirty="0">
                <a:solidFill>
                  <a:srgbClr val="A3017C"/>
                </a:solidFill>
                <a:latin typeface="Canva Sans Bold"/>
                <a:ea typeface="Canva Sans Bold"/>
                <a:cs typeface="Canva Sans Bold"/>
                <a:sym typeface="Canva Sans Bold"/>
              </a:rPr>
              <a:t>Open questions?</a:t>
            </a:r>
          </a:p>
        </p:txBody>
      </p:sp>
      <p:sp>
        <p:nvSpPr>
          <p:cNvPr id="6" name="TextBox 6"/>
          <p:cNvSpPr txBox="1"/>
          <p:nvPr/>
        </p:nvSpPr>
        <p:spPr>
          <a:xfrm>
            <a:off x="685800" y="1314618"/>
            <a:ext cx="8800755" cy="1121204"/>
          </a:xfrm>
          <a:prstGeom prst="rect">
            <a:avLst/>
          </a:prstGeom>
        </p:spPr>
        <p:txBody>
          <a:bodyPr lIns="0" tIns="0" rIns="0" bIns="0" rtlCol="0" anchor="t">
            <a:spAutoFit/>
          </a:bodyPr>
          <a:lstStyle/>
          <a:p>
            <a:pPr algn="just">
              <a:lnSpc>
                <a:spcPts val="3032"/>
              </a:lnSpc>
              <a:spcBef>
                <a:spcPct val="0"/>
              </a:spcBef>
            </a:pPr>
            <a:r>
              <a:rPr lang="en-US" sz="2166">
                <a:solidFill>
                  <a:srgbClr val="000000"/>
                </a:solidFill>
                <a:latin typeface="Canva Sans"/>
                <a:ea typeface="Canva Sans"/>
                <a:cs typeface="Canva Sans"/>
                <a:sym typeface="Canva Sans"/>
              </a:rPr>
              <a:t>The International Office at the University of Augsburg has put together a series of presentations for international first-year students with the most important information about studying and living in Augsburg. </a:t>
            </a:r>
          </a:p>
        </p:txBody>
      </p:sp>
      <p:sp>
        <p:nvSpPr>
          <p:cNvPr id="7" name="TextBox 7"/>
          <p:cNvSpPr txBox="1"/>
          <p:nvPr/>
        </p:nvSpPr>
        <p:spPr>
          <a:xfrm>
            <a:off x="685800" y="5073832"/>
            <a:ext cx="10820400" cy="1121204"/>
          </a:xfrm>
          <a:prstGeom prst="rect">
            <a:avLst/>
          </a:prstGeom>
        </p:spPr>
        <p:txBody>
          <a:bodyPr lIns="0" tIns="0" rIns="0" bIns="0" rtlCol="0" anchor="t">
            <a:spAutoFit/>
          </a:bodyPr>
          <a:lstStyle/>
          <a:p>
            <a:pPr algn="just">
              <a:lnSpc>
                <a:spcPts val="3033"/>
              </a:lnSpc>
            </a:pPr>
            <a:endParaRPr sz="1200" dirty="0"/>
          </a:p>
          <a:p>
            <a:pPr algn="just">
              <a:lnSpc>
                <a:spcPts val="3033"/>
              </a:lnSpc>
              <a:spcBef>
                <a:spcPct val="0"/>
              </a:spcBef>
            </a:pPr>
            <a:r>
              <a:rPr lang="en-US" sz="2166" dirty="0">
                <a:solidFill>
                  <a:srgbClr val="000000"/>
                </a:solidFill>
                <a:latin typeface="Canva Sans"/>
                <a:ea typeface="Canva Sans"/>
                <a:cs typeface="Canva Sans"/>
                <a:sym typeface="Canva Sans"/>
              </a:rPr>
              <a:t>If you still have questions after reviewing all the presentations, please feel free to send us an email at: svk@aaa.uni-augsburg.de.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pPr>
              <a:lnSpc>
                <a:spcPct val="150000"/>
              </a:lnSpc>
              <a:defRPr/>
            </a:pPr>
            <a:r>
              <a:rPr lang="en-US" sz="2800" dirty="0"/>
              <a:t>Types of Health Insurance in Germany</a:t>
            </a:r>
            <a:endParaRPr lang="de-DE" sz="2800" dirty="0">
              <a:solidFill>
                <a:schemeClr val="tx1"/>
              </a:solidFill>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753200" cy="4970329"/>
          </a:xfrm>
        </p:spPr>
        <p:txBody>
          <a:bodyPr/>
          <a:lstStyle/>
          <a:p>
            <a:pPr>
              <a:defRPr/>
            </a:pPr>
            <a:r>
              <a:rPr lang="en-US" altLang="de-DE" sz="2400" b="1" dirty="0"/>
              <a:t>Anyone studying at a German university needs health insurance. There are two types available for international students (residence under</a:t>
            </a:r>
            <a:r>
              <a:rPr lang="de-DE" altLang="de-DE" sz="2400" b="1" dirty="0"/>
              <a:t> §16b):</a:t>
            </a:r>
          </a:p>
          <a:p>
            <a:pPr marL="0" indent="0">
              <a:buFontTx/>
              <a:buNone/>
              <a:defRPr/>
            </a:pPr>
            <a:endParaRPr lang="de-DE" altLang="de-DE" sz="1600" dirty="0"/>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2" name="Ellipse 1">
            <a:extLst>
              <a:ext uri="{FF2B5EF4-FFF2-40B4-BE49-F238E27FC236}">
                <a16:creationId xmlns:a16="http://schemas.microsoft.com/office/drawing/2014/main" id="{42F69DB4-8547-64E6-6A12-7C836684FDC4}"/>
              </a:ext>
            </a:extLst>
          </p:cNvPr>
          <p:cNvSpPr/>
          <p:nvPr/>
        </p:nvSpPr>
        <p:spPr>
          <a:xfrm>
            <a:off x="1082472" y="2100394"/>
            <a:ext cx="4476205" cy="7837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2"/>
                </a:solidFill>
              </a:rPr>
              <a:t>Public </a:t>
            </a:r>
            <a:r>
              <a:rPr lang="de-DE" sz="2400" b="1" dirty="0" err="1">
                <a:solidFill>
                  <a:schemeClr val="tx2"/>
                </a:solidFill>
              </a:rPr>
              <a:t>health</a:t>
            </a:r>
            <a:r>
              <a:rPr lang="de-DE" sz="2400" b="1" dirty="0">
                <a:solidFill>
                  <a:schemeClr val="tx2"/>
                </a:solidFill>
              </a:rPr>
              <a:t> </a:t>
            </a:r>
            <a:r>
              <a:rPr lang="de-DE" sz="2400" b="1" dirty="0" err="1">
                <a:solidFill>
                  <a:schemeClr val="tx2"/>
                </a:solidFill>
              </a:rPr>
              <a:t>isurance</a:t>
            </a:r>
            <a:endParaRPr lang="de-DE" sz="2400" b="1" dirty="0">
              <a:solidFill>
                <a:schemeClr val="tx2"/>
              </a:solidFill>
            </a:endParaRPr>
          </a:p>
        </p:txBody>
      </p:sp>
      <p:sp>
        <p:nvSpPr>
          <p:cNvPr id="5" name="Ellipse 4">
            <a:extLst>
              <a:ext uri="{FF2B5EF4-FFF2-40B4-BE49-F238E27FC236}">
                <a16:creationId xmlns:a16="http://schemas.microsoft.com/office/drawing/2014/main" id="{79717459-444E-1CD7-7302-19478CE7CEC2}"/>
              </a:ext>
            </a:extLst>
          </p:cNvPr>
          <p:cNvSpPr/>
          <p:nvPr/>
        </p:nvSpPr>
        <p:spPr>
          <a:xfrm>
            <a:off x="6218262" y="2116182"/>
            <a:ext cx="4545875" cy="783772"/>
          </a:xfrm>
          <a:prstGeom prst="ellipse">
            <a:avLst/>
          </a:prstGeom>
          <a:solidFill>
            <a:srgbClr val="47D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2"/>
                </a:solidFill>
              </a:rPr>
              <a:t>Private </a:t>
            </a:r>
            <a:r>
              <a:rPr lang="de-DE" sz="2400" b="1" dirty="0" err="1">
                <a:solidFill>
                  <a:schemeClr val="tx2"/>
                </a:solidFill>
              </a:rPr>
              <a:t>health</a:t>
            </a:r>
            <a:r>
              <a:rPr lang="de-DE" sz="2400" b="1" dirty="0">
                <a:solidFill>
                  <a:schemeClr val="tx2"/>
                </a:solidFill>
              </a:rPr>
              <a:t> </a:t>
            </a:r>
            <a:r>
              <a:rPr lang="de-DE" sz="2400" b="1" dirty="0" err="1">
                <a:solidFill>
                  <a:schemeClr val="tx2"/>
                </a:solidFill>
              </a:rPr>
              <a:t>insurance</a:t>
            </a:r>
            <a:endParaRPr lang="de-DE" sz="2400" b="1" dirty="0">
              <a:solidFill>
                <a:schemeClr val="tx2"/>
              </a:solidFill>
            </a:endParaRPr>
          </a:p>
        </p:txBody>
      </p:sp>
      <p:pic>
        <p:nvPicPr>
          <p:cNvPr id="6" name="Grafik 5">
            <a:extLst>
              <a:ext uri="{FF2B5EF4-FFF2-40B4-BE49-F238E27FC236}">
                <a16:creationId xmlns:a16="http://schemas.microsoft.com/office/drawing/2014/main" id="{4E180ED1-818D-DF0D-3704-F979617E60DC}"/>
              </a:ext>
            </a:extLst>
          </p:cNvPr>
          <p:cNvPicPr>
            <a:picLocks noChangeAspect="1"/>
          </p:cNvPicPr>
          <p:nvPr/>
        </p:nvPicPr>
        <p:blipFill>
          <a:blip r:embed="rId2"/>
          <a:stretch>
            <a:fillRect/>
          </a:stretch>
        </p:blipFill>
        <p:spPr>
          <a:xfrm>
            <a:off x="1304398" y="3237315"/>
            <a:ext cx="1353429" cy="573074"/>
          </a:xfrm>
          <a:prstGeom prst="rect">
            <a:avLst/>
          </a:prstGeom>
        </p:spPr>
      </p:pic>
      <p:pic>
        <p:nvPicPr>
          <p:cNvPr id="7" name="Grafik 6">
            <a:extLst>
              <a:ext uri="{FF2B5EF4-FFF2-40B4-BE49-F238E27FC236}">
                <a16:creationId xmlns:a16="http://schemas.microsoft.com/office/drawing/2014/main" id="{9077CBA8-819C-D5A9-2D99-4F02BFB91846}"/>
              </a:ext>
            </a:extLst>
          </p:cNvPr>
          <p:cNvPicPr>
            <a:picLocks noChangeAspect="1"/>
          </p:cNvPicPr>
          <p:nvPr/>
        </p:nvPicPr>
        <p:blipFill>
          <a:blip r:embed="rId3"/>
          <a:stretch>
            <a:fillRect/>
          </a:stretch>
        </p:blipFill>
        <p:spPr>
          <a:xfrm>
            <a:off x="3034792" y="3133363"/>
            <a:ext cx="1676545" cy="938865"/>
          </a:xfrm>
          <a:prstGeom prst="rect">
            <a:avLst/>
          </a:prstGeom>
        </p:spPr>
      </p:pic>
      <p:pic>
        <p:nvPicPr>
          <p:cNvPr id="8" name="Grafik 7">
            <a:extLst>
              <a:ext uri="{FF2B5EF4-FFF2-40B4-BE49-F238E27FC236}">
                <a16:creationId xmlns:a16="http://schemas.microsoft.com/office/drawing/2014/main" id="{2F545FB4-1866-F201-948D-0345E69DF3C0}"/>
              </a:ext>
            </a:extLst>
          </p:cNvPr>
          <p:cNvPicPr>
            <a:picLocks noChangeAspect="1"/>
          </p:cNvPicPr>
          <p:nvPr/>
        </p:nvPicPr>
        <p:blipFill>
          <a:blip r:embed="rId4"/>
          <a:stretch>
            <a:fillRect/>
          </a:stretch>
        </p:blipFill>
        <p:spPr>
          <a:xfrm>
            <a:off x="3466282" y="4569820"/>
            <a:ext cx="1170533" cy="823031"/>
          </a:xfrm>
          <a:prstGeom prst="rect">
            <a:avLst/>
          </a:prstGeom>
        </p:spPr>
      </p:pic>
      <p:pic>
        <p:nvPicPr>
          <p:cNvPr id="9" name="Grafik 8">
            <a:extLst>
              <a:ext uri="{FF2B5EF4-FFF2-40B4-BE49-F238E27FC236}">
                <a16:creationId xmlns:a16="http://schemas.microsoft.com/office/drawing/2014/main" id="{82365A91-4934-A0EB-554A-64C39B535183}"/>
              </a:ext>
            </a:extLst>
          </p:cNvPr>
          <p:cNvPicPr>
            <a:picLocks noChangeAspect="1"/>
          </p:cNvPicPr>
          <p:nvPr/>
        </p:nvPicPr>
        <p:blipFill>
          <a:blip r:embed="rId5"/>
          <a:stretch>
            <a:fillRect/>
          </a:stretch>
        </p:blipFill>
        <p:spPr>
          <a:xfrm>
            <a:off x="1210491" y="4271090"/>
            <a:ext cx="1853345" cy="597460"/>
          </a:xfrm>
          <a:prstGeom prst="rect">
            <a:avLst/>
          </a:prstGeom>
        </p:spPr>
      </p:pic>
      <p:pic>
        <p:nvPicPr>
          <p:cNvPr id="10" name="Grafik 9">
            <a:extLst>
              <a:ext uri="{FF2B5EF4-FFF2-40B4-BE49-F238E27FC236}">
                <a16:creationId xmlns:a16="http://schemas.microsoft.com/office/drawing/2014/main" id="{A45CB34F-1FA9-C070-9B02-45CC556A6B15}"/>
              </a:ext>
            </a:extLst>
          </p:cNvPr>
          <p:cNvPicPr>
            <a:picLocks noChangeAspect="1"/>
          </p:cNvPicPr>
          <p:nvPr/>
        </p:nvPicPr>
        <p:blipFill>
          <a:blip r:embed="rId6"/>
          <a:stretch>
            <a:fillRect/>
          </a:stretch>
        </p:blipFill>
        <p:spPr>
          <a:xfrm>
            <a:off x="1365952" y="5067412"/>
            <a:ext cx="1542422" cy="1005927"/>
          </a:xfrm>
          <a:prstGeom prst="rect">
            <a:avLst/>
          </a:prstGeom>
        </p:spPr>
      </p:pic>
      <p:sp>
        <p:nvSpPr>
          <p:cNvPr id="11" name="Textfeld 10">
            <a:extLst>
              <a:ext uri="{FF2B5EF4-FFF2-40B4-BE49-F238E27FC236}">
                <a16:creationId xmlns:a16="http://schemas.microsoft.com/office/drawing/2014/main" id="{CBA36144-348D-B679-ACBF-19AF275ED7A8}"/>
              </a:ext>
            </a:extLst>
          </p:cNvPr>
          <p:cNvSpPr txBox="1"/>
          <p:nvPr/>
        </p:nvSpPr>
        <p:spPr>
          <a:xfrm>
            <a:off x="3381589" y="5750173"/>
            <a:ext cx="1793966" cy="646331"/>
          </a:xfrm>
          <a:prstGeom prst="rect">
            <a:avLst/>
          </a:prstGeom>
          <a:noFill/>
        </p:spPr>
        <p:txBody>
          <a:bodyPr wrap="square" rtlCol="0">
            <a:spAutoFit/>
          </a:bodyPr>
          <a:lstStyle/>
          <a:p>
            <a:r>
              <a:rPr lang="de-DE" dirty="0"/>
              <a:t>… and </a:t>
            </a:r>
            <a:r>
              <a:rPr lang="de-DE" dirty="0" err="1"/>
              <a:t>many</a:t>
            </a:r>
            <a:r>
              <a:rPr lang="de-DE" dirty="0"/>
              <a:t> </a:t>
            </a:r>
            <a:r>
              <a:rPr lang="de-DE" dirty="0" err="1"/>
              <a:t>more</a:t>
            </a:r>
            <a:r>
              <a:rPr lang="de-DE" dirty="0"/>
              <a:t> …</a:t>
            </a:r>
          </a:p>
        </p:txBody>
      </p:sp>
      <p:pic>
        <p:nvPicPr>
          <p:cNvPr id="12" name="Grafik 11">
            <a:extLst>
              <a:ext uri="{FF2B5EF4-FFF2-40B4-BE49-F238E27FC236}">
                <a16:creationId xmlns:a16="http://schemas.microsoft.com/office/drawing/2014/main" id="{1E23C4A2-6E19-BA14-C14E-556B1054805B}"/>
              </a:ext>
            </a:extLst>
          </p:cNvPr>
          <p:cNvPicPr>
            <a:picLocks noChangeAspect="1"/>
          </p:cNvPicPr>
          <p:nvPr/>
        </p:nvPicPr>
        <p:blipFill>
          <a:blip r:embed="rId7"/>
          <a:stretch>
            <a:fillRect/>
          </a:stretch>
        </p:blipFill>
        <p:spPr>
          <a:xfrm>
            <a:off x="7139257" y="3340817"/>
            <a:ext cx="2017951" cy="652329"/>
          </a:xfrm>
          <a:prstGeom prst="rect">
            <a:avLst/>
          </a:prstGeom>
        </p:spPr>
      </p:pic>
      <p:pic>
        <p:nvPicPr>
          <p:cNvPr id="13" name="Grafik 12">
            <a:extLst>
              <a:ext uri="{FF2B5EF4-FFF2-40B4-BE49-F238E27FC236}">
                <a16:creationId xmlns:a16="http://schemas.microsoft.com/office/drawing/2014/main" id="{23075A14-C25C-A92C-770A-FA23A4429FE7}"/>
              </a:ext>
            </a:extLst>
          </p:cNvPr>
          <p:cNvPicPr>
            <a:picLocks noChangeAspect="1"/>
          </p:cNvPicPr>
          <p:nvPr/>
        </p:nvPicPr>
        <p:blipFill>
          <a:blip r:embed="rId8"/>
          <a:stretch>
            <a:fillRect/>
          </a:stretch>
        </p:blipFill>
        <p:spPr>
          <a:xfrm>
            <a:off x="7255091" y="4100627"/>
            <a:ext cx="1902117" cy="1140051"/>
          </a:xfrm>
          <a:prstGeom prst="rect">
            <a:avLst/>
          </a:prstGeom>
        </p:spPr>
      </p:pic>
      <p:cxnSp>
        <p:nvCxnSpPr>
          <p:cNvPr id="15" name="Gerader Verbinder 14">
            <a:extLst>
              <a:ext uri="{FF2B5EF4-FFF2-40B4-BE49-F238E27FC236}">
                <a16:creationId xmlns:a16="http://schemas.microsoft.com/office/drawing/2014/main" id="{7497E373-6D86-BC7C-21D1-AFA1556D8E1D}"/>
              </a:ext>
            </a:extLst>
          </p:cNvPr>
          <p:cNvCxnSpPr/>
          <p:nvPr/>
        </p:nvCxnSpPr>
        <p:spPr>
          <a:xfrm>
            <a:off x="5863590" y="2401456"/>
            <a:ext cx="0" cy="339834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88503F29-1C88-A076-9263-299F0372B0E4}"/>
              </a:ext>
            </a:extLst>
          </p:cNvPr>
          <p:cNvPicPr>
            <a:picLocks noChangeAspect="1"/>
          </p:cNvPicPr>
          <p:nvPr/>
        </p:nvPicPr>
        <p:blipFill>
          <a:blip r:embed="rId9"/>
          <a:stretch>
            <a:fillRect/>
          </a:stretch>
        </p:blipFill>
        <p:spPr>
          <a:xfrm>
            <a:off x="9250597" y="4868550"/>
            <a:ext cx="1619476" cy="571580"/>
          </a:xfrm>
          <a:prstGeom prst="rect">
            <a:avLst/>
          </a:prstGeom>
        </p:spPr>
      </p:pic>
      <p:sp>
        <p:nvSpPr>
          <p:cNvPr id="3" name="Textfeld 2">
            <a:extLst>
              <a:ext uri="{FF2B5EF4-FFF2-40B4-BE49-F238E27FC236}">
                <a16:creationId xmlns:a16="http://schemas.microsoft.com/office/drawing/2014/main" id="{220CA14D-4FB8-9B3E-49E5-FCB3FD42167A}"/>
              </a:ext>
            </a:extLst>
          </p:cNvPr>
          <p:cNvSpPr txBox="1"/>
          <p:nvPr/>
        </p:nvSpPr>
        <p:spPr>
          <a:xfrm>
            <a:off x="7309166" y="5427007"/>
            <a:ext cx="1793966" cy="646331"/>
          </a:xfrm>
          <a:prstGeom prst="rect">
            <a:avLst/>
          </a:prstGeom>
          <a:noFill/>
        </p:spPr>
        <p:txBody>
          <a:bodyPr wrap="square" rtlCol="0">
            <a:spAutoFit/>
          </a:bodyPr>
          <a:lstStyle/>
          <a:p>
            <a:r>
              <a:rPr lang="de-DE" dirty="0"/>
              <a:t>… and </a:t>
            </a:r>
            <a:r>
              <a:rPr lang="de-DE" dirty="0" err="1"/>
              <a:t>many</a:t>
            </a:r>
            <a:r>
              <a:rPr lang="de-DE" dirty="0"/>
              <a:t> </a:t>
            </a:r>
            <a:r>
              <a:rPr lang="de-DE" dirty="0" err="1"/>
              <a:t>more</a:t>
            </a:r>
            <a:r>
              <a:rPr lang="de-DE" dirty="0"/>
              <a:t> …</a:t>
            </a:r>
          </a:p>
        </p:txBody>
      </p:sp>
    </p:spTree>
    <p:extLst>
      <p:ext uri="{BB962C8B-B14F-4D97-AF65-F5344CB8AC3E}">
        <p14:creationId xmlns:p14="http://schemas.microsoft.com/office/powerpoint/2010/main" val="3872824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chemeClr val="tx2"/>
                </a:solidFill>
                <a:latin typeface="Calibri" panose="020F0502020204030204" pitchFamily="34" charset="0"/>
                <a:cs typeface="Calibri" panose="020F0502020204030204" pitchFamily="34" charset="0"/>
              </a:rPr>
              <a:t>Private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health</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insurance</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384029" cy="5471531"/>
          </a:xfrm>
        </p:spPr>
        <p:txBody>
          <a:bodyPr/>
          <a:lstStyle/>
          <a:p>
            <a:pPr>
              <a:defRPr/>
            </a:pPr>
            <a:endParaRPr lang="de-DE" altLang="de-DE" sz="1800" dirty="0">
              <a:solidFill>
                <a:schemeClr val="tx1"/>
              </a:solidFill>
            </a:endParaRPr>
          </a:p>
          <a:p>
            <a:pPr marL="285750" indent="-285750">
              <a:buFont typeface="Wingdings" panose="05000000000000000000" pitchFamily="2" charset="2"/>
              <a:buChar char="v"/>
              <a:defRPr/>
            </a:pPr>
            <a:r>
              <a:rPr lang="en-US" altLang="de-DE" dirty="0">
                <a:solidFill>
                  <a:schemeClr val="tx1"/>
                </a:solidFill>
              </a:rPr>
              <a:t>There are countless international and national providers</a:t>
            </a:r>
            <a:br>
              <a:rPr lang="en-US" altLang="de-DE" dirty="0">
                <a:solidFill>
                  <a:schemeClr val="tx1"/>
                </a:solidFill>
              </a:rPr>
            </a:br>
            <a:r>
              <a:rPr lang="en-US" altLang="de-DE" b="1" dirty="0">
                <a:solidFill>
                  <a:schemeClr val="tx1"/>
                </a:solidFill>
              </a:rPr>
              <a:t>The immigration office (for non-EU citizens) generally only accepts German providers!</a:t>
            </a:r>
          </a:p>
          <a:p>
            <a:pPr marL="285750" indent="-285750">
              <a:buFont typeface="Wingdings" panose="05000000000000000000" pitchFamily="2" charset="2"/>
              <a:buChar char="v"/>
              <a:defRPr/>
            </a:pPr>
            <a:endParaRPr lang="de-DE" altLang="de-DE" dirty="0">
              <a:solidFill>
                <a:schemeClr val="tx1"/>
              </a:solidFill>
            </a:endParaRPr>
          </a:p>
          <a:p>
            <a:pPr marL="285750" indent="-285750">
              <a:buFont typeface="Wingdings" panose="05000000000000000000" pitchFamily="2" charset="2"/>
              <a:buChar char="v"/>
              <a:defRPr/>
            </a:pPr>
            <a:r>
              <a:rPr lang="en-US" altLang="de-DE" b="1" dirty="0">
                <a:solidFill>
                  <a:schemeClr val="tx1"/>
                </a:solidFill>
              </a:rPr>
              <a:t>Please note: Once you have private health insurance during your studies, you can no longer switch to public health insurance during your studies! </a:t>
            </a:r>
          </a:p>
          <a:p>
            <a:pPr marL="285750" indent="-285750">
              <a:buFont typeface="Wingdings" panose="05000000000000000000" pitchFamily="2" charset="2"/>
              <a:buChar char="v"/>
              <a:defRPr/>
            </a:pPr>
            <a:endParaRPr lang="de-DE" altLang="de-DE" dirty="0">
              <a:solidFill>
                <a:schemeClr val="tx1"/>
              </a:solidFill>
            </a:endParaRPr>
          </a:p>
          <a:p>
            <a:pPr marL="285750" indent="-285750">
              <a:buFont typeface="Wingdings" panose="05000000000000000000" pitchFamily="2" charset="2"/>
              <a:buChar char="v"/>
              <a:defRPr/>
            </a:pPr>
            <a:r>
              <a:rPr lang="en-US" altLang="de-DE" dirty="0">
                <a:solidFill>
                  <a:schemeClr val="tx1"/>
                </a:solidFill>
              </a:rPr>
              <a:t>People under 30 can choose private health insurance; people 30 or older </a:t>
            </a:r>
            <a:r>
              <a:rPr lang="en-US" altLang="de-DE" b="1" dirty="0">
                <a:solidFill>
                  <a:schemeClr val="tx1"/>
                </a:solidFill>
              </a:rPr>
              <a:t>must</a:t>
            </a:r>
            <a:r>
              <a:rPr lang="en-US" altLang="de-DE" dirty="0">
                <a:solidFill>
                  <a:schemeClr val="tx1"/>
                </a:solidFill>
              </a:rPr>
              <a:t> choose private health insurance</a:t>
            </a:r>
          </a:p>
          <a:p>
            <a:pPr marL="285750" indent="-285750">
              <a:buFont typeface="Wingdings" panose="05000000000000000000" pitchFamily="2" charset="2"/>
              <a:buChar char="v"/>
              <a:defRPr/>
            </a:pPr>
            <a:endParaRPr lang="de-DE" altLang="de-DE" dirty="0">
              <a:solidFill>
                <a:schemeClr val="tx1"/>
              </a:solidFill>
            </a:endParaRPr>
          </a:p>
          <a:p>
            <a:pPr marL="285750" indent="-285750">
              <a:buFont typeface="Wingdings" panose="05000000000000000000" pitchFamily="2" charset="2"/>
              <a:buChar char="v"/>
              <a:defRPr/>
            </a:pPr>
            <a:r>
              <a:rPr lang="en-US" altLang="de-DE" dirty="0">
                <a:solidFill>
                  <a:schemeClr val="tx1"/>
                </a:solidFill>
              </a:rPr>
              <a:t>Key differences from public health insurance</a:t>
            </a:r>
            <a:r>
              <a:rPr lang="de-DE" altLang="de-DE" dirty="0">
                <a:solidFill>
                  <a:schemeClr val="tx1"/>
                </a:solidFill>
              </a:rPr>
              <a:t>:</a:t>
            </a:r>
          </a:p>
          <a:p>
            <a:pPr marL="742950" lvl="1" indent="-285750" algn="l">
              <a:buFont typeface="Wingdings" panose="05000000000000000000" pitchFamily="2" charset="2"/>
              <a:buChar char="v"/>
              <a:defRPr/>
            </a:pPr>
            <a:r>
              <a:rPr lang="en-US" altLang="de-DE" dirty="0"/>
              <a:t>Benefits have to be specifically defined between the insured and the insurance company</a:t>
            </a:r>
          </a:p>
          <a:p>
            <a:pPr marL="742950" lvl="1" indent="-285750" algn="l">
              <a:buFont typeface="Wingdings" panose="05000000000000000000" pitchFamily="2" charset="2"/>
              <a:buChar char="v"/>
              <a:defRPr/>
            </a:pPr>
            <a:r>
              <a:rPr lang="en-US" altLang="de-DE" dirty="0"/>
              <a:t>The amount of payments are based on the “booked” benefits as well as the insured person's age, gender (and income)</a:t>
            </a:r>
          </a:p>
          <a:p>
            <a:pPr marL="742950" lvl="1" indent="-285750" algn="l">
              <a:buFont typeface="Wingdings" panose="05000000000000000000" pitchFamily="2" charset="2"/>
              <a:buChar char="v"/>
              <a:defRPr/>
            </a:pPr>
            <a:r>
              <a:rPr lang="en-US" altLang="de-DE" dirty="0"/>
              <a:t>The insured initially pay all costs themselves but can later apply for reimbursement</a:t>
            </a:r>
            <a:endParaRPr lang="de-DE" altLang="de-DE" dirty="0">
              <a:solidFill>
                <a:schemeClr val="tx1"/>
              </a:solidFill>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2" name="Ellipse 1">
            <a:extLst>
              <a:ext uri="{FF2B5EF4-FFF2-40B4-BE49-F238E27FC236}">
                <a16:creationId xmlns:a16="http://schemas.microsoft.com/office/drawing/2014/main" id="{4144DF18-9966-D7EC-00D0-8AFE1BE9780B}"/>
              </a:ext>
            </a:extLst>
          </p:cNvPr>
          <p:cNvSpPr/>
          <p:nvPr/>
        </p:nvSpPr>
        <p:spPr>
          <a:xfrm>
            <a:off x="6923314" y="398046"/>
            <a:ext cx="3692435" cy="783772"/>
          </a:xfrm>
          <a:prstGeom prst="ellipse">
            <a:avLst/>
          </a:prstGeom>
          <a:solidFill>
            <a:srgbClr val="47D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2"/>
                </a:solidFill>
              </a:rPr>
              <a:t>Private </a:t>
            </a:r>
            <a:r>
              <a:rPr lang="de-DE" sz="2400" b="1" dirty="0" err="1">
                <a:solidFill>
                  <a:schemeClr val="tx2"/>
                </a:solidFill>
              </a:rPr>
              <a:t>health</a:t>
            </a:r>
            <a:r>
              <a:rPr lang="de-DE" sz="2400" b="1" dirty="0">
                <a:solidFill>
                  <a:schemeClr val="tx2"/>
                </a:solidFill>
              </a:rPr>
              <a:t> </a:t>
            </a:r>
            <a:r>
              <a:rPr lang="de-DE" sz="2400" b="1" dirty="0" err="1">
                <a:solidFill>
                  <a:schemeClr val="tx2"/>
                </a:solidFill>
              </a:rPr>
              <a:t>insurance</a:t>
            </a:r>
            <a:endParaRPr lang="de-DE" sz="2400" b="1" dirty="0">
              <a:solidFill>
                <a:schemeClr val="tx2"/>
              </a:solidFill>
            </a:endParaRPr>
          </a:p>
        </p:txBody>
      </p:sp>
    </p:spTree>
    <p:extLst>
      <p:ext uri="{BB962C8B-B14F-4D97-AF65-F5344CB8AC3E}">
        <p14:creationId xmlns:p14="http://schemas.microsoft.com/office/powerpoint/2010/main" val="1580918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solidFill>
                  <a:schemeClr val="tx2"/>
                </a:solidFill>
                <a:latin typeface="Calibri" panose="020F0502020204030204" pitchFamily="34" charset="0"/>
                <a:cs typeface="Calibri" panose="020F0502020204030204" pitchFamily="34" charset="0"/>
              </a:rPr>
              <a:t>Public</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health</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insurance</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398988"/>
            <a:ext cx="10619160" cy="5088898"/>
          </a:xfrm>
        </p:spPr>
        <p:txBody>
          <a:bodyPr/>
          <a:lstStyle/>
          <a:p>
            <a:pPr marL="342900" indent="-34290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The purpose of the public health insurance is to ensure the health of its insured members by:</a:t>
            </a:r>
            <a:endParaRPr lang="de-DE" spc="-55" dirty="0">
              <a:solidFill>
                <a:schemeClr val="tx1"/>
              </a:solidFill>
              <a:latin typeface="Calibri" panose="020F0502020204030204" pitchFamily="34" charset="0"/>
              <a:cs typeface="Calibri" panose="020F0502020204030204" pitchFamily="34" charset="0"/>
            </a:endParaRPr>
          </a:p>
          <a:p>
            <a:pPr marL="800100" lvl="1" indent="-342900" algn="l">
              <a:buFont typeface="Wingdings" panose="05000000000000000000" pitchFamily="2" charset="2"/>
              <a:buChar char="v"/>
            </a:pPr>
            <a:r>
              <a:rPr lang="de-DE" spc="-55" dirty="0" err="1">
                <a:solidFill>
                  <a:schemeClr val="tx1"/>
                </a:solidFill>
                <a:latin typeface="Calibri" panose="020F0502020204030204" pitchFamily="34" charset="0"/>
                <a:cs typeface="Calibri" panose="020F0502020204030204" pitchFamily="34" charset="0"/>
              </a:rPr>
              <a:t>prevention</a:t>
            </a:r>
            <a:endParaRPr lang="de-DE" spc="-55" dirty="0">
              <a:solidFill>
                <a:schemeClr val="tx1"/>
              </a:solidFill>
              <a:latin typeface="Calibri" panose="020F0502020204030204" pitchFamily="34" charset="0"/>
              <a:cs typeface="Calibri" panose="020F0502020204030204" pitchFamily="34" charset="0"/>
            </a:endParaRPr>
          </a:p>
          <a:p>
            <a:pPr marL="800100" lvl="1" indent="-342900" algn="l">
              <a:buFont typeface="Wingdings" panose="05000000000000000000" pitchFamily="2" charset="2"/>
              <a:buChar char="v"/>
            </a:pPr>
            <a:r>
              <a:rPr lang="de-DE" spc="-55" dirty="0" err="1">
                <a:latin typeface="Calibri" panose="020F0502020204030204" pitchFamily="34" charset="0"/>
                <a:cs typeface="Calibri" panose="020F0502020204030204" pitchFamily="34" charset="0"/>
              </a:rPr>
              <a:t>relieving</a:t>
            </a:r>
            <a:r>
              <a:rPr lang="de-DE" spc="-55" dirty="0">
                <a:latin typeface="Calibri" panose="020F0502020204030204" pitchFamily="34" charset="0"/>
                <a:cs typeface="Calibri" panose="020F0502020204030204" pitchFamily="34" charset="0"/>
              </a:rPr>
              <a:t> </a:t>
            </a:r>
            <a:r>
              <a:rPr lang="de-DE" spc="-55" dirty="0" err="1">
                <a:latin typeface="Calibri" panose="020F0502020204030204" pitchFamily="34" charset="0"/>
                <a:cs typeface="Calibri" panose="020F0502020204030204" pitchFamily="34" charset="0"/>
              </a:rPr>
              <a:t>acute</a:t>
            </a:r>
            <a:r>
              <a:rPr lang="de-DE" spc="-55" dirty="0">
                <a:latin typeface="Calibri" panose="020F0502020204030204" pitchFamily="34" charset="0"/>
                <a:cs typeface="Calibri" panose="020F0502020204030204" pitchFamily="34" charset="0"/>
              </a:rPr>
              <a:t> </a:t>
            </a:r>
            <a:r>
              <a:rPr lang="de-DE" spc="-55" dirty="0" err="1">
                <a:latin typeface="Calibri" panose="020F0502020204030204" pitchFamily="34" charset="0"/>
                <a:cs typeface="Calibri" panose="020F0502020204030204" pitchFamily="34" charset="0"/>
              </a:rPr>
              <a:t>symptoms</a:t>
            </a:r>
            <a:r>
              <a:rPr lang="de-DE" spc="-55" dirty="0">
                <a:latin typeface="Calibri" panose="020F0502020204030204" pitchFamily="34" charset="0"/>
                <a:cs typeface="Calibri" panose="020F0502020204030204" pitchFamily="34" charset="0"/>
              </a:rPr>
              <a:t> </a:t>
            </a:r>
          </a:p>
          <a:p>
            <a:pPr marL="800100" lvl="1" indent="-342900" algn="l">
              <a:buFont typeface="Wingdings" panose="05000000000000000000" pitchFamily="2" charset="2"/>
              <a:buChar char="v"/>
            </a:pPr>
            <a:r>
              <a:rPr lang="de-DE" spc="-55" dirty="0">
                <a:solidFill>
                  <a:schemeClr val="tx1"/>
                </a:solidFill>
                <a:latin typeface="Calibri" panose="020F0502020204030204" pitchFamily="34" charset="0"/>
                <a:cs typeface="Calibri" panose="020F0502020204030204" pitchFamily="34" charset="0"/>
              </a:rPr>
              <a:t>Rehabilitation</a:t>
            </a:r>
          </a:p>
          <a:p>
            <a:pPr marL="342900" indent="-342900">
              <a:buFont typeface="Wingdings" panose="05000000000000000000" pitchFamily="2" charset="2"/>
              <a:buChar char="v"/>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There are currently more than 100 public health insurance plans</a:t>
            </a:r>
          </a:p>
          <a:p>
            <a:pPr marL="342900" indent="-342900">
              <a:buFont typeface="Wingdings" panose="05000000000000000000" pitchFamily="2" charset="2"/>
              <a:buChar char="v"/>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Public health insurance plans are required by law to provide their insured members with certain benefits (mandatory benefits)</a:t>
            </a:r>
          </a:p>
          <a:p>
            <a:pPr marL="342900" indent="-34290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And may offer additional benefits (supplementary benefits)</a:t>
            </a:r>
          </a:p>
          <a:p>
            <a:pPr marL="342900" indent="-342900">
              <a:buFont typeface="Wingdings" panose="05000000000000000000" pitchFamily="2" charset="2"/>
              <a:buChar char="v"/>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b="1" spc="-55" dirty="0">
                <a:solidFill>
                  <a:schemeClr val="tx1"/>
                </a:solidFill>
                <a:latin typeface="Calibri" panose="020F0502020204030204" pitchFamily="34" charset="0"/>
                <a:cs typeface="Calibri" panose="020F0502020204030204" pitchFamily="34" charset="0"/>
              </a:rPr>
              <a:t>Student Health Insurance:</a:t>
            </a:r>
          </a:p>
          <a:p>
            <a:pPr marL="342900" indent="-34290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Approximately 145 euros per month for health insurance, including long-term care insurance</a:t>
            </a:r>
          </a:p>
          <a:p>
            <a:pPr marL="342900" indent="-342900">
              <a:buFont typeface="Wingdings" panose="05000000000000000000" pitchFamily="2" charset="2"/>
              <a:buChar char="v"/>
            </a:pPr>
            <a:r>
              <a:rPr lang="en-US" spc="-55" dirty="0">
                <a:solidFill>
                  <a:schemeClr val="tx1"/>
                </a:solidFill>
                <a:latin typeface="Calibri" panose="020F0502020204030204" pitchFamily="34" charset="0"/>
                <a:cs typeface="Calibri" panose="020F0502020204030204" pitchFamily="34" charset="0"/>
              </a:rPr>
              <a:t>possible until the age of 30 or until the end of the 14th semester (with the possibility of an extension, e.g., due to a disability or raising children)</a:t>
            </a: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2" name="Ellipse 1">
            <a:extLst>
              <a:ext uri="{FF2B5EF4-FFF2-40B4-BE49-F238E27FC236}">
                <a16:creationId xmlns:a16="http://schemas.microsoft.com/office/drawing/2014/main" id="{3B3CEC53-AC68-F4AE-282D-A83A5F3D92D2}"/>
              </a:ext>
            </a:extLst>
          </p:cNvPr>
          <p:cNvSpPr/>
          <p:nvPr/>
        </p:nvSpPr>
        <p:spPr>
          <a:xfrm>
            <a:off x="7454538" y="508958"/>
            <a:ext cx="3500846" cy="7837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2"/>
                </a:solidFill>
              </a:rPr>
              <a:t>Public </a:t>
            </a:r>
            <a:r>
              <a:rPr lang="de-DE" sz="2400" b="1" dirty="0" err="1">
                <a:solidFill>
                  <a:schemeClr val="tx2"/>
                </a:solidFill>
              </a:rPr>
              <a:t>health</a:t>
            </a:r>
            <a:r>
              <a:rPr lang="de-DE" sz="2400" b="1" dirty="0">
                <a:solidFill>
                  <a:schemeClr val="tx2"/>
                </a:solidFill>
              </a:rPr>
              <a:t> </a:t>
            </a:r>
            <a:r>
              <a:rPr lang="de-DE" sz="2400" b="1" dirty="0" err="1">
                <a:solidFill>
                  <a:schemeClr val="tx2"/>
                </a:solidFill>
              </a:rPr>
              <a:t>insurance</a:t>
            </a:r>
            <a:endParaRPr lang="de-DE" sz="2400" b="1" dirty="0">
              <a:solidFill>
                <a:schemeClr val="tx2"/>
              </a:solidFill>
            </a:endParaRPr>
          </a:p>
        </p:txBody>
      </p:sp>
    </p:spTree>
    <p:extLst>
      <p:ext uri="{BB962C8B-B14F-4D97-AF65-F5344CB8AC3E}">
        <p14:creationId xmlns:p14="http://schemas.microsoft.com/office/powerpoint/2010/main" val="1460384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Benefits of </a:t>
            </a:r>
            <a:r>
              <a:rPr lang="en-US" dirty="0">
                <a:solidFill>
                  <a:schemeClr val="tx2"/>
                </a:solidFill>
                <a:latin typeface="Calibri" panose="020F0502020204030204" pitchFamily="34" charset="0"/>
                <a:cs typeface="Calibri" panose="020F0502020204030204" pitchFamily="34" charset="0"/>
              </a:rPr>
              <a:t>public</a:t>
            </a:r>
            <a:r>
              <a:rPr lang="en-US" dirty="0">
                <a:latin typeface="Calibri" panose="020F0502020204030204" pitchFamily="34" charset="0"/>
                <a:cs typeface="Calibri" panose="020F0502020204030204" pitchFamily="34" charset="0"/>
              </a:rPr>
              <a:t> health insurance </a:t>
            </a:r>
            <a:r>
              <a:rPr lang="de-DE" dirty="0">
                <a:latin typeface="Calibri" panose="020F0502020204030204" pitchFamily="34" charset="0"/>
                <a:cs typeface="Calibri" panose="020F0502020204030204" pitchFamily="34" charset="0"/>
              </a:rPr>
              <a:t>(1/2)</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1132966" cy="5676182"/>
          </a:xfrm>
        </p:spPr>
        <p:txBody>
          <a:bodyPr/>
          <a:lstStyle/>
          <a:p>
            <a:r>
              <a:rPr lang="de-DE" sz="2100" b="1" spc="-55" dirty="0" err="1">
                <a:solidFill>
                  <a:schemeClr val="tx1"/>
                </a:solidFill>
                <a:latin typeface="Calibri" panose="020F0502020204030204" pitchFamily="34" charset="0"/>
                <a:cs typeface="Calibri" panose="020F0502020204030204" pitchFamily="34" charset="0"/>
              </a:rPr>
              <a:t>to</a:t>
            </a:r>
            <a:r>
              <a:rPr lang="de-DE" sz="2100" b="1" spc="-55" dirty="0">
                <a:solidFill>
                  <a:schemeClr val="tx1"/>
                </a:solidFill>
                <a:latin typeface="Calibri" panose="020F0502020204030204" pitchFamily="34" charset="0"/>
                <a:cs typeface="Calibri" panose="020F0502020204030204" pitchFamily="34" charset="0"/>
              </a:rPr>
              <a:t> </a:t>
            </a:r>
            <a:r>
              <a:rPr lang="de-DE" sz="2100" b="1" spc="-55" dirty="0" err="1">
                <a:solidFill>
                  <a:schemeClr val="tx1"/>
                </a:solidFill>
                <a:latin typeface="Calibri" panose="020F0502020204030204" pitchFamily="34" charset="0"/>
                <a:cs typeface="Calibri" panose="020F0502020204030204" pitchFamily="34" charset="0"/>
              </a:rPr>
              <a:t>prevent</a:t>
            </a:r>
            <a:r>
              <a:rPr lang="de-DE" sz="2100" b="1" spc="-55" dirty="0">
                <a:solidFill>
                  <a:schemeClr val="tx1"/>
                </a:solidFill>
                <a:latin typeface="Calibri" panose="020F0502020204030204" pitchFamily="34" charset="0"/>
                <a:cs typeface="Calibri" panose="020F0502020204030204" pitchFamily="34" charset="0"/>
              </a:rPr>
              <a:t> </a:t>
            </a:r>
            <a:r>
              <a:rPr lang="de-DE" sz="2100" b="1" spc="-55" dirty="0" err="1">
                <a:solidFill>
                  <a:schemeClr val="tx1"/>
                </a:solidFill>
                <a:latin typeface="Calibri" panose="020F0502020204030204" pitchFamily="34" charset="0"/>
                <a:cs typeface="Calibri" panose="020F0502020204030204" pitchFamily="34" charset="0"/>
              </a:rPr>
              <a:t>illness</a:t>
            </a:r>
            <a:r>
              <a:rPr lang="de-DE" sz="2100" b="1" spc="-55" dirty="0">
                <a:solidFill>
                  <a:schemeClr val="tx1"/>
                </a:solidFill>
                <a:latin typeface="Calibri" panose="020F0502020204030204" pitchFamily="34" charset="0"/>
                <a:cs typeface="Calibri" panose="020F0502020204030204" pitchFamily="34" charset="0"/>
              </a:rPr>
              <a:t>:</a:t>
            </a:r>
          </a:p>
          <a:p>
            <a:pPr marL="800100" lvl="1" indent="-342900" algn="l">
              <a:buFont typeface="Wingdings" panose="05000000000000000000" pitchFamily="2" charset="2"/>
              <a:buChar char="v"/>
            </a:pPr>
            <a:r>
              <a:rPr lang="de-DE" sz="2100" spc="-55" dirty="0" err="1">
                <a:latin typeface="Calibri" panose="020F0502020204030204" pitchFamily="34" charset="0"/>
                <a:cs typeface="Calibri" panose="020F0502020204030204" pitchFamily="34" charset="0"/>
              </a:rPr>
              <a:t>Vaccinations</a:t>
            </a:r>
            <a:r>
              <a:rPr lang="de-DE" sz="2100" spc="-55" dirty="0">
                <a:latin typeface="Calibri" panose="020F0502020204030204" pitchFamily="34" charset="0"/>
                <a:cs typeface="Calibri" panose="020F0502020204030204" pitchFamily="34" charset="0"/>
              </a:rPr>
              <a:t> (e.g., MMR, </a:t>
            </a:r>
            <a:r>
              <a:rPr lang="de-DE" sz="2100" spc="-55" dirty="0" err="1">
                <a:latin typeface="Calibri" panose="020F0502020204030204" pitchFamily="34" charset="0"/>
                <a:cs typeface="Calibri" panose="020F0502020204030204" pitchFamily="34" charset="0"/>
              </a:rPr>
              <a:t>polio</a:t>
            </a:r>
            <a:r>
              <a:rPr lang="de-DE" sz="2100" spc="-55" dirty="0">
                <a:latin typeface="Calibri" panose="020F0502020204030204" pitchFamily="34" charset="0"/>
                <a:cs typeface="Calibri" panose="020F0502020204030204" pitchFamily="34" charset="0"/>
              </a:rPr>
              <a:t>, </a:t>
            </a:r>
            <a:r>
              <a:rPr lang="de-DE" sz="2100" spc="-55" dirty="0" err="1">
                <a:latin typeface="Calibri" panose="020F0502020204030204" pitchFamily="34" charset="0"/>
                <a:cs typeface="Calibri" panose="020F0502020204030204" pitchFamily="34" charset="0"/>
              </a:rPr>
              <a:t>tetanus</a:t>
            </a:r>
            <a:r>
              <a:rPr lang="de-DE" sz="2100" spc="-55" dirty="0">
                <a:latin typeface="Calibri" panose="020F0502020204030204" pitchFamily="34" charset="0"/>
                <a:cs typeface="Calibri" panose="020F0502020204030204" pitchFamily="34" charset="0"/>
              </a:rPr>
              <a:t>, </a:t>
            </a:r>
            <a:r>
              <a:rPr lang="de-DE" sz="2100" spc="-55" dirty="0" err="1">
                <a:latin typeface="Calibri" panose="020F0502020204030204" pitchFamily="34" charset="0"/>
                <a:cs typeface="Calibri" panose="020F0502020204030204" pitchFamily="34" charset="0"/>
              </a:rPr>
              <a:t>diphtheria</a:t>
            </a:r>
            <a:r>
              <a:rPr lang="de-DE" sz="2100" spc="-55" dirty="0">
                <a:latin typeface="Calibri" panose="020F0502020204030204" pitchFamily="34" charset="0"/>
                <a:cs typeface="Calibri" panose="020F0502020204030204" pitchFamily="34" charset="0"/>
              </a:rPr>
              <a:t>, COVID-19, </a:t>
            </a:r>
            <a:r>
              <a:rPr lang="de-DE" sz="2100" spc="-55" dirty="0" err="1">
                <a:latin typeface="Calibri" panose="020F0502020204030204" pitchFamily="34" charset="0"/>
                <a:cs typeface="Calibri" panose="020F0502020204030204" pitchFamily="34" charset="0"/>
              </a:rPr>
              <a:t>influenza</a:t>
            </a:r>
            <a:r>
              <a:rPr lang="de-DE" sz="2100" spc="-55" dirty="0">
                <a:latin typeface="Calibri" panose="020F0502020204030204" pitchFamily="34" charset="0"/>
                <a:cs typeface="Calibri" panose="020F0502020204030204" pitchFamily="34" charset="0"/>
              </a:rPr>
              <a:t>, etc.)</a:t>
            </a:r>
          </a:p>
          <a:p>
            <a:pPr marL="800100" lvl="1" indent="-342900" algn="l">
              <a:buFont typeface="Wingdings" panose="05000000000000000000" pitchFamily="2" charset="2"/>
              <a:buChar char="v"/>
            </a:pPr>
            <a:r>
              <a:rPr lang="de-DE" sz="2100" spc="-55" dirty="0" err="1">
                <a:solidFill>
                  <a:schemeClr val="tx2"/>
                </a:solidFill>
                <a:latin typeface="Calibri" panose="020F0502020204030204" pitchFamily="34" charset="0"/>
                <a:cs typeface="Calibri" panose="020F0502020204030204" pitchFamily="34" charset="0"/>
              </a:rPr>
              <a:t>Preventive</a:t>
            </a:r>
            <a:r>
              <a:rPr lang="de-DE" sz="2100" spc="-55" dirty="0">
                <a:solidFill>
                  <a:schemeClr val="tx2"/>
                </a:solidFill>
                <a:latin typeface="Calibri" panose="020F0502020204030204" pitchFamily="34" charset="0"/>
                <a:cs typeface="Calibri" panose="020F0502020204030204" pitchFamily="34" charset="0"/>
              </a:rPr>
              <a:t> </a:t>
            </a:r>
            <a:r>
              <a:rPr lang="de-DE" sz="2100" spc="-55" dirty="0" err="1">
                <a:solidFill>
                  <a:schemeClr val="tx2"/>
                </a:solidFill>
                <a:latin typeface="Calibri" panose="020F0502020204030204" pitchFamily="34" charset="0"/>
                <a:cs typeface="Calibri" panose="020F0502020204030204" pitchFamily="34" charset="0"/>
              </a:rPr>
              <a:t>checkups</a:t>
            </a:r>
            <a:r>
              <a:rPr lang="de-DE" sz="2100" spc="-55" dirty="0">
                <a:solidFill>
                  <a:schemeClr val="tx2"/>
                </a:solidFill>
                <a:latin typeface="Calibri" panose="020F0502020204030204" pitchFamily="34" charset="0"/>
                <a:cs typeface="Calibri" panose="020F0502020204030204" pitchFamily="34" charset="0"/>
              </a:rPr>
              <a:t> </a:t>
            </a:r>
            <a:r>
              <a:rPr lang="de-DE" sz="2100" spc="-55" dirty="0">
                <a:latin typeface="Calibri" panose="020F0502020204030204" pitchFamily="34" charset="0"/>
                <a:cs typeface="Calibri" panose="020F0502020204030204" pitchFamily="34" charset="0"/>
              </a:rPr>
              <a:t>(</a:t>
            </a:r>
            <a:r>
              <a:rPr lang="de-DE" sz="2100" spc="-55" dirty="0" err="1">
                <a:latin typeface="Calibri" panose="020F0502020204030204" pitchFamily="34" charset="0"/>
                <a:cs typeface="Calibri" panose="020F0502020204030204" pitchFamily="34" charset="0"/>
              </a:rPr>
              <a:t>dentist</a:t>
            </a:r>
            <a:r>
              <a:rPr lang="de-DE" sz="2100" spc="-55" dirty="0">
                <a:latin typeface="Calibri" panose="020F0502020204030204" pitchFamily="34" charset="0"/>
                <a:cs typeface="Calibri" panose="020F0502020204030204" pitchFamily="34" charset="0"/>
              </a:rPr>
              <a:t>, </a:t>
            </a:r>
            <a:r>
              <a:rPr lang="de-DE" sz="2100" spc="-55" dirty="0" err="1">
                <a:latin typeface="Calibri" panose="020F0502020204030204" pitchFamily="34" charset="0"/>
                <a:cs typeface="Calibri" panose="020F0502020204030204" pitchFamily="34" charset="0"/>
              </a:rPr>
              <a:t>twice</a:t>
            </a:r>
            <a:r>
              <a:rPr lang="de-DE" sz="2100" spc="-55" dirty="0">
                <a:latin typeface="Calibri" panose="020F0502020204030204" pitchFamily="34" charset="0"/>
                <a:cs typeface="Calibri" panose="020F0502020204030204" pitchFamily="34" charset="0"/>
              </a:rPr>
              <a:t> a </a:t>
            </a:r>
            <a:r>
              <a:rPr lang="de-DE" sz="2100" spc="-55" dirty="0" err="1">
                <a:latin typeface="Calibri" panose="020F0502020204030204" pitchFamily="34" charset="0"/>
                <a:cs typeface="Calibri" panose="020F0502020204030204" pitchFamily="34" charset="0"/>
              </a:rPr>
              <a:t>year</a:t>
            </a:r>
            <a:r>
              <a:rPr lang="de-DE" sz="2100" spc="-55" dirty="0">
                <a:latin typeface="Calibri" panose="020F0502020204030204" pitchFamily="34" charset="0"/>
                <a:cs typeface="Calibri" panose="020F0502020204030204" pitchFamily="34" charset="0"/>
              </a:rPr>
              <a:t>); </a:t>
            </a:r>
            <a:r>
              <a:rPr lang="de-DE" sz="2100" spc="-55" dirty="0" err="1">
                <a:latin typeface="Calibri" panose="020F0502020204030204" pitchFamily="34" charset="0"/>
                <a:cs typeface="Calibri" panose="020F0502020204030204" pitchFamily="34" charset="0"/>
              </a:rPr>
              <a:t>ophthalmologist</a:t>
            </a:r>
            <a:r>
              <a:rPr lang="de-DE" sz="2100" spc="-55" dirty="0">
                <a:latin typeface="Calibri" panose="020F0502020204030204" pitchFamily="34" charset="0"/>
                <a:cs typeface="Calibri" panose="020F0502020204030204" pitchFamily="34" charset="0"/>
              </a:rPr>
              <a:t>, </a:t>
            </a:r>
            <a:r>
              <a:rPr lang="de-DE" sz="2100" spc="-55" dirty="0" err="1">
                <a:latin typeface="Calibri" panose="020F0502020204030204" pitchFamily="34" charset="0"/>
                <a:cs typeface="Calibri" panose="020F0502020204030204" pitchFamily="34" charset="0"/>
              </a:rPr>
              <a:t>dermatologist</a:t>
            </a:r>
            <a:r>
              <a:rPr lang="de-DE" sz="2100" spc="-55" dirty="0">
                <a:latin typeface="Calibri" panose="020F0502020204030204" pitchFamily="34" charset="0"/>
                <a:cs typeface="Calibri" panose="020F0502020204030204" pitchFamily="34" charset="0"/>
              </a:rPr>
              <a:t>, and </a:t>
            </a:r>
            <a:r>
              <a:rPr lang="de-DE" sz="2100" spc="-55" dirty="0" err="1">
                <a:latin typeface="Calibri" panose="020F0502020204030204" pitchFamily="34" charset="0"/>
                <a:cs typeface="Calibri" panose="020F0502020204030204" pitchFamily="34" charset="0"/>
              </a:rPr>
              <a:t>gynecologist</a:t>
            </a:r>
            <a:r>
              <a:rPr lang="de-DE" sz="2100" spc="-55" dirty="0">
                <a:latin typeface="Calibri" panose="020F0502020204030204" pitchFamily="34" charset="0"/>
                <a:cs typeface="Calibri" panose="020F0502020204030204" pitchFamily="34" charset="0"/>
              </a:rPr>
              <a:t> (</a:t>
            </a:r>
            <a:r>
              <a:rPr lang="de-DE" sz="2100" spc="-55" dirty="0" err="1">
                <a:latin typeface="Calibri" panose="020F0502020204030204" pitchFamily="34" charset="0"/>
                <a:cs typeface="Calibri" panose="020F0502020204030204" pitchFamily="34" charset="0"/>
              </a:rPr>
              <a:t>once</a:t>
            </a:r>
            <a:r>
              <a:rPr lang="de-DE" sz="2100" spc="-55" dirty="0">
                <a:latin typeface="Calibri" panose="020F0502020204030204" pitchFamily="34" charset="0"/>
                <a:cs typeface="Calibri" panose="020F0502020204030204" pitchFamily="34" charset="0"/>
              </a:rPr>
              <a:t> a </a:t>
            </a:r>
            <a:r>
              <a:rPr lang="de-DE" sz="2100" spc="-55" dirty="0" err="1">
                <a:latin typeface="Calibri" panose="020F0502020204030204" pitchFamily="34" charset="0"/>
                <a:cs typeface="Calibri" panose="020F0502020204030204" pitchFamily="34" charset="0"/>
              </a:rPr>
              <a:t>year</a:t>
            </a:r>
            <a:r>
              <a:rPr lang="de-DE" sz="2100" spc="-55" dirty="0">
                <a:latin typeface="Calibri" panose="020F0502020204030204" pitchFamily="34" charset="0"/>
                <a:cs typeface="Calibri" panose="020F0502020204030204" pitchFamily="34" charset="0"/>
              </a:rPr>
              <a:t>)</a:t>
            </a:r>
          </a:p>
          <a:p>
            <a:pPr marL="800100" lvl="1" indent="-342900" algn="l">
              <a:buFont typeface="Wingdings" panose="05000000000000000000" pitchFamily="2" charset="2"/>
              <a:buChar char="v"/>
            </a:pPr>
            <a:r>
              <a:rPr lang="de-DE" sz="2100" spc="-55" dirty="0">
                <a:latin typeface="Calibri" panose="020F0502020204030204" pitchFamily="34" charset="0"/>
                <a:cs typeface="Calibri" panose="020F0502020204030204" pitchFamily="34" charset="0"/>
              </a:rPr>
              <a:t>Fitness </a:t>
            </a:r>
            <a:r>
              <a:rPr lang="de-DE" sz="2100" spc="-55" dirty="0" err="1">
                <a:latin typeface="Calibri" panose="020F0502020204030204" pitchFamily="34" charset="0"/>
                <a:cs typeface="Calibri" panose="020F0502020204030204" pitchFamily="34" charset="0"/>
              </a:rPr>
              <a:t>classes</a:t>
            </a:r>
            <a:r>
              <a:rPr lang="de-DE" sz="2100" spc="-55" dirty="0">
                <a:latin typeface="Calibri" panose="020F0502020204030204" pitchFamily="34" charset="0"/>
                <a:cs typeface="Calibri" panose="020F0502020204030204" pitchFamily="34" charset="0"/>
              </a:rPr>
              <a:t> (</a:t>
            </a:r>
            <a:r>
              <a:rPr lang="de-DE" sz="2100" spc="-55" dirty="0" err="1">
                <a:latin typeface="Calibri" panose="020F0502020204030204" pitchFamily="34" charset="0"/>
                <a:cs typeface="Calibri" panose="020F0502020204030204" pitchFamily="34" charset="0"/>
              </a:rPr>
              <a:t>gym</a:t>
            </a:r>
            <a:r>
              <a:rPr lang="de-DE" sz="2100" spc="-55" dirty="0">
                <a:latin typeface="Calibri" panose="020F0502020204030204" pitchFamily="34" charset="0"/>
                <a:cs typeface="Calibri" panose="020F0502020204030204" pitchFamily="34" charset="0"/>
              </a:rPr>
              <a:t>, online </a:t>
            </a:r>
            <a:r>
              <a:rPr lang="de-DE" sz="2100" spc="-55" dirty="0" err="1">
                <a:latin typeface="Calibri" panose="020F0502020204030204" pitchFamily="34" charset="0"/>
                <a:cs typeface="Calibri" panose="020F0502020204030204" pitchFamily="34" charset="0"/>
              </a:rPr>
              <a:t>classes</a:t>
            </a:r>
            <a:r>
              <a:rPr lang="de-DE" sz="2100" spc="-55" dirty="0">
                <a:latin typeface="Calibri" panose="020F0502020204030204" pitchFamily="34" charset="0"/>
                <a:cs typeface="Calibri" panose="020F0502020204030204" pitchFamily="34" charset="0"/>
              </a:rPr>
              <a:t> </a:t>
            </a:r>
            <a:r>
              <a:rPr lang="de-DE" sz="2100" spc="-55" dirty="0">
                <a:latin typeface="Calibri" panose="020F0502020204030204" pitchFamily="34" charset="0"/>
                <a:cs typeface="Calibri" panose="020F0502020204030204" pitchFamily="34" charset="0"/>
                <a:sym typeface="Wingdings" panose="05000000000000000000" pitchFamily="2" charset="2"/>
              </a:rPr>
              <a:t></a:t>
            </a:r>
            <a:r>
              <a:rPr lang="de-DE" sz="2100" spc="-55" dirty="0">
                <a:latin typeface="Calibri" panose="020F0502020204030204" pitchFamily="34" charset="0"/>
                <a:cs typeface="Calibri" panose="020F0502020204030204" pitchFamily="34" charset="0"/>
              </a:rPr>
              <a:t> </a:t>
            </a:r>
            <a:r>
              <a:rPr lang="de-DE" sz="2100" spc="-55" dirty="0" err="1">
                <a:latin typeface="Calibri" panose="020F0502020204030204" pitchFamily="34" charset="0"/>
                <a:cs typeface="Calibri" panose="020F0502020204030204" pitchFamily="34" charset="0"/>
              </a:rPr>
              <a:t>to</a:t>
            </a:r>
            <a:r>
              <a:rPr lang="de-DE" sz="2100" spc="-55" dirty="0">
                <a:latin typeface="Calibri" panose="020F0502020204030204" pitchFamily="34" charset="0"/>
                <a:cs typeface="Calibri" panose="020F0502020204030204" pitchFamily="34" charset="0"/>
              </a:rPr>
              <a:t> </a:t>
            </a:r>
            <a:r>
              <a:rPr lang="de-DE" sz="2100" spc="-55" dirty="0" err="1">
                <a:latin typeface="Calibri" panose="020F0502020204030204" pitchFamily="34" charset="0"/>
                <a:cs typeface="Calibri" panose="020F0502020204030204" pitchFamily="34" charset="0"/>
              </a:rPr>
              <a:t>get</a:t>
            </a:r>
            <a:r>
              <a:rPr lang="de-DE" sz="2100" spc="-55" dirty="0">
                <a:latin typeface="Calibri" panose="020F0502020204030204" pitchFamily="34" charset="0"/>
                <a:cs typeface="Calibri" panose="020F0502020204030204" pitchFamily="34" charset="0"/>
              </a:rPr>
              <a:t> an </a:t>
            </a:r>
            <a:r>
              <a:rPr lang="de-DE" sz="2100" spc="-55" dirty="0" err="1">
                <a:latin typeface="Calibri" panose="020F0502020204030204" pitchFamily="34" charset="0"/>
                <a:cs typeface="Calibri" panose="020F0502020204030204" pitchFamily="34" charset="0"/>
              </a:rPr>
              <a:t>overview</a:t>
            </a:r>
            <a:r>
              <a:rPr lang="de-DE" sz="2100" spc="-55" dirty="0">
                <a:latin typeface="Calibri" panose="020F0502020204030204" pitchFamily="34" charset="0"/>
                <a:cs typeface="Calibri" panose="020F0502020204030204" pitchFamily="34" charset="0"/>
              </a:rPr>
              <a:t> </a:t>
            </a:r>
            <a:r>
              <a:rPr lang="de-DE" sz="2100" spc="-55" dirty="0" err="1">
                <a:latin typeface="Calibri" panose="020F0502020204030204" pitchFamily="34" charset="0"/>
                <a:cs typeface="Calibri" panose="020F0502020204030204" pitchFamily="34" charset="0"/>
              </a:rPr>
              <a:t>of</a:t>
            </a:r>
            <a:r>
              <a:rPr lang="de-DE" sz="2100" spc="-55" dirty="0">
                <a:latin typeface="Calibri" panose="020F0502020204030204" pitchFamily="34" charset="0"/>
                <a:cs typeface="Calibri" panose="020F0502020204030204" pitchFamily="34" charset="0"/>
              </a:rPr>
              <a:t> </a:t>
            </a:r>
            <a:r>
              <a:rPr lang="de-DE" sz="2100" spc="-55" dirty="0" err="1">
                <a:latin typeface="Calibri" panose="020F0502020204030204" pitchFamily="34" charset="0"/>
                <a:cs typeface="Calibri" panose="020F0502020204030204" pitchFamily="34" charset="0"/>
              </a:rPr>
              <a:t>these</a:t>
            </a:r>
            <a:r>
              <a:rPr lang="de-DE" sz="2100" spc="-55" dirty="0">
                <a:latin typeface="Calibri" panose="020F0502020204030204" pitchFamily="34" charset="0"/>
                <a:cs typeface="Calibri" panose="020F0502020204030204" pitchFamily="34" charset="0"/>
              </a:rPr>
              <a:t> </a:t>
            </a:r>
            <a:r>
              <a:rPr lang="de-DE" sz="2100" spc="-55" dirty="0" err="1">
                <a:latin typeface="Calibri" panose="020F0502020204030204" pitchFamily="34" charset="0"/>
                <a:cs typeface="Calibri" panose="020F0502020204030204" pitchFamily="34" charset="0"/>
              </a:rPr>
              <a:t>options</a:t>
            </a:r>
            <a:r>
              <a:rPr lang="de-DE" sz="2100" spc="-55" dirty="0">
                <a:latin typeface="Calibri" panose="020F0502020204030204" pitchFamily="34" charset="0"/>
                <a:cs typeface="Calibri" panose="020F0502020204030204" pitchFamily="34" charset="0"/>
              </a:rPr>
              <a:t>, </a:t>
            </a:r>
            <a:r>
              <a:rPr lang="de-DE" sz="2100" spc="-55" dirty="0" err="1">
                <a:latin typeface="Calibri" panose="020F0502020204030204" pitchFamily="34" charset="0"/>
                <a:cs typeface="Calibri" panose="020F0502020204030204" pitchFamily="34" charset="0"/>
              </a:rPr>
              <a:t>you</a:t>
            </a:r>
            <a:r>
              <a:rPr lang="de-DE" sz="2100" spc="-55" dirty="0">
                <a:latin typeface="Calibri" panose="020F0502020204030204" pitchFamily="34" charset="0"/>
                <a:cs typeface="Calibri" panose="020F0502020204030204" pitchFamily="34" charset="0"/>
              </a:rPr>
              <a:t> </a:t>
            </a:r>
            <a:r>
              <a:rPr lang="de-DE" sz="2100" spc="-55" dirty="0" err="1">
                <a:latin typeface="Calibri" panose="020F0502020204030204" pitchFamily="34" charset="0"/>
                <a:cs typeface="Calibri" panose="020F0502020204030204" pitchFamily="34" charset="0"/>
              </a:rPr>
              <a:t>should</a:t>
            </a:r>
            <a:r>
              <a:rPr lang="de-DE" sz="2100" spc="-55" dirty="0">
                <a:latin typeface="Calibri" panose="020F0502020204030204" pitchFamily="34" charset="0"/>
                <a:cs typeface="Calibri" panose="020F0502020204030204" pitchFamily="34" charset="0"/>
              </a:rPr>
              <a:t> check </a:t>
            </a:r>
            <a:r>
              <a:rPr lang="de-DE" sz="2100" spc="-55" dirty="0" err="1">
                <a:latin typeface="Calibri" panose="020F0502020204030204" pitchFamily="34" charset="0"/>
                <a:cs typeface="Calibri" panose="020F0502020204030204" pitchFamily="34" charset="0"/>
              </a:rPr>
              <a:t>with</a:t>
            </a:r>
            <a:r>
              <a:rPr lang="de-DE" sz="2100" spc="-55" dirty="0">
                <a:latin typeface="Calibri" panose="020F0502020204030204" pitchFamily="34" charset="0"/>
                <a:cs typeface="Calibri" panose="020F0502020204030204" pitchFamily="34" charset="0"/>
              </a:rPr>
              <a:t> </a:t>
            </a:r>
            <a:r>
              <a:rPr lang="de-DE" sz="2100" spc="-55" dirty="0" err="1">
                <a:latin typeface="Calibri" panose="020F0502020204030204" pitchFamily="34" charset="0"/>
                <a:cs typeface="Calibri" panose="020F0502020204030204" pitchFamily="34" charset="0"/>
              </a:rPr>
              <a:t>your</a:t>
            </a:r>
            <a:r>
              <a:rPr lang="de-DE" sz="2100" spc="-55" dirty="0">
                <a:latin typeface="Calibri" panose="020F0502020204030204" pitchFamily="34" charset="0"/>
                <a:cs typeface="Calibri" panose="020F0502020204030204" pitchFamily="34" charset="0"/>
              </a:rPr>
              <a:t> </a:t>
            </a:r>
            <a:r>
              <a:rPr lang="de-DE" sz="2100" spc="-55" dirty="0" err="1">
                <a:latin typeface="Calibri" panose="020F0502020204030204" pitchFamily="34" charset="0"/>
                <a:cs typeface="Calibri" panose="020F0502020204030204" pitchFamily="34" charset="0"/>
              </a:rPr>
              <a:t>insurance</a:t>
            </a:r>
            <a:r>
              <a:rPr lang="de-DE" sz="2100" spc="-55" dirty="0">
                <a:latin typeface="Calibri" panose="020F0502020204030204" pitchFamily="34" charset="0"/>
                <a:cs typeface="Calibri" panose="020F0502020204030204" pitchFamily="34" charset="0"/>
              </a:rPr>
              <a:t> </a:t>
            </a:r>
            <a:r>
              <a:rPr lang="de-DE" sz="2100" spc="-55" dirty="0" err="1">
                <a:latin typeface="Calibri" panose="020F0502020204030204" pitchFamily="34" charset="0"/>
                <a:cs typeface="Calibri" panose="020F0502020204030204" pitchFamily="34" charset="0"/>
              </a:rPr>
              <a:t>provider</a:t>
            </a:r>
            <a:r>
              <a:rPr lang="de-DE" sz="2100" spc="-55" dirty="0">
                <a:latin typeface="Calibri" panose="020F0502020204030204" pitchFamily="34" charset="0"/>
                <a:cs typeface="Calibri" panose="020F0502020204030204" pitchFamily="34" charset="0"/>
              </a:rPr>
              <a:t>!)</a:t>
            </a:r>
          </a:p>
          <a:p>
            <a:pPr marL="800100" lvl="1" indent="-342900" algn="l">
              <a:buFont typeface="Wingdings" panose="05000000000000000000" pitchFamily="2" charset="2"/>
              <a:buChar char="v"/>
            </a:pPr>
            <a:endParaRPr lang="de-DE" sz="2100" spc="-55" dirty="0">
              <a:solidFill>
                <a:schemeClr val="tx1"/>
              </a:solidFill>
              <a:latin typeface="Calibri" panose="020F0502020204030204" pitchFamily="34" charset="0"/>
              <a:cs typeface="Calibri" panose="020F0502020204030204" pitchFamily="34" charset="0"/>
            </a:endParaRPr>
          </a:p>
          <a:p>
            <a:r>
              <a:rPr lang="en-US" sz="2100" b="1" spc="-55" dirty="0">
                <a:solidFill>
                  <a:schemeClr val="tx1"/>
                </a:solidFill>
                <a:latin typeface="Calibri" panose="020F0502020204030204" pitchFamily="34" charset="0"/>
                <a:cs typeface="Calibri" panose="020F0502020204030204" pitchFamily="34" charset="0"/>
              </a:rPr>
              <a:t>for the early detection of diseases</a:t>
            </a:r>
            <a:r>
              <a:rPr lang="de-DE" sz="2100" b="1" spc="-55" dirty="0">
                <a:solidFill>
                  <a:schemeClr val="tx1"/>
                </a:solidFill>
                <a:latin typeface="Calibri" panose="020F0502020204030204" pitchFamily="34" charset="0"/>
                <a:cs typeface="Calibri" panose="020F0502020204030204" pitchFamily="34" charset="0"/>
              </a:rPr>
              <a:t>:</a:t>
            </a:r>
            <a:endParaRPr lang="de-DE" sz="21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100" spc="-55" dirty="0">
                <a:solidFill>
                  <a:schemeClr val="tx1"/>
                </a:solidFill>
                <a:latin typeface="Calibri" panose="020F0502020204030204" pitchFamily="34" charset="0"/>
                <a:cs typeface="Calibri" panose="020F0502020204030204" pitchFamily="34" charset="0"/>
              </a:rPr>
              <a:t>e.g., </a:t>
            </a:r>
            <a:r>
              <a:rPr lang="de-DE" sz="2100" spc="-55" dirty="0" err="1">
                <a:solidFill>
                  <a:schemeClr val="tx1"/>
                </a:solidFill>
                <a:latin typeface="Calibri" panose="020F0502020204030204" pitchFamily="34" charset="0"/>
                <a:cs typeface="Calibri" panose="020F0502020204030204" pitchFamily="34" charset="0"/>
              </a:rPr>
              <a:t>cancer</a:t>
            </a:r>
            <a:r>
              <a:rPr lang="de-DE" sz="2100" spc="-55" dirty="0">
                <a:solidFill>
                  <a:schemeClr val="tx1"/>
                </a:solidFill>
                <a:latin typeface="Calibri" panose="020F0502020204030204" pitchFamily="34" charset="0"/>
                <a:cs typeface="Calibri" panose="020F0502020204030204" pitchFamily="34" charset="0"/>
              </a:rPr>
              <a:t> </a:t>
            </a:r>
            <a:r>
              <a:rPr lang="de-DE" sz="2100" spc="-55" dirty="0" err="1">
                <a:solidFill>
                  <a:schemeClr val="tx1"/>
                </a:solidFill>
                <a:latin typeface="Calibri" panose="020F0502020204030204" pitchFamily="34" charset="0"/>
                <a:cs typeface="Calibri" panose="020F0502020204030204" pitchFamily="34" charset="0"/>
              </a:rPr>
              <a:t>screening</a:t>
            </a:r>
            <a:r>
              <a:rPr lang="de-DE" sz="2100" spc="-55" dirty="0">
                <a:solidFill>
                  <a:schemeClr val="tx1"/>
                </a:solidFill>
                <a:latin typeface="Calibri" panose="020F0502020204030204" pitchFamily="34" charset="0"/>
                <a:cs typeface="Calibri" panose="020F0502020204030204" pitchFamily="34" charset="0"/>
              </a:rPr>
              <a:t> </a:t>
            </a:r>
            <a:r>
              <a:rPr lang="de-DE" sz="2100" spc="-55" dirty="0">
                <a:solidFill>
                  <a:schemeClr val="tx1"/>
                </a:solidFill>
                <a:latin typeface="Calibri" panose="020F0502020204030204" pitchFamily="34" charset="0"/>
                <a:cs typeface="Calibri" panose="020F0502020204030204" pitchFamily="34" charset="0"/>
                <a:sym typeface="Wingdings" panose="05000000000000000000" pitchFamily="2" charset="2"/>
              </a:rPr>
              <a:t></a:t>
            </a:r>
            <a:r>
              <a:rPr lang="de-DE" sz="2100" spc="-55" dirty="0">
                <a:solidFill>
                  <a:schemeClr val="tx1"/>
                </a:solidFill>
                <a:latin typeface="Calibri" panose="020F0502020204030204" pitchFamily="34" charset="0"/>
                <a:cs typeface="Calibri" panose="020F0502020204030204" pitchFamily="34" charset="0"/>
              </a:rPr>
              <a:t> s</a:t>
            </a:r>
            <a:r>
              <a:rPr lang="en-US" sz="2100" spc="-55" dirty="0">
                <a:solidFill>
                  <a:schemeClr val="tx1"/>
                </a:solidFill>
                <a:latin typeface="Calibri" panose="020F0502020204030204" pitchFamily="34" charset="0"/>
                <a:cs typeface="Calibri" panose="020F0502020204030204" pitchFamily="34" charset="0"/>
              </a:rPr>
              <a:t>kin cancer screening every two years starting at age 20</a:t>
            </a:r>
            <a:endParaRPr lang="de-DE" sz="2100" spc="-55" dirty="0">
              <a:solidFill>
                <a:schemeClr val="tx1"/>
              </a:solidFill>
              <a:latin typeface="Calibri" panose="020F0502020204030204" pitchFamily="34" charset="0"/>
              <a:cs typeface="Calibri" panose="020F0502020204030204" pitchFamily="34" charset="0"/>
            </a:endParaRPr>
          </a:p>
          <a:p>
            <a:endParaRPr lang="de-DE" sz="2100" spc="-55" dirty="0">
              <a:solidFill>
                <a:schemeClr val="tx1"/>
              </a:solidFill>
              <a:latin typeface="Calibri" panose="020F0502020204030204" pitchFamily="34" charset="0"/>
              <a:cs typeface="Calibri" panose="020F0502020204030204" pitchFamily="34" charset="0"/>
            </a:endParaRPr>
          </a:p>
          <a:p>
            <a:r>
              <a:rPr lang="en-US" sz="2100" b="1" spc="-55" dirty="0">
                <a:solidFill>
                  <a:schemeClr val="tx1"/>
                </a:solidFill>
                <a:latin typeface="Calibri" panose="020F0502020204030204" pitchFamily="34" charset="0"/>
                <a:cs typeface="Calibri" panose="020F0502020204030204" pitchFamily="34" charset="0"/>
              </a:rPr>
              <a:t>In case of (acute) illness</a:t>
            </a:r>
            <a:r>
              <a:rPr lang="de-DE" sz="2100" b="1" spc="-55" dirty="0">
                <a:solidFill>
                  <a:schemeClr val="tx1"/>
                </a:solidFill>
                <a:latin typeface="Calibri" panose="020F0502020204030204" pitchFamily="34" charset="0"/>
                <a:cs typeface="Calibri" panose="020F0502020204030204" pitchFamily="34" charset="0"/>
              </a:rPr>
              <a:t>:</a:t>
            </a:r>
          </a:p>
          <a:p>
            <a:pPr marL="800100" lvl="1" indent="-342900" algn="l">
              <a:buFont typeface="Wingdings" panose="05000000000000000000" pitchFamily="2" charset="2"/>
              <a:buChar char="v"/>
            </a:pPr>
            <a:r>
              <a:rPr lang="de-DE" sz="2100" spc="-55" dirty="0">
                <a:latin typeface="Calibri" panose="020F0502020204030204" pitchFamily="34" charset="0"/>
                <a:cs typeface="Calibri" panose="020F0502020204030204" pitchFamily="34" charset="0"/>
              </a:rPr>
              <a:t>Medical care (</a:t>
            </a:r>
            <a:r>
              <a:rPr lang="de-DE" sz="2100" spc="-55" dirty="0" err="1">
                <a:latin typeface="Calibri" panose="020F0502020204030204" pitchFamily="34" charset="0"/>
                <a:cs typeface="Calibri" panose="020F0502020204030204" pitchFamily="34" charset="0"/>
              </a:rPr>
              <a:t>including</a:t>
            </a:r>
            <a:r>
              <a:rPr lang="de-DE" sz="2100" spc="-55" dirty="0">
                <a:latin typeface="Calibri" panose="020F0502020204030204" pitchFamily="34" charset="0"/>
                <a:cs typeface="Calibri" panose="020F0502020204030204" pitchFamily="34" charset="0"/>
              </a:rPr>
              <a:t> </a:t>
            </a:r>
            <a:r>
              <a:rPr lang="de-DE" sz="2100" spc="-55" dirty="0" err="1">
                <a:latin typeface="Calibri" panose="020F0502020204030204" pitchFamily="34" charset="0"/>
                <a:cs typeface="Calibri" panose="020F0502020204030204" pitchFamily="34" charset="0"/>
              </a:rPr>
              <a:t>psychotherapy</a:t>
            </a:r>
            <a:r>
              <a:rPr lang="de-DE" sz="2100" spc="-55" dirty="0">
                <a:latin typeface="Calibri" panose="020F0502020204030204" pitchFamily="34" charset="0"/>
                <a:cs typeface="Calibri" panose="020F0502020204030204" pitchFamily="34" charset="0"/>
              </a:rPr>
              <a:t>)</a:t>
            </a:r>
          </a:p>
          <a:p>
            <a:pPr marL="800100" lvl="1" indent="-342900" algn="l">
              <a:buFont typeface="Wingdings" panose="05000000000000000000" pitchFamily="2" charset="2"/>
              <a:buChar char="v"/>
            </a:pPr>
            <a:r>
              <a:rPr lang="de-DE" sz="2100" spc="-55" dirty="0">
                <a:latin typeface="Calibri" panose="020F0502020204030204" pitchFamily="34" charset="0"/>
                <a:cs typeface="Calibri" panose="020F0502020204030204" pitchFamily="34" charset="0"/>
              </a:rPr>
              <a:t>Supply </a:t>
            </a:r>
            <a:r>
              <a:rPr lang="de-DE" sz="2100" spc="-55" dirty="0" err="1">
                <a:latin typeface="Calibri" panose="020F0502020204030204" pitchFamily="34" charset="0"/>
                <a:cs typeface="Calibri" panose="020F0502020204030204" pitchFamily="34" charset="0"/>
              </a:rPr>
              <a:t>of</a:t>
            </a:r>
            <a:r>
              <a:rPr lang="de-DE" sz="2100" spc="-55" dirty="0">
                <a:latin typeface="Calibri" panose="020F0502020204030204" pitchFamily="34" charset="0"/>
                <a:cs typeface="Calibri" panose="020F0502020204030204" pitchFamily="34" charset="0"/>
              </a:rPr>
              <a:t> </a:t>
            </a:r>
            <a:r>
              <a:rPr lang="de-DE" sz="2100" spc="-55" dirty="0" err="1">
                <a:latin typeface="Calibri" panose="020F0502020204030204" pitchFamily="34" charset="0"/>
                <a:cs typeface="Calibri" panose="020F0502020204030204" pitchFamily="34" charset="0"/>
              </a:rPr>
              <a:t>medicines</a:t>
            </a:r>
            <a:endParaRPr lang="de-DE" sz="2100" spc="-55" dirty="0">
              <a:latin typeface="Calibri" panose="020F0502020204030204" pitchFamily="34" charset="0"/>
              <a:cs typeface="Calibri" panose="020F0502020204030204" pitchFamily="34" charset="0"/>
            </a:endParaRPr>
          </a:p>
          <a:p>
            <a:pPr marL="800100" lvl="1" indent="-342900" algn="l">
              <a:buFont typeface="Wingdings" panose="05000000000000000000" pitchFamily="2" charset="2"/>
              <a:buChar char="v"/>
            </a:pPr>
            <a:r>
              <a:rPr lang="en-US" sz="2100" spc="-55" dirty="0">
                <a:latin typeface="Calibri" panose="020F0502020204030204" pitchFamily="34" charset="0"/>
                <a:cs typeface="Calibri" panose="020F0502020204030204" pitchFamily="34" charset="0"/>
              </a:rPr>
              <a:t>Hospital treatment and nursing care</a:t>
            </a: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2" name="Ellipse 1">
            <a:extLst>
              <a:ext uri="{FF2B5EF4-FFF2-40B4-BE49-F238E27FC236}">
                <a16:creationId xmlns:a16="http://schemas.microsoft.com/office/drawing/2014/main" id="{35C93793-1491-DE90-9EA2-EEE5953C845D}"/>
              </a:ext>
            </a:extLst>
          </p:cNvPr>
          <p:cNvSpPr/>
          <p:nvPr/>
        </p:nvSpPr>
        <p:spPr>
          <a:xfrm>
            <a:off x="8132781" y="4892410"/>
            <a:ext cx="3500846" cy="7837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2"/>
                </a:solidFill>
              </a:rPr>
              <a:t>Public </a:t>
            </a:r>
            <a:r>
              <a:rPr lang="de-DE" sz="2400" b="1" dirty="0" err="1">
                <a:solidFill>
                  <a:schemeClr val="tx2"/>
                </a:solidFill>
              </a:rPr>
              <a:t>health</a:t>
            </a:r>
            <a:r>
              <a:rPr lang="de-DE" sz="2400" b="1" dirty="0">
                <a:solidFill>
                  <a:schemeClr val="tx2"/>
                </a:solidFill>
              </a:rPr>
              <a:t> </a:t>
            </a:r>
            <a:r>
              <a:rPr lang="de-DE" sz="2400" b="1" dirty="0" err="1">
                <a:solidFill>
                  <a:schemeClr val="tx2"/>
                </a:solidFill>
              </a:rPr>
              <a:t>insurance</a:t>
            </a:r>
            <a:endParaRPr lang="de-DE" sz="2400" b="1" dirty="0">
              <a:solidFill>
                <a:schemeClr val="tx2"/>
              </a:solidFill>
            </a:endParaRPr>
          </a:p>
        </p:txBody>
      </p:sp>
    </p:spTree>
    <p:extLst>
      <p:ext uri="{BB962C8B-B14F-4D97-AF65-F5344CB8AC3E}">
        <p14:creationId xmlns:p14="http://schemas.microsoft.com/office/powerpoint/2010/main" val="3568607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Benefits of </a:t>
            </a:r>
            <a:r>
              <a:rPr lang="en-US" dirty="0">
                <a:solidFill>
                  <a:schemeClr val="tx2"/>
                </a:solidFill>
                <a:latin typeface="Calibri" panose="020F0502020204030204" pitchFamily="34" charset="0"/>
                <a:cs typeface="Calibri" panose="020F0502020204030204" pitchFamily="34" charset="0"/>
              </a:rPr>
              <a:t>public</a:t>
            </a:r>
            <a:r>
              <a:rPr lang="en-US" dirty="0">
                <a:latin typeface="Calibri" panose="020F0502020204030204" pitchFamily="34" charset="0"/>
                <a:cs typeface="Calibri" panose="020F0502020204030204" pitchFamily="34" charset="0"/>
              </a:rPr>
              <a:t> health insurance </a:t>
            </a:r>
            <a:r>
              <a:rPr lang="de-DE" dirty="0">
                <a:latin typeface="Calibri" panose="020F0502020204030204" pitchFamily="34" charset="0"/>
                <a:cs typeface="Calibri" panose="020F0502020204030204" pitchFamily="34" charset="0"/>
              </a:rPr>
              <a:t>(2/2)</a:t>
            </a: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10619160" cy="4970329"/>
          </a:xfrm>
        </p:spPr>
        <p:txBody>
          <a:bodyPr/>
          <a:lstStyle/>
          <a:p>
            <a:endParaRPr lang="de-DE" sz="2000" spc="-55" dirty="0">
              <a:solidFill>
                <a:srgbClr val="BD258F"/>
              </a:solidFill>
              <a:latin typeface="Calibri" panose="020F0502020204030204" pitchFamily="34" charset="0"/>
              <a:cs typeface="Calibri" panose="020F0502020204030204" pitchFamily="34" charset="0"/>
            </a:endParaRPr>
          </a:p>
          <a:p>
            <a:r>
              <a:rPr lang="de-DE" sz="2200" b="1" spc="-55" dirty="0" err="1">
                <a:solidFill>
                  <a:schemeClr val="tx1"/>
                </a:solidFill>
                <a:latin typeface="Calibri" panose="020F0502020204030204" pitchFamily="34" charset="0"/>
                <a:cs typeface="Calibri" panose="020F0502020204030204" pitchFamily="34" charset="0"/>
              </a:rPr>
              <a:t>for</a:t>
            </a:r>
            <a:r>
              <a:rPr lang="de-DE" sz="2200" b="1" spc="-55" dirty="0">
                <a:solidFill>
                  <a:schemeClr val="tx1"/>
                </a:solidFill>
                <a:latin typeface="Calibri" panose="020F0502020204030204" pitchFamily="34" charset="0"/>
                <a:cs typeface="Calibri" panose="020F0502020204030204" pitchFamily="34" charset="0"/>
              </a:rPr>
              <a:t> </a:t>
            </a:r>
            <a:r>
              <a:rPr lang="de-DE" sz="2200" b="1" spc="-55" dirty="0" err="1">
                <a:solidFill>
                  <a:schemeClr val="tx1"/>
                </a:solidFill>
                <a:latin typeface="Calibri" panose="020F0502020204030204" pitchFamily="34" charset="0"/>
                <a:cs typeface="Calibri" panose="020F0502020204030204" pitchFamily="34" charset="0"/>
              </a:rPr>
              <a:t>medical</a:t>
            </a:r>
            <a:r>
              <a:rPr lang="de-DE" sz="2200" b="1" spc="-55" dirty="0">
                <a:solidFill>
                  <a:schemeClr val="tx1"/>
                </a:solidFill>
                <a:latin typeface="Calibri" panose="020F0502020204030204" pitchFamily="34" charset="0"/>
                <a:cs typeface="Calibri" panose="020F0502020204030204" pitchFamily="34" charset="0"/>
              </a:rPr>
              <a:t> </a:t>
            </a:r>
            <a:r>
              <a:rPr lang="de-DE" sz="2200" b="1" spc="-55" dirty="0" err="1">
                <a:solidFill>
                  <a:schemeClr val="tx1"/>
                </a:solidFill>
                <a:latin typeface="Calibri" panose="020F0502020204030204" pitchFamily="34" charset="0"/>
                <a:cs typeface="Calibri" panose="020F0502020204030204" pitchFamily="34" charset="0"/>
              </a:rPr>
              <a:t>rehabilitation</a:t>
            </a:r>
            <a:r>
              <a:rPr lang="de-DE" sz="2200" b="1" spc="-55" dirty="0">
                <a:solidFill>
                  <a:schemeClr val="tx1"/>
                </a:solidFill>
                <a:latin typeface="Calibri" panose="020F0502020204030204" pitchFamily="34" charset="0"/>
                <a:cs typeface="Calibri" panose="020F0502020204030204" pitchFamily="34" charset="0"/>
              </a:rPr>
              <a:t>:</a:t>
            </a: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Support following a stroke, heart attack, accident, removal of a tumor, </a:t>
            </a:r>
            <a:r>
              <a:rPr lang="de-DE" sz="2200" spc="-55" dirty="0">
                <a:solidFill>
                  <a:schemeClr val="tx1"/>
                </a:solidFill>
                <a:latin typeface="Calibri" panose="020F0502020204030204" pitchFamily="34" charset="0"/>
                <a:cs typeface="Calibri" panose="020F0502020204030204" pitchFamily="34" charset="0"/>
              </a:rPr>
              <a:t>etc. </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r>
              <a:rPr lang="de-DE" sz="2200" b="1" spc="-55" dirty="0" err="1">
                <a:solidFill>
                  <a:schemeClr val="tx1"/>
                </a:solidFill>
                <a:latin typeface="Calibri" panose="020F0502020204030204" pitchFamily="34" charset="0"/>
                <a:cs typeface="Calibri" panose="020F0502020204030204" pitchFamily="34" charset="0"/>
              </a:rPr>
              <a:t>pregnancy</a:t>
            </a:r>
            <a:r>
              <a:rPr lang="de-DE" sz="2200" b="1" spc="-55" dirty="0">
                <a:solidFill>
                  <a:schemeClr val="tx1"/>
                </a:solidFill>
                <a:latin typeface="Calibri" panose="020F0502020204030204" pitchFamily="34" charset="0"/>
                <a:cs typeface="Calibri" panose="020F0502020204030204" pitchFamily="34" charset="0"/>
              </a:rPr>
              <a:t> and </a:t>
            </a:r>
            <a:r>
              <a:rPr lang="de-DE" sz="2200" b="1" spc="-55" dirty="0" err="1">
                <a:solidFill>
                  <a:schemeClr val="tx1"/>
                </a:solidFill>
                <a:latin typeface="Calibri" panose="020F0502020204030204" pitchFamily="34" charset="0"/>
                <a:cs typeface="Calibri" panose="020F0502020204030204" pitchFamily="34" charset="0"/>
              </a:rPr>
              <a:t>maternity</a:t>
            </a:r>
            <a:r>
              <a:rPr lang="de-DE" sz="2200" b="1" spc="-55" dirty="0">
                <a:solidFill>
                  <a:schemeClr val="tx1"/>
                </a:solidFill>
                <a:latin typeface="Calibri" panose="020F0502020204030204" pitchFamily="34" charset="0"/>
                <a:cs typeface="Calibri" panose="020F0502020204030204" pitchFamily="34" charset="0"/>
              </a:rPr>
              <a:t> care:</a:t>
            </a:r>
          </a:p>
          <a:p>
            <a:pPr marL="342900" indent="-342900">
              <a:buFont typeface="Wingdings" panose="05000000000000000000" pitchFamily="2" charset="2"/>
              <a:buChar char="v"/>
            </a:pPr>
            <a:r>
              <a:rPr lang="de-DE" sz="2200" spc="-55" dirty="0" err="1">
                <a:solidFill>
                  <a:schemeClr val="tx1"/>
                </a:solidFill>
                <a:latin typeface="Calibri" panose="020F0502020204030204" pitchFamily="34" charset="0"/>
                <a:cs typeface="Calibri" panose="020F0502020204030204" pitchFamily="34" charset="0"/>
              </a:rPr>
              <a:t>Prenatal</a:t>
            </a:r>
            <a:r>
              <a:rPr lang="de-DE" sz="2200" spc="-55" dirty="0">
                <a:solidFill>
                  <a:schemeClr val="tx1"/>
                </a:solidFill>
                <a:latin typeface="Calibri" panose="020F0502020204030204" pitchFamily="34" charset="0"/>
                <a:cs typeface="Calibri" panose="020F0502020204030204" pitchFamily="34" charset="0"/>
              </a:rPr>
              <a:t> </a:t>
            </a:r>
            <a:r>
              <a:rPr lang="de-DE" sz="2200" spc="-55" dirty="0" err="1">
                <a:solidFill>
                  <a:schemeClr val="tx1"/>
                </a:solidFill>
                <a:latin typeface="Calibri" panose="020F0502020204030204" pitchFamily="34" charset="0"/>
                <a:cs typeface="Calibri" panose="020F0502020204030204" pitchFamily="34" charset="0"/>
              </a:rPr>
              <a:t>checkups</a:t>
            </a: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de-DE" sz="2200" spc="-55" dirty="0">
                <a:solidFill>
                  <a:schemeClr val="tx1"/>
                </a:solidFill>
                <a:latin typeface="Calibri" panose="020F0502020204030204" pitchFamily="34" charset="0"/>
                <a:cs typeface="Calibri" panose="020F0502020204030204" pitchFamily="34" charset="0"/>
              </a:rPr>
              <a:t>Hospital </a:t>
            </a:r>
            <a:r>
              <a:rPr lang="de-DE" sz="2200" spc="-55" dirty="0" err="1">
                <a:solidFill>
                  <a:schemeClr val="tx1"/>
                </a:solidFill>
                <a:latin typeface="Calibri" panose="020F0502020204030204" pitchFamily="34" charset="0"/>
                <a:cs typeface="Calibri" panose="020F0502020204030204" pitchFamily="34" charset="0"/>
              </a:rPr>
              <a:t>delivery</a:t>
            </a: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Postnatal care (for mother and child) </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r>
              <a:rPr lang="de-DE" sz="2200" b="1" spc="-55" dirty="0" err="1">
                <a:solidFill>
                  <a:schemeClr val="tx1"/>
                </a:solidFill>
                <a:latin typeface="Calibri" panose="020F0502020204030204" pitchFamily="34" charset="0"/>
                <a:cs typeface="Calibri" panose="020F0502020204030204" pitchFamily="34" charset="0"/>
              </a:rPr>
              <a:t>Important</a:t>
            </a:r>
            <a:r>
              <a:rPr lang="de-DE" sz="2200" b="1" spc="-55" dirty="0">
                <a:solidFill>
                  <a:schemeClr val="tx1"/>
                </a:solidFill>
                <a:latin typeface="Calibri" panose="020F0502020204030204" pitchFamily="34" charset="0"/>
                <a:cs typeface="Calibri" panose="020F0502020204030204" pitchFamily="34" charset="0"/>
              </a:rPr>
              <a:t>:</a:t>
            </a: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The coverage offered by different insurance companies varies slightly </a:t>
            </a:r>
            <a:br>
              <a:rPr lang="de-DE" sz="2200" spc="-55" dirty="0">
                <a:solidFill>
                  <a:schemeClr val="tx1"/>
                </a:solidFill>
                <a:latin typeface="Calibri" panose="020F0502020204030204" pitchFamily="34" charset="0"/>
                <a:cs typeface="Calibri" panose="020F0502020204030204" pitchFamily="34" charset="0"/>
              </a:rPr>
            </a:br>
            <a:r>
              <a:rPr lang="de-DE" sz="2200" spc="-55" dirty="0">
                <a:solidFill>
                  <a:schemeClr val="tx1"/>
                </a:solidFill>
                <a:latin typeface="Calibri" panose="020F0502020204030204" pitchFamily="34" charset="0"/>
                <a:cs typeface="Calibri" panose="020F0502020204030204" pitchFamily="34" charset="0"/>
                <a:sym typeface="Wingdings" panose="05000000000000000000" pitchFamily="2" charset="2"/>
              </a:rPr>
              <a:t></a:t>
            </a:r>
            <a:r>
              <a:rPr lang="de-DE" sz="2200" spc="-55" dirty="0">
                <a:solidFill>
                  <a:schemeClr val="tx1"/>
                </a:solidFill>
                <a:latin typeface="Calibri" panose="020F0502020204030204" pitchFamily="34" charset="0"/>
                <a:cs typeface="Calibri" panose="020F0502020204030204" pitchFamily="34" charset="0"/>
              </a:rPr>
              <a:t> </a:t>
            </a:r>
            <a:r>
              <a:rPr lang="en-US" sz="2200" spc="-55" dirty="0">
                <a:solidFill>
                  <a:schemeClr val="tx1"/>
                </a:solidFill>
                <a:latin typeface="Calibri" panose="020F0502020204030204" pitchFamily="34" charset="0"/>
                <a:cs typeface="Calibri" panose="020F0502020204030204" pitchFamily="34" charset="0"/>
              </a:rPr>
              <a:t>it is important to research the specific details with each provider.</a:t>
            </a:r>
            <a:br>
              <a:rPr lang="en-US" sz="2200" spc="-55" dirty="0">
                <a:solidFill>
                  <a:schemeClr val="tx1"/>
                </a:solidFill>
                <a:latin typeface="Calibri" panose="020F0502020204030204" pitchFamily="34" charset="0"/>
                <a:cs typeface="Calibri" panose="020F0502020204030204" pitchFamily="34" charset="0"/>
              </a:rPr>
            </a:br>
            <a:r>
              <a:rPr lang="de-DE" sz="2200" spc="-55"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en-US" sz="2200" spc="-55" dirty="0">
                <a:solidFill>
                  <a:schemeClr val="tx1"/>
                </a:solidFill>
                <a:latin typeface="Calibri" panose="020F0502020204030204" pitchFamily="34" charset="0"/>
                <a:cs typeface="Calibri" panose="020F0502020204030204" pitchFamily="34" charset="0"/>
              </a:rPr>
              <a:t>You can also find an overview here: </a:t>
            </a:r>
            <a:r>
              <a:rPr lang="de-DE" sz="2200" spc="-55" dirty="0">
                <a:solidFill>
                  <a:schemeClr val="tx1"/>
                </a:solidFill>
                <a:latin typeface="Calibri" panose="020F0502020204030204" pitchFamily="34" charset="0"/>
                <a:cs typeface="Calibri" panose="020F0502020204030204" pitchFamily="34" charset="0"/>
                <a:hlinkClick r:id="rId2"/>
              </a:rPr>
              <a:t>https://krankenkassen.check24.de</a:t>
            </a:r>
            <a:r>
              <a:rPr lang="de-DE" sz="2200" spc="-55" dirty="0">
                <a:solidFill>
                  <a:schemeClr val="tx1"/>
                </a:solidFill>
                <a:latin typeface="Calibri" panose="020F0502020204030204" pitchFamily="34" charset="0"/>
                <a:cs typeface="Calibri" panose="020F0502020204030204" pitchFamily="34" charset="0"/>
              </a:rPr>
              <a:t>.</a:t>
            </a: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sp>
        <p:nvSpPr>
          <p:cNvPr id="2" name="Ellipse 1">
            <a:extLst>
              <a:ext uri="{FF2B5EF4-FFF2-40B4-BE49-F238E27FC236}">
                <a16:creationId xmlns:a16="http://schemas.microsoft.com/office/drawing/2014/main" id="{A8897CA8-7CC3-0AE4-979F-8B6629340671}"/>
              </a:ext>
            </a:extLst>
          </p:cNvPr>
          <p:cNvSpPr/>
          <p:nvPr/>
        </p:nvSpPr>
        <p:spPr>
          <a:xfrm>
            <a:off x="7175862" y="3037114"/>
            <a:ext cx="3500846" cy="7837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2"/>
                </a:solidFill>
              </a:rPr>
              <a:t>Public </a:t>
            </a:r>
            <a:r>
              <a:rPr lang="de-DE" sz="2400" b="1" dirty="0" err="1">
                <a:solidFill>
                  <a:schemeClr val="tx2"/>
                </a:solidFill>
              </a:rPr>
              <a:t>health</a:t>
            </a:r>
            <a:r>
              <a:rPr lang="de-DE" sz="2400" b="1" dirty="0">
                <a:solidFill>
                  <a:schemeClr val="tx2"/>
                </a:solidFill>
              </a:rPr>
              <a:t> </a:t>
            </a:r>
            <a:r>
              <a:rPr lang="de-DE" sz="2400" b="1" dirty="0" err="1">
                <a:solidFill>
                  <a:schemeClr val="tx2"/>
                </a:solidFill>
              </a:rPr>
              <a:t>insurance</a:t>
            </a:r>
            <a:endParaRPr lang="de-DE" sz="2400" b="1" dirty="0">
              <a:solidFill>
                <a:schemeClr val="tx2"/>
              </a:solidFill>
            </a:endParaRPr>
          </a:p>
        </p:txBody>
      </p:sp>
    </p:spTree>
    <p:extLst>
      <p:ext uri="{BB962C8B-B14F-4D97-AF65-F5344CB8AC3E}">
        <p14:creationId xmlns:p14="http://schemas.microsoft.com/office/powerpoint/2010/main" val="3465518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98CB81AB-5C11-474E-9DBE-27ADC0274CD0}"/>
              </a:ext>
            </a:extLst>
          </p:cNvPr>
          <p:cNvSpPr>
            <a:spLocks noGrp="1"/>
          </p:cNvSpPr>
          <p:nvPr>
            <p:ph type="title"/>
          </p:nvPr>
        </p:nvSpPr>
        <p:spPr/>
        <p:txBody>
          <a:bodyPr/>
          <a:lstStyle/>
          <a:p>
            <a:r>
              <a:rPr lang="de-DE" dirty="0">
                <a:latin typeface="Calibri" panose="020F0502020204030204" pitchFamily="34" charset="0"/>
                <a:cs typeface="Calibri" panose="020F0502020204030204" pitchFamily="34" charset="0"/>
              </a:rPr>
              <a:t>The </a:t>
            </a:r>
            <a:r>
              <a:rPr lang="de-DE" dirty="0" err="1">
                <a:latin typeface="Calibri" panose="020F0502020204030204" pitchFamily="34" charset="0"/>
                <a:cs typeface="Calibri" panose="020F0502020204030204" pitchFamily="34" charset="0"/>
              </a:rPr>
              <a:t>doctor‘s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visit</a:t>
            </a:r>
            <a:endParaRPr lang="de-DE" dirty="0">
              <a:latin typeface="Calibri" panose="020F0502020204030204" pitchFamily="34" charset="0"/>
              <a:cs typeface="Calibri" panose="020F0502020204030204" pitchFamily="34" charset="0"/>
            </a:endParaRPr>
          </a:p>
        </p:txBody>
      </p:sp>
      <p:sp>
        <p:nvSpPr>
          <p:cNvPr id="24" name="Untertitel 23">
            <a:extLst>
              <a:ext uri="{FF2B5EF4-FFF2-40B4-BE49-F238E27FC236}">
                <a16:creationId xmlns:a16="http://schemas.microsoft.com/office/drawing/2014/main" id="{F65F93D2-35C1-4ADE-B87C-E94BB26067BB}"/>
              </a:ext>
            </a:extLst>
          </p:cNvPr>
          <p:cNvSpPr>
            <a:spLocks noGrp="1"/>
          </p:cNvSpPr>
          <p:nvPr>
            <p:ph type="subTitle" idx="13"/>
          </p:nvPr>
        </p:nvSpPr>
        <p:spPr>
          <a:xfrm>
            <a:off x="719400" y="1181818"/>
            <a:ext cx="5603023" cy="4970329"/>
          </a:xfrm>
        </p:spPr>
        <p:txBody>
          <a:bodyPr/>
          <a:lstStyle/>
          <a:p>
            <a:endParaRPr lang="de-DE" sz="2000" b="1" spc="-55" dirty="0">
              <a:solidFill>
                <a:srgbClr val="BD258F"/>
              </a:solidFill>
              <a:latin typeface="Calibri" panose="020F0502020204030204" pitchFamily="34" charset="0"/>
              <a:cs typeface="Calibri" panose="020F0502020204030204" pitchFamily="34" charset="0"/>
            </a:endParaRPr>
          </a:p>
          <a:p>
            <a:r>
              <a:rPr lang="en-US" sz="2200" b="1" spc="-55" dirty="0">
                <a:solidFill>
                  <a:schemeClr val="tx1"/>
                </a:solidFill>
                <a:latin typeface="Calibri" panose="020F0502020204030204" pitchFamily="34" charset="0"/>
                <a:cs typeface="Calibri" panose="020F0502020204030204" pitchFamily="34" charset="0"/>
              </a:rPr>
              <a:t>Which doctor should I see?</a:t>
            </a:r>
          </a:p>
          <a:p>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You can choose your own doctor</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Your first visit should be to a general practitioner</a:t>
            </a:r>
          </a:p>
          <a:p>
            <a:pPr marL="342900" indent="-342900">
              <a:buFont typeface="Wingdings" panose="05000000000000000000" pitchFamily="2" charset="2"/>
              <a:buChar char="v"/>
            </a:pPr>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The following platforms can help you find an appointment</a:t>
            </a:r>
            <a:r>
              <a:rPr lang="de-DE" sz="2200" spc="-55" dirty="0">
                <a:solidFill>
                  <a:schemeClr val="tx1"/>
                </a:solidFill>
                <a:latin typeface="Calibri" panose="020F0502020204030204" pitchFamily="34" charset="0"/>
                <a:cs typeface="Calibri" panose="020F0502020204030204" pitchFamily="34" charset="0"/>
              </a:rPr>
              <a:t>: </a:t>
            </a:r>
            <a:r>
              <a:rPr lang="de-DE" sz="2200" spc="-55" dirty="0">
                <a:solidFill>
                  <a:schemeClr val="tx1"/>
                </a:solidFill>
                <a:latin typeface="Calibri" panose="020F0502020204030204" pitchFamily="34" charset="0"/>
                <a:cs typeface="Calibri" panose="020F0502020204030204" pitchFamily="34" charset="0"/>
                <a:hlinkClick r:id="rId2"/>
              </a:rPr>
              <a:t>www.jameda.de/</a:t>
            </a:r>
            <a:r>
              <a:rPr lang="de-DE" sz="2200" spc="-55" dirty="0">
                <a:solidFill>
                  <a:schemeClr val="tx1"/>
                </a:solidFill>
                <a:latin typeface="Calibri" panose="020F0502020204030204" pitchFamily="34" charset="0"/>
                <a:cs typeface="Calibri" panose="020F0502020204030204" pitchFamily="34" charset="0"/>
              </a:rPr>
              <a:t> </a:t>
            </a:r>
            <a:r>
              <a:rPr lang="de-DE" sz="2200" spc="-55" dirty="0" err="1">
                <a:solidFill>
                  <a:schemeClr val="tx1"/>
                </a:solidFill>
                <a:latin typeface="Calibri" panose="020F0502020204030204" pitchFamily="34" charset="0"/>
                <a:cs typeface="Calibri" panose="020F0502020204030204" pitchFamily="34" charset="0"/>
              </a:rPr>
              <a:t>or</a:t>
            </a:r>
            <a:r>
              <a:rPr lang="de-DE" sz="2200" spc="-55" dirty="0">
                <a:solidFill>
                  <a:schemeClr val="tx1"/>
                </a:solidFill>
                <a:latin typeface="Calibri" panose="020F0502020204030204" pitchFamily="34" charset="0"/>
                <a:cs typeface="Calibri" panose="020F0502020204030204" pitchFamily="34" charset="0"/>
              </a:rPr>
              <a:t> </a:t>
            </a:r>
            <a:r>
              <a:rPr lang="de-DE" sz="2200" spc="-55" dirty="0">
                <a:solidFill>
                  <a:schemeClr val="tx1"/>
                </a:solidFill>
                <a:latin typeface="Calibri" panose="020F0502020204030204" pitchFamily="34" charset="0"/>
                <a:cs typeface="Calibri" panose="020F0502020204030204" pitchFamily="34" charset="0"/>
                <a:hlinkClick r:id="rId3"/>
              </a:rPr>
              <a:t>www.doctolib.de</a:t>
            </a:r>
            <a:endParaRPr lang="de-DE" sz="2200" spc="-55" dirty="0">
              <a:solidFill>
                <a:schemeClr val="tx1"/>
              </a:solidFill>
              <a:latin typeface="Calibri" panose="020F0502020204030204" pitchFamily="34" charset="0"/>
              <a:cs typeface="Calibri" panose="020F0502020204030204" pitchFamily="34" charset="0"/>
            </a:endParaRPr>
          </a:p>
          <a:p>
            <a:endParaRPr lang="de-DE" sz="22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v"/>
            </a:pPr>
            <a:r>
              <a:rPr lang="en-US" sz="2200" spc="-55" dirty="0">
                <a:solidFill>
                  <a:schemeClr val="tx1"/>
                </a:solidFill>
                <a:latin typeface="Calibri" panose="020F0502020204030204" pitchFamily="34" charset="0"/>
                <a:cs typeface="Calibri" panose="020F0502020204030204" pitchFamily="34" charset="0"/>
              </a:rPr>
              <a:t>Asking other students about their experiences is also a good idea</a:t>
            </a:r>
            <a:endParaRPr lang="de-DE"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spc="-55" dirty="0">
              <a:solidFill>
                <a:schemeClr val="tx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endParaRPr lang="de-DE" sz="1800" dirty="0">
              <a:solidFill>
                <a:schemeClr val="tx1"/>
              </a:solidFill>
              <a:latin typeface="Calibri" panose="020F0502020204030204" pitchFamily="34" charset="0"/>
              <a:cs typeface="Calibri" panose="020F0502020204030204" pitchFamily="34" charset="0"/>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endParaRPr lang="de-DE" u="heavy" spc="-5" dirty="0">
              <a:solidFill>
                <a:srgbClr val="0433FF"/>
              </a:solidFill>
              <a:uFill>
                <a:solidFill>
                  <a:srgbClr val="0433FF"/>
                </a:solidFill>
              </a:uFill>
              <a:latin typeface="Arial MT"/>
              <a:cs typeface="Arial MT"/>
            </a:endParaRPr>
          </a:p>
          <a:p>
            <a:endParaRPr lang="de-DE" sz="2000" u="heavy" spc="-5" dirty="0">
              <a:solidFill>
                <a:srgbClr val="0433FF"/>
              </a:solidFill>
              <a:uFill>
                <a:solidFill>
                  <a:srgbClr val="0433FF"/>
                </a:solidFill>
              </a:uFill>
              <a:latin typeface="Arial MT"/>
              <a:cs typeface="Arial MT"/>
            </a:endParaRPr>
          </a:p>
          <a:p>
            <a:r>
              <a:rPr lang="de-DE" sz="2000" spc="-765" dirty="0">
                <a:solidFill>
                  <a:srgbClr val="0433FF"/>
                </a:solidFill>
                <a:latin typeface="Arial MT"/>
                <a:cs typeface="Arial MT"/>
              </a:rPr>
              <a:t> </a:t>
            </a:r>
          </a:p>
          <a:p>
            <a:endParaRPr lang="de-DE" dirty="0"/>
          </a:p>
          <a:p>
            <a:endParaRPr lang="de-DE" dirty="0"/>
          </a:p>
        </p:txBody>
      </p:sp>
      <p:pic>
        <p:nvPicPr>
          <p:cNvPr id="2" name="Grafik 1">
            <a:extLst>
              <a:ext uri="{FF2B5EF4-FFF2-40B4-BE49-F238E27FC236}">
                <a16:creationId xmlns:a16="http://schemas.microsoft.com/office/drawing/2014/main" id="{AF426272-B47B-90C2-7975-D89DFE04B98C}"/>
              </a:ext>
            </a:extLst>
          </p:cNvPr>
          <p:cNvPicPr>
            <a:picLocks noChangeAspect="1"/>
          </p:cNvPicPr>
          <p:nvPr/>
        </p:nvPicPr>
        <p:blipFill>
          <a:blip r:embed="rId4"/>
          <a:stretch>
            <a:fillRect/>
          </a:stretch>
        </p:blipFill>
        <p:spPr>
          <a:xfrm>
            <a:off x="6453051" y="2436222"/>
            <a:ext cx="4876800" cy="3238500"/>
          </a:xfrm>
          <a:prstGeom prst="rect">
            <a:avLst/>
          </a:prstGeom>
        </p:spPr>
      </p:pic>
    </p:spTree>
    <p:extLst>
      <p:ext uri="{BB962C8B-B14F-4D97-AF65-F5344CB8AC3E}">
        <p14:creationId xmlns:p14="http://schemas.microsoft.com/office/powerpoint/2010/main" val="38719343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AGENDAWIZARD" val="&lt;ee4p&gt;&lt;layouts&gt;&lt;layout name=&quot;Box 1&quot; id=&quot;1_1&quot;&gt;&lt;standard&gt;&lt;textframe horizontalAnchor=&quot;1&quot; marginBottom=&quot;6&quot; marginLeft=&quot;0&quot; marginRight=&quot;0&quot; marginTop=&quot;6&quot; orientation=&quot;1&quot; verticalAnchor=&quot;1&quot; /&gt;&lt;font name=&quot;Arial&quot; bold=&quot;0&quot; italic=&quot;0&quot; color=&quot;13&quot; /&gt;&lt;paragraphformat firstLineIndent=&quot;0&quot; leftIndent=&quot;0&quot; rightIndent=&quot;0&quot; lineRuleBefore=&quot;&quot; lineRuleWithin=&quot;&quot; lineRuleAfter=&quot;&quot; spaceBefore=&quot;&quot; spaceWithin=&quot;&quot; spaceAfter=&quot;&quot; /&gt;&lt;fill visible=&quot;0&quot; /&gt;&lt;line visible=&quot;0&quot; /&gt;&lt;bulletformat visible=&quot;0&quot; /&gt;&lt;/standard&gt;&lt;agenda name=&quot;New Agenda&quot; title=&quot;Agenda&quot; subtitle=&quot;&quot; sizingModeId=&quot;2&quot; fontSize=&quot;16&quot; fontSizeAuto=&quot;1&quot; startTime=&quot;540&quot; timeFormatId=&quot;1&quot; startItemNo=&quot;1&quot; createSingleAgendaSlide=&quot;1&quot; createSeparatingSlides=&quot;1&quot; createBackupSlide=&quot;1&quot; /&gt;&lt;columns&gt;&lt;column field=&quot;itemno&quot; label=&quot;No.&quot; checked=&quot;1&quot; leftSpacing=&quot;0&quot; rightSpacing=&quot;0&quot; dock=&quot;1&quot; fixedWidth=&quot;31.50472&quot; /&gt;&lt;column field=&quot;topic&quot; label=&quot;Topic&quot; leftSpacing=&quot;5&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6&quot; dock=&quot;2&quot; /&gt;&lt;column field=&quot;pageno&quot; label=&quot;Page No.&quot; visible=&quot;1&quot; checked=&quot;0&quot; leftSpacing=&quot;10&quot; rightSpacing=&quot;6&quot; dock=&quot;2&quot; /&gt;&lt;/columns&gt;&lt;position left=&quot;31.125&quot; top=&quot;133.875&quot; width=&quot;657.75&quot; height=&quot;328.875&quot; /&gt;&lt;!--&#10;      &lt;subtitle&gt;&#10;        &lt;position left=&quot;31.25&quot; top=&quot;92.00031&quot; width=&quot;657.75&quot; height=&quot;19.25&quot;/&gt;&#10;        &lt;font size=&quot;16&quot;/&gt;&#10;        &lt;textframe marginBottom=&quot;0&quot; marginTop=&quot;0&quot;/&gt;&#10;        &lt;paragraphformat alignment=&quot;1&quot;/&gt;&#10;      &lt;/subtitle&gt;&#10;   --&gt;&lt;settings allowedSizingModeIds=&quot;1|2&quot; allowedFontSizes=&quot;8|9|10.5|11|12|14|16|18&quot; allowedTimeFormatIds=&quot;1|2|3&quot; slideLayout=&quot;11&quot; customLayoutName=&quot;Nur Titel|Title Only&quot; customLayoutIndex=&quot;&quot; showBreak=&quot;1&quot; singleAgendaSlideSelected=&quot;0&quot; backupSlideTitle=&quot;Backup: %agendaName%&quot; topMargin=&quot;0&quot; leftMargin=&quot;0&quot; allowedLevels=&quot;4&quot; itemNoFormats=&quot;{1}¦{1}.{2}¦{3:alphaLC}¦{3:alphaLC}.{4:alphaLC}&quot; /&gt;&lt;!-- Agenda item formats --&gt;&lt;cases&gt;&lt;case level=&quot;1&quot; selected=&quot;0&quot; break=&quot;0&quot; topMinSpacing=&quot;5&quot; topMaxSpacing=&quot;5&quot; bottomMinSpacing=&quot;0&quot; bottomMaxSpacing=&quot;0&quot;&gt;&lt;element field=&quot;itemno&quot; type=&quot;autoshape&quot; autoShapeType=&quot;1&quot; indent=&quot;(level-1)*(itemSingleHeight+topicLeftSpacing)&quot; indentType=&quot;1&quot;&gt;&lt;textframe marginLeft=&quot;6&quot; marginRight=&quot;6&quot; verticalAnchor=&quot;3&quot; /&gt;&lt;paragraphformat alignment=&quot;2&quot; /&gt;&lt;fill foreColor=&quot;5&quot; visible=&quot;1&quot; /&gt;&lt;font bold=&quot;1&quot; color=&quot;14&quot; /&gt;&lt;/element&gt;&lt;element field=&quot;topic&quot; type=&quot;autoshape&quot; autoShapeType=&quot;1&quot; indent=&quot;(level-1)*(itemSingleHeight+topicLeftSpacing)&quot; indentType=&quot;2&quot;&gt;&lt;paragraphformat alignment=&quot;1&quot; /&gt;&lt;textframe marginLeft=&quot;6&quot; /&gt;&lt;font bold=&quot;1&quot; /&gt;&lt;/element&gt;&lt;element field=&quot;responsible&quot; type=&quot;autoshape&quot; autoShapeType=&quot;1&quot; indent=&quot;(level-1)*(itemSingleHeight+topicLeftSpacing)&quot; indentType=&quot;1&quot;&gt;&lt;paragraphformat alignment=&quot;1&quot; /&gt;&lt;/element&gt;&lt;element field=&quot;freecolumn&quot; type=&quot;autoshape&quot; autoShapeType=&quot;1&quot; indent=&quot;(level-1)*(itemSingleHeight+topicLeftSpacing)&quot; indent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1&quot; break=&quot;0&quot; topMinSpacing=&quot;5&quot; topMaxSpacing=&quot;5&quot; bottomMinSpacing=&quot;0&quot; bottomMaxSpacing=&quot;0&quot;&gt;&lt;element type=&quot;autoshape&quot; autoShapeType=&quot;1&quot; value=&quot;&quot;&gt;&lt;position left=&quot;level*(itemSingleHeight+topicLeftSpacing)&quot; top=&quot;0&quot; width=&quot;agendaWidth-topicLeftSpacing-itemNoWidth-(level-1)*(itemSingleHeight+topicLeftSpacing)&quot; height=&quot;itemHeight&quot; /&gt;&lt;fill foreColor=&quot;#D9D9D9&quot; visible=&quot;1&quot; /&gt;&lt;/element&gt;&lt;element field=&quot;itemno&quot; type=&quot;autoshape&quot; autoShapeType=&quot;1&quot; indent=&quot;(level-1)*(itemSingleHeight+topicLeftSpacing)&quot; indentType=&quot;1&quot;&gt;&lt;textframe marginLeft=&quot;6&quot; marginRight=&quot;6&quot; verticalAnchor=&quot;3&quot; /&gt;&lt;paragraphformat alignment=&quot;2&quot; /&gt;&lt;fill foreColor=&quot;5&quot; visible=&quot;1&quot; /&gt;&lt;font bold=&quot;1&quot; color=&quot;14&quot; /&gt;&lt;/element&gt;&lt;element field=&quot;topic&quot; type=&quot;autoshape&quot; autoShapeType=&quot;1&quot; indent=&quot;(level-1)*(itemSingleHeight+topicLeftSpacing)&quot; indentType=&quot;2&quot;&gt;&lt;paragraphformat alignment=&quot;1&quot; /&gt;&lt;font bold=&quot;1&quot; /&gt;&lt;textframe marginLeft=&quot;6&quot; /&gt;&lt;/element&gt;&lt;element field=&quot;responsible&quot; type=&quot;autoshape&quot; autoShapeType=&quot;1&quot; indent=&quot;(level-1)*(itemSingleHeight+topicLeftSpacing)&quot; indentType=&quot;1&quot;&gt;&lt;paragraphformat alignment=&quot;1&quot; /&gt;&lt;/element&gt;&lt;element field=&quot;freecolumn&quot; type=&quot;autoshape&quot; autoShapeType=&quot;1&quot; indent=&quot;(level-1)*(itemSingleHeight+topicLeftSpacing)&quot; indentType=&quot;1&quot;&gt;&lt;paragraphformat alignment=&quot;1&quot; /&gt;&lt;/element&gt;&lt;element field=&quot;timeslot&quot; type=&quot;autoshape&quot; autoShapeType=&quot;1&quot;&gt;&lt;paragraphformat alignment=&quot;1&quot; /&gt;&lt;/element&gt;&lt;element field=&quot;pageno&quot; type=&quot;autoshape&quot; autoShapeType=&quot;1&quot;&gt;&lt;paragraphformat alignment=&quot;3&quot; /&gt;&lt;/element&gt;&lt;/case&gt;&lt;case level=&quot;1&quot; selected=&quot;0&quot; break=&quot;1&quot; topMinSpacing=&quot;5&quot; topMaxSpacing=&quot;5&quot; bottomMinSpacing=&quot;0&quot; bottomMaxSpacing=&quot;0&quot;&gt;&lt;element field=&quot;topic&quot; type=&quot;autoshape&quot; autoShapeType=&quot;1&quot; indent=&quot;(level-1)*(itemSingleHeight+topicLeftSpacing)&quot; indentType=&quot;2&quot;&gt;&lt;paragraphformat alignment=&quot;1&quot; /&gt;&lt;textframe marginLeft=&quot;6&quot; /&gt;&lt;font bold=&quot;1&quot; italic=&quot;1&quot; /&gt;&lt;/element&gt;&lt;element field=&quot;responsible&quot; type=&quot;autoshape&quot; autoShapeType=&quot;1&quot; indent=&quot;(level-1)*(itemSingleHeight+topicLeftSpacing)&quot; indentType=&quot;1&quot;&gt;&lt;paragraphformat alignment=&quot;1&quot; /&gt;&lt;font italic=&quot;1&quot; /&gt;&lt;/element&gt;&lt;element field=&quot;freecolumn&quot; type=&quot;autoshape&quot; autoShapeType=&quot;1&quot; indent=&quot;(level-1)*(itemSingleHeight+topicLeftSpacing)&quot; indent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 level=&quot;1&quot; selected=&quot;1&quot; break=&quot;1&quot; topMinSpacing=&quot;5&quot; topMaxSpacing=&quot;5&quot; bottomMinSpacing=&quot;0&quot; bottomMaxSpacing=&quot;0&quot;&gt;&lt;element type=&quot;autoshape&quot; autoShapeType=&quot;1&quot; value=&quot;&quot;&gt;&lt;position left=&quot;level*(itemSingleHeight+topicLeftSpacing)&quot; top=&quot;0&quot; width=&quot;agendaWidth-topicLeftSpacing-itemNoWidth-(level-1)*(itemSingleHeight+topicLeftSpacing)&quot; height=&quot;itemHeight&quot; /&gt;&lt;fill foreColor=&quot;#D9D9D9&quot; visible=&quot;1&quot; /&gt;&lt;/element&gt;&lt;element field=&quot;topic&quot; type=&quot;autoshape&quot; autoShapeType=&quot;1&quot; indent=&quot;(level-1)*(itemSingleHeight+topicLeftSpacing)&quot; indentType=&quot;2&quot;&gt;&lt;paragraphformat alignment=&quot;1&quot; /&gt;&lt;font bold=&quot;1&quot; italic=&quot;1&quot; /&gt;&lt;textframe marginLeft=&quot;6&quot; /&gt;&lt;/element&gt;&lt;element field=&quot;responsible&quot; type=&quot;autoshape&quot; autoShapeType=&quot;1&quot; indent=&quot;(level-1)*(itemSingleHeight+topicLeftSpacing)&quot; indentType=&quot;1&quot;&gt;&lt;paragraphformat alignment=&quot;1&quot; /&gt;&lt;font italic=&quot;1&quot; /&gt;&lt;/element&gt;&lt;element field=&quot;freecolumn&quot; type=&quot;autoshape&quot; autoShapeType=&quot;1&quot; indent=&quot;(level-1)*(itemSingleHeight+topicLeftSpacing)&quot; indentType=&quot;1&quot;&gt;&lt;paragraphformat alignment=&quot;1&quot; /&gt;&lt;font italic=&quot;1&quot; /&gt;&lt;/element&gt;&lt;element field=&quot;timeslot&quot; type=&quot;autoshape&quot; autoShapeType=&quot;1&quot;&gt;&lt;paragraphformat alignment=&quot;1&quot; /&gt;&lt;font italic=&quot;1&quot; /&gt;&lt;/element&gt;&lt;element field=&quot;pageno&quot; type=&quot;autoshape&quot; autoShapeType=&quot;1&quot;&gt;&lt;paragraphformat alignment=&quot;3&quot; /&gt;&lt;font italic=&quot;1&quot; /&gt;&lt;/element&gt;&lt;/case&gt;&lt;/cases&gt;&lt;!-- Elements on slide independent of items --&gt;&lt;elements&gt;&lt;!--&#10;        &lt;element type=&quot;textbox&quot; zOrder=&quot;1&quot; value=&quot;test&quot;&gt;&#10;          &lt;position left=&quot;0&quot; top=&quot;0&quot; width=&quot;30&quot; height=&quot;30&quot;/&gt;&#10;        &lt;/element&gt;&#10;      --&gt;&lt;/elements&gt;&lt;/layout&gt;&lt;/layouts&gt;&lt;contents&gt;&lt;agenda name=&quot;New Agenda&quot; title=&quot;Agenda&quot; subtitle=&quot;&quot; sizingModeId=&quot;2&quot; fontSize=&quot;16&quot; fontSizeAuto=&quot;1&quot; startTime=&quot;540&quot; timeFormatId=&quot;1&quot; startItemNo=&quot;1&quot; createSingleAgendaSlide=&quot;1&quot; createSeparatingSlides=&quot;1&quot; createBackupSlide=&quot;1&quot; layoutId=&quot;1_1&quot; createSections=&quot;0&quot;&gt;&lt;columns&gt;&lt;column field=&quot;itemno&quot; label=&quot;No.&quot; checked=&quot;1&quot; leftSpacing=&quot;0&quot; rightSpacing=&quot;0&quot; dock=&quot;1&quot; fixedWidth=&quot;31.50472&quot; /&gt;&lt;column field=&quot;topic&quot; label=&quot;Topic&quot; leftSpacing=&quot;5&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6&quot; dock=&quot;2&quot; /&gt;&lt;column field=&quot;pageno&quot; label=&quot;Page No.&quot; visible=&quot;1&quot; checked=&quot;0&quot; leftSpacing=&quot;10&quot; rightSpacing=&quot;6&quot; dock=&quot;2&quot; /&gt;&lt;/columns&gt;&lt;items /&gt;&lt;/agenda&gt;&lt;agenda name=&quot;Guidelines&quot; title=&quot;Guidelines&quot; subtitle=&quot;&quot; sizingModeId=&quot;2&quot; fontSize=&quot;16&quot; fontSizeAuto=&quot;1&quot; startTime=&quot;540&quot; timeFormatId=&quot;1&quot; startItemNo=&quot;1&quot; createSingleAgendaSlide=&quot;1&quot; createSeparatingSlides=&quot;1&quot; createBackupSlide=&quot;1&quot; layoutId=&quot;1_1&quot; createSections=&quot;0&quot;&gt;&lt;columns&gt;&lt;column field=&quot;itemno&quot; label=&quot;No.&quot; checked=&quot;1&quot; leftSpacing=&quot;0&quot; rightSpacing=&quot;0&quot; dock=&quot;1&quot; fixedWidth=&quot;31.50472&quot; /&gt;&lt;column field=&quot;topic&quot; label=&quot;Topic&quot; leftSpacing=&quot;5&quot; rightDistribute=&quot;1&quot; dock=&quot;1&quot; /&gt;&lt;column field=&quot;responsible&quot; label=&quot;Responsible&quot; visible=&quot;1&quot; checked=&quot;1&quot; leftSpacing=&quot;10&quot; rightDistribute=&quot;1&quot; dock=&quot;1&quot; /&gt;&lt;column field=&quot;freecolumn&quot; label=&quot;&quot; visible=&quot;1&quot; checked=&quot;0&quot; leftSpacing=&quot;10&quot; rightDistribute=&quot;1&quot; dock=&quot;1&quot; /&gt;&lt;column field=&quot;timeslot&quot; label=&quot;Time Slot&quot; visible=&quot;1&quot; checked=&quot;1&quot; leftSpacing=&quot;10&quot; rightSpacing=&quot;6&quot; dock=&quot;2&quot; /&gt;&lt;column field=&quot;pageno&quot; label=&quot;Page No.&quot; visible=&quot;1&quot; checked=&quot;0&quot; leftSpacing=&quot;10&quot; rightSpacing=&quot;6&quot; dock=&quot;2&quot; /&gt;&lt;/columns&gt;&lt;items /&gt;&lt;/agenda&gt;&lt;/contents&gt;&lt;/ee4p&gt;"/>
</p:tagLst>
</file>

<file path=ppt/tags/tag10.xml><?xml version="1.0" encoding="utf-8"?>
<p:tagLst xmlns:a="http://schemas.openxmlformats.org/drawingml/2006/main" xmlns:r="http://schemas.openxmlformats.org/officeDocument/2006/relationships" xmlns:p="http://schemas.openxmlformats.org/presentationml/2006/main">
  <p:tag name="SHAPE_LOCKS" val="3"/>
</p:tagLst>
</file>

<file path=ppt/tags/tag11.xml><?xml version="1.0" encoding="utf-8"?>
<p:tagLst xmlns:a="http://schemas.openxmlformats.org/drawingml/2006/main" xmlns:r="http://schemas.openxmlformats.org/officeDocument/2006/relationships" xmlns:p="http://schemas.openxmlformats.org/presentationml/2006/main">
  <p:tag name="SHAPE_LOCKS" val="3"/>
</p:tagLst>
</file>

<file path=ppt/tags/tag12.xml><?xml version="1.0" encoding="utf-8"?>
<p:tagLst xmlns:a="http://schemas.openxmlformats.org/drawingml/2006/main" xmlns:r="http://schemas.openxmlformats.org/officeDocument/2006/relationships" xmlns:p="http://schemas.openxmlformats.org/presentationml/2006/main">
  <p:tag name="SHAPE_LOCKS" val="3"/>
</p:tagLst>
</file>

<file path=ppt/tags/tag13.xml><?xml version="1.0" encoding="utf-8"?>
<p:tagLst xmlns:a="http://schemas.openxmlformats.org/drawingml/2006/main" xmlns:r="http://schemas.openxmlformats.org/officeDocument/2006/relationships" xmlns:p="http://schemas.openxmlformats.org/presentationml/2006/main">
  <p:tag name="SHAPE_LOCKS" val="3"/>
</p:tagLst>
</file>

<file path=ppt/tags/tag14.xml><?xml version="1.0" encoding="utf-8"?>
<p:tagLst xmlns:a="http://schemas.openxmlformats.org/drawingml/2006/main" xmlns:r="http://schemas.openxmlformats.org/officeDocument/2006/relationships" xmlns:p="http://schemas.openxmlformats.org/presentationml/2006/main">
  <p:tag name="SHAPE_LOCKS" val="3"/>
</p:tagLst>
</file>

<file path=ppt/tags/tag15.xml><?xml version="1.0" encoding="utf-8"?>
<p:tagLst xmlns:a="http://schemas.openxmlformats.org/drawingml/2006/main" xmlns:r="http://schemas.openxmlformats.org/officeDocument/2006/relationships" xmlns:p="http://schemas.openxmlformats.org/presentationml/2006/main">
  <p:tag name="SHAPE_LOCKS" val="3"/>
</p:tagLst>
</file>

<file path=ppt/tags/tag2.xml><?xml version="1.0" encoding="utf-8"?>
<p:tagLst xmlns:a="http://schemas.openxmlformats.org/drawingml/2006/main" xmlns:r="http://schemas.openxmlformats.org/officeDocument/2006/relationships" xmlns:p="http://schemas.openxmlformats.org/presentationml/2006/main">
  <p:tag name="SHAPE_LOCKS" val="7"/>
</p:tagLst>
</file>

<file path=ppt/tags/tag3.xml><?xml version="1.0" encoding="utf-8"?>
<p:tagLst xmlns:a="http://schemas.openxmlformats.org/drawingml/2006/main" xmlns:r="http://schemas.openxmlformats.org/officeDocument/2006/relationships" xmlns:p="http://schemas.openxmlformats.org/presentationml/2006/main">
  <p:tag name="SHAPE_LOCKS" val="7"/>
</p:tagLst>
</file>

<file path=ppt/tags/tag4.xml><?xml version="1.0" encoding="utf-8"?>
<p:tagLst xmlns:a="http://schemas.openxmlformats.org/drawingml/2006/main" xmlns:r="http://schemas.openxmlformats.org/officeDocument/2006/relationships" xmlns:p="http://schemas.openxmlformats.org/presentationml/2006/main">
  <p:tag name="SHAPE_LOCKS" val="7"/>
</p:tagLst>
</file>

<file path=ppt/tags/tag5.xml><?xml version="1.0" encoding="utf-8"?>
<p:tagLst xmlns:a="http://schemas.openxmlformats.org/drawingml/2006/main" xmlns:r="http://schemas.openxmlformats.org/officeDocument/2006/relationships" xmlns:p="http://schemas.openxmlformats.org/presentationml/2006/main">
  <p:tag name="SHAPE_LOCKS" val="7"/>
</p:tagLst>
</file>

<file path=ppt/tags/tag6.xml><?xml version="1.0" encoding="utf-8"?>
<p:tagLst xmlns:a="http://schemas.openxmlformats.org/drawingml/2006/main" xmlns:r="http://schemas.openxmlformats.org/officeDocument/2006/relationships" xmlns:p="http://schemas.openxmlformats.org/presentationml/2006/main">
  <p:tag name="SHAPE_LOCKS" val="7"/>
</p:tagLst>
</file>

<file path=ppt/tags/tag7.xml><?xml version="1.0" encoding="utf-8"?>
<p:tagLst xmlns:a="http://schemas.openxmlformats.org/drawingml/2006/main" xmlns:r="http://schemas.openxmlformats.org/officeDocument/2006/relationships" xmlns:p="http://schemas.openxmlformats.org/presentationml/2006/main">
  <p:tag name="SHAPE_LOCKS" val="3"/>
</p:tagLst>
</file>

<file path=ppt/tags/tag8.xml><?xml version="1.0" encoding="utf-8"?>
<p:tagLst xmlns:a="http://schemas.openxmlformats.org/drawingml/2006/main" xmlns:r="http://schemas.openxmlformats.org/officeDocument/2006/relationships" xmlns:p="http://schemas.openxmlformats.org/presentationml/2006/main">
  <p:tag name="SHAPE_LOCKS" val="3"/>
</p:tagLst>
</file>

<file path=ppt/tags/tag9.xml><?xml version="1.0" encoding="utf-8"?>
<p:tagLst xmlns:a="http://schemas.openxmlformats.org/drawingml/2006/main" xmlns:r="http://schemas.openxmlformats.org/officeDocument/2006/relationships" xmlns:p="http://schemas.openxmlformats.org/presentationml/2006/main">
  <p:tag name="SHAPE_LOCKS" val="3"/>
</p:tagLst>
</file>

<file path=ppt/theme/theme1.xml><?xml version="1.0" encoding="utf-8"?>
<a:theme xmlns:a="http://schemas.openxmlformats.org/drawingml/2006/main" name="Office">
  <a:themeElements>
    <a:clrScheme name="Einrichtungen, Kommunikation">
      <a:dk1>
        <a:sysClr val="windowText" lastClr="000000"/>
      </a:dk1>
      <a:lt1>
        <a:sysClr val="window" lastClr="FFFFFF"/>
      </a:lt1>
      <a:dk2>
        <a:srgbClr val="AD007C"/>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Einrichtungen, Kommunikation">
        <a:dk1>
          <a:sysClr val="windowText" lastClr="000000"/>
        </a:dk1>
        <a:lt1>
          <a:sysClr val="window" lastClr="FFFFFF"/>
        </a:lt1>
        <a:dk2>
          <a:srgbClr val="AD007C"/>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Katholisch-Theologische Fakultät">
        <a:dk1>
          <a:sysClr val="windowText" lastClr="000000"/>
        </a:dk1>
        <a:lt1>
          <a:sysClr val="window" lastClr="FFFFFF"/>
        </a:lt1>
        <a:dk2>
          <a:srgbClr val="F6A800"/>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Philosophisch-Sozialwissenschaftliche Fakultät">
        <a:dk1>
          <a:sysClr val="windowText" lastClr="000000"/>
        </a:dk1>
        <a:lt1>
          <a:sysClr val="window" lastClr="FFFFFF"/>
        </a:lt1>
        <a:dk2>
          <a:srgbClr val="EB690B"/>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Philologisch-Historische Fakultät">
        <a:dk1>
          <a:sysClr val="windowText" lastClr="000000"/>
        </a:dk1>
        <a:lt1>
          <a:sysClr val="window" lastClr="FFFFFF"/>
        </a:lt1>
        <a:dk2>
          <a:srgbClr val="D4002D"/>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Wirtschaftswissenschaftliche Fakultät">
        <a:dk1>
          <a:sysClr val="windowText" lastClr="000000"/>
        </a:dk1>
        <a:lt1>
          <a:sysClr val="window" lastClr="FFFFFF"/>
        </a:lt1>
        <a:dk2>
          <a:srgbClr val="00AECF"/>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Juristische Fakultät">
        <a:dk1>
          <a:sysClr val="windowText" lastClr="000000"/>
        </a:dk1>
        <a:lt1>
          <a:sysClr val="window" lastClr="FFFFFF"/>
        </a:lt1>
        <a:dk2>
          <a:srgbClr val="0087C1"/>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Medizinische Fakultät">
        <a:dk1>
          <a:sysClr val="windowText" lastClr="000000"/>
        </a:dk1>
        <a:lt1>
          <a:sysClr val="window" lastClr="FFFFFF"/>
        </a:lt1>
        <a:dk2>
          <a:srgbClr val="155581"/>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Fakultät für Angewandte Informatik">
        <a:dk1>
          <a:sysClr val="windowText" lastClr="000000"/>
        </a:dk1>
        <a:lt1>
          <a:sysClr val="window" lastClr="FFFFFF"/>
        </a:lt1>
        <a:dk2>
          <a:srgbClr val="489324"/>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Mathematisch-Naturwissenschaftliche Fakultät">
        <a:dk1>
          <a:sysClr val="windowText" lastClr="000000"/>
        </a:dk1>
        <a:lt1>
          <a:sysClr val="window" lastClr="FFFFFF"/>
        </a:lt1>
        <a:dk2>
          <a:srgbClr val="006561"/>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
      <a:clrScheme name="Universitätsleitung, gesamtuniversitär">
        <a:dk1>
          <a:sysClr val="windowText" lastClr="000000"/>
        </a:dk1>
        <a:lt1>
          <a:sysClr val="window" lastClr="FFFFFF"/>
        </a:lt1>
        <a:dk2>
          <a:srgbClr val="B3B3B3"/>
        </a:dk2>
        <a:lt2>
          <a:srgbClr val="FFFFFF"/>
        </a:lt2>
        <a:accent1>
          <a:srgbClr val="505050"/>
        </a:accent1>
        <a:accent2>
          <a:srgbClr val="969696"/>
        </a:accent2>
        <a:accent3>
          <a:srgbClr val="C8C8C8"/>
        </a:accent3>
        <a:accent4>
          <a:srgbClr val="505050"/>
        </a:accent4>
        <a:accent5>
          <a:srgbClr val="969696"/>
        </a:accent5>
        <a:accent6>
          <a:srgbClr val="C8C8C8"/>
        </a:accent6>
        <a:hlink>
          <a:srgbClr val="000000"/>
        </a:hlink>
        <a:folHlink>
          <a:srgbClr val="061D28"/>
        </a:folHlink>
      </a:clrScheme>
    </a:extraClrScheme>
  </a:extraClrSchemeLst>
  <a:custClrLst>
    <a:custClr name="Einrichtungen, Kommunikation">
      <a:srgbClr val="AD007C"/>
    </a:custClr>
    <a:custClr name="Katholisch-Theologische Fakultät">
      <a:srgbClr val="F6A800"/>
    </a:custClr>
    <a:custClr name="Philosophisch-Sozialwissenschaftliche Fakultät">
      <a:srgbClr val="EB690B"/>
    </a:custClr>
    <a:custClr name="Philologisch-Historische Fakultät">
      <a:srgbClr val="D4002D"/>
    </a:custClr>
    <a:custClr name="Wirtschaftswissenschaftliche Fakultät">
      <a:srgbClr val="00AECF"/>
    </a:custClr>
    <a:custClr name="Juristische Fakultät">
      <a:srgbClr val="0087C1"/>
    </a:custClr>
    <a:custClr name="Medizinische Fakultät">
      <a:srgbClr val="155581"/>
    </a:custClr>
    <a:custClr name="Fakultät für Angewandte Informatik">
      <a:srgbClr val="489324"/>
    </a:custClr>
    <a:custClr name="Mathematisch-Naturwissenschaftliche Fakultät">
      <a:srgbClr val="006561"/>
    </a:custClr>
    <a:custClr name="Universitätsleitung, gesamtuniversitär">
      <a:srgbClr val="B3B3B3"/>
    </a:custClr>
  </a:custClrLst>
  <a:extLst>
    <a:ext uri="{05A4C25C-085E-4340-85A3-A5531E510DB2}">
      <thm15:themeFamily xmlns:thm15="http://schemas.microsoft.com/office/thememl/2012/main" name="Präsentationsmaster Vorlage WiWi" id="{7E59AA7B-5322-AB46-B792-6D0585BF3429}" vid="{BA5AD586-BAC6-6047-82C3-E239C9A49CE8}"/>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prasentationsmaster_vorlage_serviceeinrichtungen_kommunikation</Template>
  <TotalTime>0</TotalTime>
  <Words>2756</Words>
  <Application>Microsoft Office PowerPoint</Application>
  <PresentationFormat>Breitbild</PresentationFormat>
  <Paragraphs>666</Paragraphs>
  <Slides>35</Slides>
  <Notes>2</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35</vt:i4>
      </vt:variant>
    </vt:vector>
  </HeadingPairs>
  <TitlesOfParts>
    <vt:vector size="43" baseType="lpstr">
      <vt:lpstr>Arial</vt:lpstr>
      <vt:lpstr>Arial MT</vt:lpstr>
      <vt:lpstr>Calibri</vt:lpstr>
      <vt:lpstr>Canva Sans</vt:lpstr>
      <vt:lpstr>Canva Sans Bold</vt:lpstr>
      <vt:lpstr>Symbol</vt:lpstr>
      <vt:lpstr>Wingdings</vt:lpstr>
      <vt:lpstr>Office</vt:lpstr>
      <vt:lpstr>Health</vt:lpstr>
      <vt:lpstr>PowerPoint-Präsentation</vt:lpstr>
      <vt:lpstr>Program</vt:lpstr>
      <vt:lpstr>Types of Health Insurance in Germany</vt:lpstr>
      <vt:lpstr>Private health insurance</vt:lpstr>
      <vt:lpstr>Public health insurance</vt:lpstr>
      <vt:lpstr>Benefits of public health insurance (1/2)</vt:lpstr>
      <vt:lpstr>Benefits of public health insurance (2/2)</vt:lpstr>
      <vt:lpstr>The doctor‘s visit</vt:lpstr>
      <vt:lpstr>General practitioners in the (immediate) area</vt:lpstr>
      <vt:lpstr>Preparing for a doctor's visit</vt:lpstr>
      <vt:lpstr>The doctor‘s visit</vt:lpstr>
      <vt:lpstr>In the doctor's office</vt:lpstr>
      <vt:lpstr>At the pharmacy</vt:lpstr>
      <vt:lpstr>The pink prescription (digital e-prescriptions are much more common)</vt:lpstr>
      <vt:lpstr>The green prescription</vt:lpstr>
      <vt:lpstr>The blue or white prescription (private prescription)</vt:lpstr>
      <vt:lpstr>The doctor's referral</vt:lpstr>
      <vt:lpstr>Sick leave</vt:lpstr>
      <vt:lpstr>The Dentist Visit</vt:lpstr>
      <vt:lpstr>Dentist – bonus booklet</vt:lpstr>
      <vt:lpstr>vaccinations </vt:lpstr>
      <vt:lpstr>The vaccination record</vt:lpstr>
      <vt:lpstr>The hospital stay (1/2)</vt:lpstr>
      <vt:lpstr>The hospital stay (2/2)</vt:lpstr>
      <vt:lpstr>What to do in an emergency</vt:lpstr>
      <vt:lpstr>What to do in an emergency</vt:lpstr>
      <vt:lpstr>What to do in an emergency</vt:lpstr>
      <vt:lpstr>What to do in an emergency</vt:lpstr>
      <vt:lpstr>Emergency numbers</vt:lpstr>
      <vt:lpstr>Other services and networks</vt:lpstr>
      <vt:lpstr>Other services and networks</vt:lpstr>
      <vt:lpstr>Other services and networks</vt:lpstr>
      <vt:lpstr>Donating blood</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ein- oder mehrzeilig</dc:title>
  <dc:creator>Birgit Reß</dc:creator>
  <cp:lastModifiedBy>Olivia Mannes</cp:lastModifiedBy>
  <cp:revision>134</cp:revision>
  <dcterms:created xsi:type="dcterms:W3CDTF">2021-08-24T14:00:05Z</dcterms:created>
  <dcterms:modified xsi:type="dcterms:W3CDTF">2026-03-24T11:28:49Z</dcterms:modified>
</cp:coreProperties>
</file>