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0"/>
  </p:notesMasterIdLst>
  <p:sldIdLst>
    <p:sldId id="2597" r:id="rId2"/>
    <p:sldId id="257" r:id="rId3"/>
    <p:sldId id="431" r:id="rId4"/>
    <p:sldId id="2642" r:id="rId5"/>
    <p:sldId id="2656" r:id="rId6"/>
    <p:sldId id="2617" r:id="rId7"/>
    <p:sldId id="2620" r:id="rId8"/>
    <p:sldId id="2621" r:id="rId9"/>
    <p:sldId id="2624" r:id="rId10"/>
    <p:sldId id="2679" r:id="rId11"/>
    <p:sldId id="2628" r:id="rId12"/>
    <p:sldId id="2655" r:id="rId13"/>
    <p:sldId id="2623" r:id="rId14"/>
    <p:sldId id="2622" r:id="rId15"/>
    <p:sldId id="2657" r:id="rId16"/>
    <p:sldId id="2658" r:id="rId17"/>
    <p:sldId id="2659" r:id="rId18"/>
    <p:sldId id="2660" r:id="rId19"/>
    <p:sldId id="2635" r:id="rId20"/>
    <p:sldId id="2629" r:id="rId21"/>
    <p:sldId id="2634" r:id="rId22"/>
    <p:sldId id="2636" r:id="rId23"/>
    <p:sldId id="2633" r:id="rId24"/>
    <p:sldId id="2632" r:id="rId25"/>
    <p:sldId id="2640" r:id="rId26"/>
    <p:sldId id="2641" r:id="rId27"/>
    <p:sldId id="2631" r:id="rId28"/>
    <p:sldId id="2643" r:id="rId29"/>
    <p:sldId id="2646" r:id="rId30"/>
    <p:sldId id="2630" r:id="rId31"/>
    <p:sldId id="2663" r:id="rId32"/>
    <p:sldId id="2645" r:id="rId33"/>
    <p:sldId id="2682" r:id="rId34"/>
    <p:sldId id="2683" r:id="rId35"/>
    <p:sldId id="2685" r:id="rId36"/>
    <p:sldId id="2686" r:id="rId37"/>
    <p:sldId id="2644" r:id="rId38"/>
    <p:sldId id="2638" r:id="rId39"/>
    <p:sldId id="2662" r:id="rId40"/>
    <p:sldId id="2650" r:id="rId41"/>
    <p:sldId id="2649" r:id="rId42"/>
    <p:sldId id="2684" r:id="rId43"/>
    <p:sldId id="2648" r:id="rId44"/>
    <p:sldId id="2680" r:id="rId45"/>
    <p:sldId id="2687" r:id="rId46"/>
    <p:sldId id="2652" r:id="rId47"/>
    <p:sldId id="2664" r:id="rId48"/>
    <p:sldId id="279" r:id="rId49"/>
  </p:sldIdLst>
  <p:sldSz cx="12192000" cy="6858000"/>
  <p:notesSz cx="6819900" cy="9918700"/>
  <p:custDataLst>
    <p:tags r:id="rId5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folien" id="{3E6C9EF1-D882-4C55-A08F-244A762B696A}">
          <p14:sldIdLst>
            <p14:sldId id="2597"/>
          </p14:sldIdLst>
        </p14:section>
        <p14:section name="Agenda" id="{96DF2114-22F9-480E-B180-4B3B8C1FF9A2}">
          <p14:sldIdLst/>
        </p14:section>
        <p14:section name="Textfolien" id="{32261FCD-A1CF-421E-AAD7-61F8B72BFF9D}">
          <p14:sldIdLst>
            <p14:sldId id="257"/>
            <p14:sldId id="431"/>
            <p14:sldId id="2642"/>
            <p14:sldId id="2656"/>
            <p14:sldId id="2617"/>
            <p14:sldId id="2620"/>
            <p14:sldId id="2621"/>
            <p14:sldId id="2624"/>
            <p14:sldId id="2679"/>
            <p14:sldId id="2628"/>
            <p14:sldId id="2655"/>
            <p14:sldId id="2623"/>
            <p14:sldId id="2622"/>
            <p14:sldId id="2657"/>
            <p14:sldId id="2658"/>
            <p14:sldId id="2659"/>
            <p14:sldId id="2660"/>
            <p14:sldId id="2635"/>
            <p14:sldId id="2629"/>
            <p14:sldId id="2634"/>
            <p14:sldId id="2636"/>
            <p14:sldId id="2633"/>
            <p14:sldId id="2632"/>
            <p14:sldId id="2640"/>
            <p14:sldId id="2641"/>
            <p14:sldId id="2631"/>
            <p14:sldId id="2643"/>
            <p14:sldId id="2646"/>
            <p14:sldId id="2630"/>
            <p14:sldId id="2663"/>
            <p14:sldId id="2645"/>
            <p14:sldId id="2682"/>
            <p14:sldId id="2683"/>
            <p14:sldId id="2685"/>
            <p14:sldId id="2686"/>
            <p14:sldId id="2644"/>
            <p14:sldId id="2638"/>
            <p14:sldId id="2662"/>
            <p14:sldId id="2650"/>
            <p14:sldId id="2649"/>
            <p14:sldId id="2684"/>
            <p14:sldId id="2648"/>
            <p14:sldId id="2680"/>
            <p14:sldId id="2687"/>
            <p14:sldId id="2652"/>
            <p14:sldId id="2664"/>
            <p14:sldId id="279"/>
          </p14:sldIdLst>
        </p14:section>
        <p14:section name="Schlussfolien" id="{70B6E138-C28E-4A5D-AAB7-7C10B7242A6D}">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57B22-5C63-B3A2-B1FF-71AE71FCE539}" name="Birgit Reß" initials="BR" userId="S::birgit.ress@uni-a.de::3d2d47bf-c8fe-4cf3-bff2-bfb18177d4d4" providerId="AD"/>
  <p188:author id="{FB493C24-686E-EC92-F83C-E140F7CA7702}" name="Sofia Hilt" initials="SH" userId="S::sofia.hilt@uni-a.de::5380e503-3859-480a-a345-c1539a4571d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B457"/>
    <a:srgbClr val="FF9966"/>
    <a:srgbClr val="BD258F"/>
    <a:srgbClr val="80C535"/>
    <a:srgbClr val="AD007C"/>
    <a:srgbClr val="47DAF7"/>
    <a:srgbClr val="B1B50B"/>
    <a:srgbClr val="9A9A16"/>
    <a:srgbClr val="59A798"/>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0B7C33E-B3DF-4F67-93CD-F8DFB2F92803}">
  <a:tblStyle styleId="{90B7C33E-B3DF-4F67-93CD-F8DFB2F92803}" styleName="Uni Augsburg TableStyle">
    <a:wholeTbl>
      <a:tcTxStyle>
        <a:fontRef idx="minor">
          <a:prstClr val="black"/>
        </a:fontRef>
        <a:schemeClr val="dk1"/>
      </a:tcTxStyle>
      <a:tcStyle>
        <a:tcBdr>
          <a:left>
            <a:ln w="0" cmpd="sng">
              <a:solidFill>
                <a:schemeClr val="accent1"/>
              </a:solidFill>
            </a:ln>
          </a:left>
          <a:right>
            <a:ln w="0" cmpd="sng">
              <a:solidFill>
                <a:schemeClr val="accent1"/>
              </a:solidFill>
            </a:ln>
          </a:right>
          <a:top>
            <a:ln w="0" cmpd="sng">
              <a:solidFill>
                <a:schemeClr val="accent1"/>
              </a:solidFill>
            </a:ln>
          </a:top>
          <a:bottom>
            <a:ln w="0" cmpd="sng">
              <a:solidFill>
                <a:schemeClr val="accent1"/>
              </a:solidFill>
            </a:ln>
          </a:bottom>
          <a:insideH>
            <a:ln w="6350" cmpd="sng">
              <a:solidFill>
                <a:schemeClr val="accent1"/>
              </a:solidFill>
            </a:ln>
          </a:insideH>
          <a:insideV>
            <a:ln w="6350" cmpd="sng">
              <a:solidFill>
                <a:schemeClr val="accent1"/>
              </a:solidFill>
            </a:ln>
          </a:insideV>
        </a:tcBdr>
        <a:fill>
          <a:solidFill>
            <a:schemeClr val="lt1"/>
          </a:solidFill>
        </a:fill>
      </a:tcStyle>
    </a:wholeTbl>
    <a:band1H>
      <a:tcStyle>
        <a:tcBdr>
          <a:top>
            <a:ln w="0" cmpd="sng">
              <a:solidFill>
                <a:schemeClr val="accent1"/>
              </a:solidFill>
            </a:ln>
          </a:top>
          <a:bottom>
            <a:ln w="0" cmpd="sng">
              <a:solidFill>
                <a:schemeClr val="accent1"/>
              </a:solidFill>
            </a:ln>
          </a:bottom>
        </a:tcBdr>
        <a:fill>
          <a:solidFill>
            <a:schemeClr val="lt1"/>
          </a:solidFill>
        </a:fill>
      </a:tcStyle>
    </a:band1H>
    <a:band2H>
      <a:tcStyle>
        <a:tcBdr>
          <a:top>
            <a:ln w="0" cmpd="sng">
              <a:solidFill>
                <a:schemeClr val="accent1"/>
              </a:solidFill>
            </a:ln>
          </a:top>
          <a:bottom>
            <a:ln w="0" cmpd="sng">
              <a:solidFill>
                <a:schemeClr val="accent1"/>
              </a:solidFill>
            </a:ln>
          </a:bottom>
        </a:tcBdr>
        <a:fill>
          <a:solidFill>
            <a:schemeClr val="accent1">
              <a:tint val="30000"/>
            </a:schemeClr>
          </a:solidFill>
        </a:fill>
      </a:tcStyle>
    </a:band2H>
    <a:band1V>
      <a:tcStyle>
        <a:tcBdr>
          <a:left>
            <a:ln w="0" cmpd="sng">
              <a:solidFill>
                <a:schemeClr val="accent1"/>
              </a:solidFill>
            </a:ln>
          </a:left>
          <a:right>
            <a:ln w="0" cmpd="sng">
              <a:solidFill>
                <a:schemeClr val="accent1"/>
              </a:solidFill>
            </a:ln>
          </a:right>
        </a:tcBdr>
        <a:fill>
          <a:solidFill>
            <a:schemeClr val="lt1"/>
          </a:solidFill>
        </a:fill>
      </a:tcStyle>
    </a:band1V>
    <a:band2V>
      <a:tcStyle>
        <a:tcBdr>
          <a:left>
            <a:ln w="0" cmpd="sng">
              <a:solidFill>
                <a:schemeClr val="accent1"/>
              </a:solidFill>
            </a:ln>
          </a:left>
          <a:right>
            <a:ln w="0" cmpd="sng">
              <a:solidFill>
                <a:schemeClr val="accent1"/>
              </a:solidFill>
            </a:ln>
          </a:right>
        </a:tcBdr>
        <a:fill>
          <a:solidFill>
            <a:schemeClr val="accent1">
              <a:tint val="30000"/>
            </a:schemeClr>
          </a:solidFill>
        </a:fill>
      </a:tcStyle>
    </a:band2V>
    <a:lastCol>
      <a:tcTxStyle b="off">
        <a:fontRef idx="minor">
          <a:prstClr val="black"/>
        </a:fontRef>
        <a:schemeClr val="lt1"/>
      </a:tcTxStyle>
      <a:tcStyle>
        <a:tcBdr>
          <a:insideH>
            <a:ln w="6350" cmpd="sng">
              <a:solidFill>
                <a:schemeClr val="dk2">
                  <a:tint val="30000"/>
                </a:schemeClr>
              </a:solidFill>
            </a:ln>
          </a:insideH>
        </a:tcBdr>
        <a:fill>
          <a:solidFill>
            <a:schemeClr val="dk2">
              <a:lumMod val="75000"/>
            </a:schemeClr>
          </a:solidFill>
        </a:fill>
      </a:tcStyle>
    </a:lastCol>
    <a:firstCol>
      <a:tcTxStyle b="off">
        <a:fontRef idx="minor">
          <a:prstClr val="black"/>
        </a:fontRef>
        <a:schemeClr val="lt1"/>
      </a:tcTxStyle>
      <a:tcStyle>
        <a:tcBdr>
          <a:insideH>
            <a:ln w="6350" cmpd="sng">
              <a:solidFill>
                <a:schemeClr val="dk2">
                  <a:tint val="30000"/>
                </a:schemeClr>
              </a:solidFill>
            </a:ln>
          </a:insideH>
        </a:tcBdr>
        <a:fill>
          <a:solidFill>
            <a:schemeClr val="dk2"/>
          </a:solidFill>
        </a:fill>
      </a:tcStyle>
    </a:firstCol>
    <a:lastRow>
      <a:tcTxStyle b="off">
        <a:fontRef idx="minor">
          <a:prstClr val="black"/>
        </a:fontRef>
        <a:schemeClr val="lt1"/>
      </a:tcTxStyle>
      <a:tcStyle>
        <a:tcBdr>
          <a:top>
            <a:ln w="6350" cmpd="sng">
              <a:solidFill>
                <a:schemeClr val="dk2">
                  <a:tint val="30000"/>
                </a:schemeClr>
              </a:solidFill>
            </a:ln>
          </a:top>
          <a:insideV>
            <a:ln w="6350" cmpd="sng">
              <a:solidFill>
                <a:schemeClr val="dk2">
                  <a:tint val="30000"/>
                </a:schemeClr>
              </a:solidFill>
            </a:ln>
          </a:insideV>
        </a:tcBdr>
        <a:fill>
          <a:solidFill>
            <a:schemeClr val="dk2">
              <a:lumMod val="75000"/>
            </a:schemeClr>
          </a:solidFill>
        </a:fill>
      </a:tcStyle>
    </a:lastRow>
    <a:firstRow>
      <a:tcTxStyle b="off">
        <a:fontRef idx="minor">
          <a:prstClr val="black"/>
        </a:fontRef>
        <a:schemeClr val="lt1"/>
      </a:tcTxStyle>
      <a:tcStyle>
        <a:tcBdr>
          <a:bottom>
            <a:ln w="6350" cmpd="sng">
              <a:solidFill>
                <a:schemeClr val="dk2">
                  <a:tint val="40000"/>
                </a:schemeClr>
              </a:solidFill>
            </a:ln>
          </a:bottom>
          <a:insideV>
            <a:ln w="6350" cmpd="sng">
              <a:solidFill>
                <a:schemeClr val="dk2">
                  <a:tint val="40000"/>
                </a:schemeClr>
              </a:solidFill>
            </a:ln>
          </a:insideV>
        </a:tcBdr>
        <a:fill>
          <a:solidFill>
            <a:schemeClr val="dk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6" autoAdjust="0"/>
    <p:restoredTop sz="92600" autoAdjust="0"/>
  </p:normalViewPr>
  <p:slideViewPr>
    <p:cSldViewPr snapToGrid="0">
      <p:cViewPr varScale="1">
        <p:scale>
          <a:sx n="117" d="100"/>
          <a:sy n="117" d="100"/>
        </p:scale>
        <p:origin x="606" y="108"/>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Lst>
  </p:outlin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_rels/viewProps.xml.rels><?xml version="1.0" encoding="UTF-8" standalone="yes"?>
<Relationships xmlns="http://schemas.openxmlformats.org/package/2006/relationships"><Relationship Id="rId13" Type="http://schemas.openxmlformats.org/officeDocument/2006/relationships/slide" Target="slides/slide14.xml"/><Relationship Id="rId18" Type="http://schemas.openxmlformats.org/officeDocument/2006/relationships/slide" Target="slides/slide19.xml"/><Relationship Id="rId26" Type="http://schemas.openxmlformats.org/officeDocument/2006/relationships/slide" Target="slides/slide27.xml"/><Relationship Id="rId39" Type="http://schemas.openxmlformats.org/officeDocument/2006/relationships/slide" Target="slides/slide41.xml"/><Relationship Id="rId21" Type="http://schemas.openxmlformats.org/officeDocument/2006/relationships/slide" Target="slides/slide22.xml"/><Relationship Id="rId34" Type="http://schemas.openxmlformats.org/officeDocument/2006/relationships/slide" Target="slides/slide36.xml"/><Relationship Id="rId42" Type="http://schemas.openxmlformats.org/officeDocument/2006/relationships/slide" Target="slides/slide44.xml"/><Relationship Id="rId7" Type="http://schemas.openxmlformats.org/officeDocument/2006/relationships/slide" Target="slides/slide8.xml"/><Relationship Id="rId2" Type="http://schemas.openxmlformats.org/officeDocument/2006/relationships/slide" Target="slides/slide3.xml"/><Relationship Id="rId16" Type="http://schemas.openxmlformats.org/officeDocument/2006/relationships/slide" Target="slides/slide17.xml"/><Relationship Id="rId29" Type="http://schemas.openxmlformats.org/officeDocument/2006/relationships/slide" Target="slides/slide30.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25.xml"/><Relationship Id="rId32" Type="http://schemas.openxmlformats.org/officeDocument/2006/relationships/slide" Target="slides/slide33.xml"/><Relationship Id="rId37" Type="http://schemas.openxmlformats.org/officeDocument/2006/relationships/slide" Target="slides/slide39.xml"/><Relationship Id="rId40" Type="http://schemas.openxmlformats.org/officeDocument/2006/relationships/slide" Target="slides/slide42.xml"/><Relationship Id="rId45" Type="http://schemas.openxmlformats.org/officeDocument/2006/relationships/slide" Target="slides/slide47.xml"/><Relationship Id="rId5" Type="http://schemas.openxmlformats.org/officeDocument/2006/relationships/slide" Target="slides/slide6.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36" Type="http://schemas.openxmlformats.org/officeDocument/2006/relationships/slide" Target="slides/slide38.xml"/><Relationship Id="rId10" Type="http://schemas.openxmlformats.org/officeDocument/2006/relationships/slide" Target="slides/slide11.xml"/><Relationship Id="rId19" Type="http://schemas.openxmlformats.org/officeDocument/2006/relationships/slide" Target="slides/slide20.xml"/><Relationship Id="rId31" Type="http://schemas.openxmlformats.org/officeDocument/2006/relationships/slide" Target="slides/slide32.xml"/><Relationship Id="rId44" Type="http://schemas.openxmlformats.org/officeDocument/2006/relationships/slide" Target="slides/slide46.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 Id="rId35" Type="http://schemas.openxmlformats.org/officeDocument/2006/relationships/slide" Target="slides/slide37.xml"/><Relationship Id="rId43" Type="http://schemas.openxmlformats.org/officeDocument/2006/relationships/slide" Target="slides/slide45.xml"/><Relationship Id="rId8" Type="http://schemas.openxmlformats.org/officeDocument/2006/relationships/slide" Target="slides/slide9.xml"/><Relationship Id="rId3" Type="http://schemas.openxmlformats.org/officeDocument/2006/relationships/slide" Target="slides/slide4.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38" Type="http://schemas.openxmlformats.org/officeDocument/2006/relationships/slide" Target="slides/slide40.xml"/><Relationship Id="rId20" Type="http://schemas.openxmlformats.org/officeDocument/2006/relationships/slide" Target="slides/slide21.xml"/><Relationship Id="rId41"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2"/>
            <a:ext cx="2955290" cy="49765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dirty="0"/>
          </a:p>
        </p:txBody>
      </p:sp>
      <p:sp>
        <p:nvSpPr>
          <p:cNvPr id="3" name="Datumsplatzhalter 2"/>
          <p:cNvSpPr>
            <a:spLocks noGrp="1"/>
          </p:cNvSpPr>
          <p:nvPr>
            <p:ph type="dt" idx="1"/>
          </p:nvPr>
        </p:nvSpPr>
        <p:spPr>
          <a:xfrm>
            <a:off x="3863032" y="2"/>
            <a:ext cx="2955290" cy="497658"/>
          </a:xfrm>
          <a:prstGeom prst="rect">
            <a:avLst/>
          </a:prstGeom>
        </p:spPr>
        <p:txBody>
          <a:bodyPr vert="horz" lIns="91440" tIns="45720" rIns="91440" bIns="45720" rtlCol="0"/>
          <a:lstStyle>
            <a:lvl1pPr algn="r">
              <a:defRPr sz="1200">
                <a:latin typeface="Arial" panose="020B0604020202020204" pitchFamily="34" charset="0"/>
              </a:defRPr>
            </a:lvl1pPr>
          </a:lstStyle>
          <a:p>
            <a:fld id="{39AABD0E-3101-4564-9EFF-B3BBF32EA978}" type="datetimeFigureOut">
              <a:rPr lang="de-DE" smtClean="0"/>
              <a:pPr/>
              <a:t>24.03.2026</a:t>
            </a:fld>
            <a:endParaRPr lang="de-DE" dirty="0"/>
          </a:p>
        </p:txBody>
      </p:sp>
      <p:sp>
        <p:nvSpPr>
          <p:cNvPr id="4" name="Folienbildplatzhalt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1990" y="4773374"/>
            <a:ext cx="5455920" cy="3905489"/>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atin typeface="Arial" panose="020B0604020202020204" pitchFamily="34" charset="0"/>
              </a:defRPr>
            </a:lvl1pPr>
          </a:lstStyle>
          <a:p>
            <a:fld id="{7EA06E4F-8004-4186-852A-627D056050BA}" type="slidenum">
              <a:rPr lang="de-DE" smtClean="0"/>
              <a:pPr/>
              <a:t>‹Nr.›</a:t>
            </a:fld>
            <a:endParaRPr lang="de-DE" dirty="0"/>
          </a:p>
        </p:txBody>
      </p:sp>
    </p:spTree>
    <p:extLst>
      <p:ext uri="{BB962C8B-B14F-4D97-AF65-F5344CB8AC3E}">
        <p14:creationId xmlns:p14="http://schemas.microsoft.com/office/powerpoint/2010/main" val="1673011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t>1</a:t>
            </a:fld>
            <a:endParaRPr lang="de-DE"/>
          </a:p>
        </p:txBody>
      </p:sp>
    </p:spTree>
    <p:extLst>
      <p:ext uri="{BB962C8B-B14F-4D97-AF65-F5344CB8AC3E}">
        <p14:creationId xmlns:p14="http://schemas.microsoft.com/office/powerpoint/2010/main" val="255258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17</a:t>
            </a:fld>
            <a:endParaRPr lang="de-DE" dirty="0"/>
          </a:p>
        </p:txBody>
      </p:sp>
    </p:spTree>
    <p:extLst>
      <p:ext uri="{BB962C8B-B14F-4D97-AF65-F5344CB8AC3E}">
        <p14:creationId xmlns:p14="http://schemas.microsoft.com/office/powerpoint/2010/main" val="186296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18</a:t>
            </a:fld>
            <a:endParaRPr lang="de-DE" dirty="0"/>
          </a:p>
        </p:txBody>
      </p:sp>
    </p:spTree>
    <p:extLst>
      <p:ext uri="{BB962C8B-B14F-4D97-AF65-F5344CB8AC3E}">
        <p14:creationId xmlns:p14="http://schemas.microsoft.com/office/powerpoint/2010/main" val="3075583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21</a:t>
            </a:fld>
            <a:endParaRPr lang="de-DE" dirty="0"/>
          </a:p>
        </p:txBody>
      </p:sp>
    </p:spTree>
    <p:extLst>
      <p:ext uri="{BB962C8B-B14F-4D97-AF65-F5344CB8AC3E}">
        <p14:creationId xmlns:p14="http://schemas.microsoft.com/office/powerpoint/2010/main" val="1783378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22</a:t>
            </a:fld>
            <a:endParaRPr lang="de-DE" dirty="0"/>
          </a:p>
        </p:txBody>
      </p:sp>
    </p:spTree>
    <p:extLst>
      <p:ext uri="{BB962C8B-B14F-4D97-AF65-F5344CB8AC3E}">
        <p14:creationId xmlns:p14="http://schemas.microsoft.com/office/powerpoint/2010/main" val="3935193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23</a:t>
            </a:fld>
            <a:endParaRPr lang="de-DE" dirty="0"/>
          </a:p>
        </p:txBody>
      </p:sp>
    </p:spTree>
    <p:extLst>
      <p:ext uri="{BB962C8B-B14F-4D97-AF65-F5344CB8AC3E}">
        <p14:creationId xmlns:p14="http://schemas.microsoft.com/office/powerpoint/2010/main" val="3407103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24</a:t>
            </a:fld>
            <a:endParaRPr lang="de-DE" dirty="0"/>
          </a:p>
        </p:txBody>
      </p:sp>
    </p:spTree>
    <p:extLst>
      <p:ext uri="{BB962C8B-B14F-4D97-AF65-F5344CB8AC3E}">
        <p14:creationId xmlns:p14="http://schemas.microsoft.com/office/powerpoint/2010/main" val="177542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25</a:t>
            </a:fld>
            <a:endParaRPr lang="de-DE" dirty="0"/>
          </a:p>
        </p:txBody>
      </p:sp>
    </p:spTree>
    <p:extLst>
      <p:ext uri="{BB962C8B-B14F-4D97-AF65-F5344CB8AC3E}">
        <p14:creationId xmlns:p14="http://schemas.microsoft.com/office/powerpoint/2010/main" val="4157925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26</a:t>
            </a:fld>
            <a:endParaRPr lang="de-DE" dirty="0"/>
          </a:p>
        </p:txBody>
      </p:sp>
    </p:spTree>
    <p:extLst>
      <p:ext uri="{BB962C8B-B14F-4D97-AF65-F5344CB8AC3E}">
        <p14:creationId xmlns:p14="http://schemas.microsoft.com/office/powerpoint/2010/main" val="2303455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27</a:t>
            </a:fld>
            <a:endParaRPr lang="de-DE" dirty="0"/>
          </a:p>
        </p:txBody>
      </p:sp>
    </p:spTree>
    <p:extLst>
      <p:ext uri="{BB962C8B-B14F-4D97-AF65-F5344CB8AC3E}">
        <p14:creationId xmlns:p14="http://schemas.microsoft.com/office/powerpoint/2010/main" val="1956344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31</a:t>
            </a:fld>
            <a:endParaRPr lang="de-DE" dirty="0"/>
          </a:p>
        </p:txBody>
      </p:sp>
    </p:spTree>
    <p:extLst>
      <p:ext uri="{BB962C8B-B14F-4D97-AF65-F5344CB8AC3E}">
        <p14:creationId xmlns:p14="http://schemas.microsoft.com/office/powerpoint/2010/main" val="163564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Wer hat schon ein Zimmer? Wer sucht noch?</a:t>
            </a:r>
          </a:p>
        </p:txBody>
      </p:sp>
      <p:sp>
        <p:nvSpPr>
          <p:cNvPr id="4" name="Foliennummernplatzhalter 3"/>
          <p:cNvSpPr>
            <a:spLocks noGrp="1"/>
          </p:cNvSpPr>
          <p:nvPr>
            <p:ph type="sldNum" sz="quarter" idx="5"/>
          </p:nvPr>
        </p:nvSpPr>
        <p:spPr/>
        <p:txBody>
          <a:bodyPr/>
          <a:lstStyle/>
          <a:p>
            <a:fld id="{7EA06E4F-8004-4186-852A-627D056050BA}" type="slidenum">
              <a:rPr lang="de-DE" smtClean="0"/>
              <a:pPr/>
              <a:t>6</a:t>
            </a:fld>
            <a:endParaRPr lang="de-DE" dirty="0"/>
          </a:p>
        </p:txBody>
      </p:sp>
    </p:spTree>
    <p:extLst>
      <p:ext uri="{BB962C8B-B14F-4D97-AF65-F5344CB8AC3E}">
        <p14:creationId xmlns:p14="http://schemas.microsoft.com/office/powerpoint/2010/main" val="317325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32</a:t>
            </a:fld>
            <a:endParaRPr lang="de-DE" dirty="0"/>
          </a:p>
        </p:txBody>
      </p:sp>
    </p:spTree>
    <p:extLst>
      <p:ext uri="{BB962C8B-B14F-4D97-AF65-F5344CB8AC3E}">
        <p14:creationId xmlns:p14="http://schemas.microsoft.com/office/powerpoint/2010/main" val="4227324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35</a:t>
            </a:fld>
            <a:endParaRPr lang="de-DE" dirty="0"/>
          </a:p>
        </p:txBody>
      </p:sp>
    </p:spTree>
    <p:extLst>
      <p:ext uri="{BB962C8B-B14F-4D97-AF65-F5344CB8AC3E}">
        <p14:creationId xmlns:p14="http://schemas.microsoft.com/office/powerpoint/2010/main" val="2748479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41</a:t>
            </a:fld>
            <a:endParaRPr lang="de-DE" dirty="0"/>
          </a:p>
        </p:txBody>
      </p:sp>
    </p:spTree>
    <p:extLst>
      <p:ext uri="{BB962C8B-B14F-4D97-AF65-F5344CB8AC3E}">
        <p14:creationId xmlns:p14="http://schemas.microsoft.com/office/powerpoint/2010/main" val="2417140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C6E9A-16F9-52CC-97D4-6606606C5C1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774B597-D400-F8F3-E4C8-FF55E9147B38}"/>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0B4D0C96-514B-7AAE-3002-0D10DBF0E90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AEC7B8A-9556-FBBD-7691-25243B95B834}"/>
              </a:ext>
            </a:extLst>
          </p:cNvPr>
          <p:cNvSpPr>
            <a:spLocks noGrp="1"/>
          </p:cNvSpPr>
          <p:nvPr>
            <p:ph type="sldNum" sz="quarter" idx="5"/>
          </p:nvPr>
        </p:nvSpPr>
        <p:spPr/>
        <p:txBody>
          <a:bodyPr/>
          <a:lstStyle/>
          <a:p>
            <a:fld id="{7EA06E4F-8004-4186-852A-627D056050BA}" type="slidenum">
              <a:rPr lang="de-DE" smtClean="0"/>
              <a:pPr/>
              <a:t>42</a:t>
            </a:fld>
            <a:endParaRPr lang="de-DE" dirty="0"/>
          </a:p>
        </p:txBody>
      </p:sp>
    </p:spTree>
    <p:extLst>
      <p:ext uri="{BB962C8B-B14F-4D97-AF65-F5344CB8AC3E}">
        <p14:creationId xmlns:p14="http://schemas.microsoft.com/office/powerpoint/2010/main" val="1223072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43</a:t>
            </a:fld>
            <a:endParaRPr lang="de-DE" dirty="0"/>
          </a:p>
        </p:txBody>
      </p:sp>
    </p:spTree>
    <p:extLst>
      <p:ext uri="{BB962C8B-B14F-4D97-AF65-F5344CB8AC3E}">
        <p14:creationId xmlns:p14="http://schemas.microsoft.com/office/powerpoint/2010/main" val="151196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44</a:t>
            </a:fld>
            <a:endParaRPr lang="de-DE" dirty="0"/>
          </a:p>
        </p:txBody>
      </p:sp>
    </p:spTree>
    <p:extLst>
      <p:ext uri="{BB962C8B-B14F-4D97-AF65-F5344CB8AC3E}">
        <p14:creationId xmlns:p14="http://schemas.microsoft.com/office/powerpoint/2010/main" val="4222679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7DA2B-8B69-05E3-04D4-B510227912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6A2273-7BB1-0FC6-E4F7-C123A2967EA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B7AE452-9565-5BE4-3AA1-2D389CB9B59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BC6E3F3-AF93-579F-596E-76B65993694A}"/>
              </a:ext>
            </a:extLst>
          </p:cNvPr>
          <p:cNvSpPr>
            <a:spLocks noGrp="1"/>
          </p:cNvSpPr>
          <p:nvPr>
            <p:ph type="sldNum" sz="quarter" idx="5"/>
          </p:nvPr>
        </p:nvSpPr>
        <p:spPr/>
        <p:txBody>
          <a:bodyPr/>
          <a:lstStyle/>
          <a:p>
            <a:fld id="{7EA06E4F-8004-4186-852A-627D056050BA}" type="slidenum">
              <a:rPr lang="de-DE" smtClean="0"/>
              <a:pPr/>
              <a:t>45</a:t>
            </a:fld>
            <a:endParaRPr lang="de-DE" dirty="0"/>
          </a:p>
        </p:txBody>
      </p:sp>
    </p:spTree>
    <p:extLst>
      <p:ext uri="{BB962C8B-B14F-4D97-AF65-F5344CB8AC3E}">
        <p14:creationId xmlns:p14="http://schemas.microsoft.com/office/powerpoint/2010/main" val="650724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47</a:t>
            </a:fld>
            <a:endParaRPr lang="de-DE" dirty="0"/>
          </a:p>
        </p:txBody>
      </p:sp>
    </p:spTree>
    <p:extLst>
      <p:ext uri="{BB962C8B-B14F-4D97-AF65-F5344CB8AC3E}">
        <p14:creationId xmlns:p14="http://schemas.microsoft.com/office/powerpoint/2010/main" val="173459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7</a:t>
            </a:fld>
            <a:endParaRPr lang="de-DE" dirty="0"/>
          </a:p>
        </p:txBody>
      </p:sp>
    </p:spTree>
    <p:extLst>
      <p:ext uri="{BB962C8B-B14F-4D97-AF65-F5344CB8AC3E}">
        <p14:creationId xmlns:p14="http://schemas.microsoft.com/office/powerpoint/2010/main" val="146396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8</a:t>
            </a:fld>
            <a:endParaRPr lang="de-DE" dirty="0"/>
          </a:p>
        </p:txBody>
      </p:sp>
    </p:spTree>
    <p:extLst>
      <p:ext uri="{BB962C8B-B14F-4D97-AF65-F5344CB8AC3E}">
        <p14:creationId xmlns:p14="http://schemas.microsoft.com/office/powerpoint/2010/main" val="219042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11</a:t>
            </a:fld>
            <a:endParaRPr lang="de-DE" dirty="0"/>
          </a:p>
        </p:txBody>
      </p:sp>
    </p:spTree>
    <p:extLst>
      <p:ext uri="{BB962C8B-B14F-4D97-AF65-F5344CB8AC3E}">
        <p14:creationId xmlns:p14="http://schemas.microsoft.com/office/powerpoint/2010/main" val="1083005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12</a:t>
            </a:fld>
            <a:endParaRPr lang="de-DE" dirty="0"/>
          </a:p>
        </p:txBody>
      </p:sp>
    </p:spTree>
    <p:extLst>
      <p:ext uri="{BB962C8B-B14F-4D97-AF65-F5344CB8AC3E}">
        <p14:creationId xmlns:p14="http://schemas.microsoft.com/office/powerpoint/2010/main" val="2486692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14</a:t>
            </a:fld>
            <a:endParaRPr lang="de-DE" dirty="0"/>
          </a:p>
        </p:txBody>
      </p:sp>
    </p:spTree>
    <p:extLst>
      <p:ext uri="{BB962C8B-B14F-4D97-AF65-F5344CB8AC3E}">
        <p14:creationId xmlns:p14="http://schemas.microsoft.com/office/powerpoint/2010/main" val="412710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15</a:t>
            </a:fld>
            <a:endParaRPr lang="de-DE" dirty="0"/>
          </a:p>
        </p:txBody>
      </p:sp>
    </p:spTree>
    <p:extLst>
      <p:ext uri="{BB962C8B-B14F-4D97-AF65-F5344CB8AC3E}">
        <p14:creationId xmlns:p14="http://schemas.microsoft.com/office/powerpoint/2010/main" val="496351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16</a:t>
            </a:fld>
            <a:endParaRPr lang="de-DE" dirty="0"/>
          </a:p>
        </p:txBody>
      </p:sp>
    </p:spTree>
    <p:extLst>
      <p:ext uri="{BB962C8B-B14F-4D97-AF65-F5344CB8AC3E}">
        <p14:creationId xmlns:p14="http://schemas.microsoft.com/office/powerpoint/2010/main" val="11561696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platzhalt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0EE4EC5F-563F-40D7-BF90-104230A53F2C}"/>
              </a:ext>
            </a:extLst>
          </p:cNvPr>
          <p:cNvSpPr>
            <a:spLocks noGrp="1" noMove="1" noResize="1"/>
          </p:cNvSpPr>
          <p:nvPr>
            <p:ph type="pic" sz="quarter" idx="13"/>
            <p:custDataLst>
              <p:tags r:id="rId1"/>
            </p:custDataLst>
          </p:nvPr>
        </p:nvSpPr>
        <p:spPr>
          <a:xfrm>
            <a:off x="1" y="0"/>
            <a:ext cx="12192000" cy="6858000"/>
          </a:xfrm>
          <a:solidFill>
            <a:schemeClr val="accent3"/>
          </a:solidFill>
        </p:spPr>
        <p:txBody>
          <a:bodyPr anchor="ctr"/>
          <a:lstStyle>
            <a:lvl1pPr algn="l">
              <a:defRPr/>
            </a:lvl1pPr>
          </a:lstStyle>
          <a:p>
            <a:r>
              <a:rPr lang="de-DE"/>
              <a:t>Bild durch Klicken auf Symbol hinzufügen</a:t>
            </a:r>
            <a:endParaRPr lang="de-DE" dirty="0"/>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2"/>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315784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nhalte ho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7" name="Inhaltsplatzhalter 3">
            <a:extLst>
              <a:ext uri="{FF2B5EF4-FFF2-40B4-BE49-F238E27FC236}">
                <a16:creationId xmlns:a16="http://schemas.microsoft.com/office/drawing/2014/main" id="{3098D400-4FAC-4905-8C59-0E75C77468DB}"/>
              </a:ext>
            </a:extLst>
          </p:cNvPr>
          <p:cNvSpPr>
            <a:spLocks noGrp="1"/>
          </p:cNvSpPr>
          <p:nvPr>
            <p:ph sz="half" idx="17"/>
          </p:nvPr>
        </p:nvSpPr>
        <p:spPr>
          <a:xfrm>
            <a:off x="3453001"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8" name="Inhaltsplatzhalter 3">
            <a:extLst>
              <a:ext uri="{FF2B5EF4-FFF2-40B4-BE49-F238E27FC236}">
                <a16:creationId xmlns:a16="http://schemas.microsoft.com/office/drawing/2014/main" id="{B27D7517-1F80-4410-A024-467AAECFD141}"/>
              </a:ext>
            </a:extLst>
          </p:cNvPr>
          <p:cNvSpPr>
            <a:spLocks noGrp="1"/>
          </p:cNvSpPr>
          <p:nvPr>
            <p:ph sz="half" idx="18"/>
          </p:nvPr>
        </p:nvSpPr>
        <p:spPr>
          <a:xfrm>
            <a:off x="6186601"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9" name="Inhaltsplatzhalter 3">
            <a:extLst>
              <a:ext uri="{FF2B5EF4-FFF2-40B4-BE49-F238E27FC236}">
                <a16:creationId xmlns:a16="http://schemas.microsoft.com/office/drawing/2014/main" id="{BBA34017-76D9-4ACE-A80A-C4B588141ECE}"/>
              </a:ext>
            </a:extLst>
          </p:cNvPr>
          <p:cNvSpPr>
            <a:spLocks noGrp="1"/>
          </p:cNvSpPr>
          <p:nvPr>
            <p:ph sz="half" idx="19"/>
          </p:nvPr>
        </p:nvSpPr>
        <p:spPr>
          <a:xfrm>
            <a:off x="8920200"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E1255E67-0CE1-4D27-BC06-DE752AE0041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51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Textplatzhalter 2">
            <a:extLst>
              <a:ext uri="{FF2B5EF4-FFF2-40B4-BE49-F238E27FC236}">
                <a16:creationId xmlns:a16="http://schemas.microsoft.com/office/drawing/2014/main" id="{20E3030E-913B-4F84-A866-3D40507550D2}"/>
              </a:ext>
            </a:extLst>
          </p:cNvPr>
          <p:cNvSpPr>
            <a:spLocks noGrp="1"/>
          </p:cNvSpPr>
          <p:nvPr>
            <p:ph type="body" idx="1"/>
          </p:nvPr>
        </p:nvSpPr>
        <p:spPr>
          <a:xfrm>
            <a:off x="719401" y="1674000"/>
            <a:ext cx="5196001" cy="540000"/>
          </a:xfrm>
        </p:spPr>
        <p:txBody>
          <a:bodyPr anchor="t">
            <a:no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2277375"/>
            <a:ext cx="5196001" cy="4040626"/>
          </a:xfrm>
        </p:spPr>
        <p:txBody>
          <a:bodyPr/>
          <a:lstStyle/>
          <a:p>
            <a:pPr lvl="0"/>
            <a:r>
              <a:rPr lang="de-DE"/>
              <a:t>Mastertextformat bearbeiten</a:t>
            </a:r>
          </a:p>
        </p:txBody>
      </p:sp>
      <p:sp>
        <p:nvSpPr>
          <p:cNvPr id="5" name="Textplatzhalter 4">
            <a:extLst>
              <a:ext uri="{FF2B5EF4-FFF2-40B4-BE49-F238E27FC236}">
                <a16:creationId xmlns:a16="http://schemas.microsoft.com/office/drawing/2014/main" id="{01D75CB9-FB12-4938-AECC-FDD65377DBD7}"/>
              </a:ext>
            </a:extLst>
          </p:cNvPr>
          <p:cNvSpPr>
            <a:spLocks noGrp="1"/>
          </p:cNvSpPr>
          <p:nvPr>
            <p:ph type="body" sz="quarter" idx="3"/>
          </p:nvPr>
        </p:nvSpPr>
        <p:spPr>
          <a:xfrm>
            <a:off x="6277800" y="1674000"/>
            <a:ext cx="5194800" cy="540000"/>
          </a:xfrm>
        </p:spPr>
        <p:txBody>
          <a:bodyPr anchor="t">
            <a:no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F85BD4D-9B6C-40C6-B62A-F48962F211DA}"/>
              </a:ext>
            </a:extLst>
          </p:cNvPr>
          <p:cNvSpPr>
            <a:spLocks noGrp="1"/>
          </p:cNvSpPr>
          <p:nvPr>
            <p:ph sz="quarter" idx="4"/>
          </p:nvPr>
        </p:nvSpPr>
        <p:spPr>
          <a:xfrm>
            <a:off x="6277800" y="2277375"/>
            <a:ext cx="5194800" cy="4040626"/>
          </a:xfrm>
        </p:spPr>
        <p:txBody>
          <a:body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7" name="Datumsplatzhalter 6">
            <a:extLst>
              <a:ext uri="{FF2B5EF4-FFF2-40B4-BE49-F238E27FC236}">
                <a16:creationId xmlns:a16="http://schemas.microsoft.com/office/drawing/2014/main" id="{7E19CF50-D445-433B-8DB3-6D9D2A48B3B6}"/>
              </a:ext>
            </a:extLst>
          </p:cNvPr>
          <p:cNvSpPr>
            <a:spLocks noGrp="1"/>
          </p:cNvSpPr>
          <p:nvPr>
            <p:ph type="dt" sz="half" idx="14"/>
          </p:nvPr>
        </p:nvSpPr>
        <p:spPr/>
        <p:txBody>
          <a:bodyPr/>
          <a:lstStyle/>
          <a:p>
            <a:r>
              <a:rPr lang="de-DE"/>
              <a:t>|    15.02.2019</a:t>
            </a:r>
            <a:endParaRPr lang="de-DE" dirty="0"/>
          </a:p>
        </p:txBody>
      </p:sp>
      <p:sp>
        <p:nvSpPr>
          <p:cNvPr id="8" name="Fußzeilenplatzhalter 7">
            <a:extLst>
              <a:ext uri="{FF2B5EF4-FFF2-40B4-BE49-F238E27FC236}">
                <a16:creationId xmlns:a16="http://schemas.microsoft.com/office/drawing/2014/main" id="{27298EEE-A916-45ED-8E8C-5A99A2CDD195}"/>
              </a:ext>
            </a:extLst>
          </p:cNvPr>
          <p:cNvSpPr>
            <a:spLocks noGrp="1"/>
          </p:cNvSpPr>
          <p:nvPr>
            <p:ph type="ftr" sz="quarter" idx="15"/>
          </p:nvPr>
        </p:nvSpPr>
        <p:spPr/>
        <p:txBody>
          <a:bodyPr/>
          <a:lstStyle/>
          <a:p>
            <a:r>
              <a:rPr lang="de-DE"/>
              <a:t>|    Fußzeile Universität Augsburg</a:t>
            </a:r>
            <a:endParaRPr lang="de-DE" dirty="0"/>
          </a:p>
        </p:txBody>
      </p:sp>
      <p:sp>
        <p:nvSpPr>
          <p:cNvPr id="9" name="Foliennummernplatzhalter 8">
            <a:extLst>
              <a:ext uri="{FF2B5EF4-FFF2-40B4-BE49-F238E27FC236}">
                <a16:creationId xmlns:a16="http://schemas.microsoft.com/office/drawing/2014/main" id="{A2A635F8-28ED-4745-BBF2-D3265A40AFA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EE80AB-FF50-477F-94E4-815F7D8EF286}"/>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39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gleich plus minus">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C78BD95-A5F9-4798-A3D3-6E0EC108E17C}"/>
              </a:ext>
            </a:extLst>
          </p:cNvPr>
          <p:cNvSpPr/>
          <p:nvPr userDrawn="1"/>
        </p:nvSpPr>
        <p:spPr>
          <a:xfrm>
            <a:off x="719401" y="1674000"/>
            <a:ext cx="5196001" cy="473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226B967-CF45-45AF-9D6F-CA94823B3B27}"/>
              </a:ext>
            </a:extLst>
          </p:cNvPr>
          <p:cNvSpPr/>
          <p:nvPr userDrawn="1"/>
        </p:nvSpPr>
        <p:spPr>
          <a:xfrm>
            <a:off x="6277200" y="1674000"/>
            <a:ext cx="5196001" cy="473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2277375"/>
            <a:ext cx="5196001" cy="4040626"/>
          </a:xfrm>
        </p:spPr>
        <p:txBody>
          <a:bodyPr/>
          <a:lstStyle/>
          <a:p>
            <a:pPr lvl="0"/>
            <a:r>
              <a:rPr lang="de-DE"/>
              <a:t>Mastertextformat bearbeiten</a:t>
            </a:r>
          </a:p>
        </p:txBody>
      </p:sp>
      <p:sp>
        <p:nvSpPr>
          <p:cNvPr id="6" name="Inhaltsplatzhalter 5">
            <a:extLst>
              <a:ext uri="{FF2B5EF4-FFF2-40B4-BE49-F238E27FC236}">
                <a16:creationId xmlns:a16="http://schemas.microsoft.com/office/drawing/2014/main" id="{4F85BD4D-9B6C-40C6-B62A-F48962F211DA}"/>
              </a:ext>
            </a:extLst>
          </p:cNvPr>
          <p:cNvSpPr>
            <a:spLocks noGrp="1"/>
          </p:cNvSpPr>
          <p:nvPr>
            <p:ph sz="quarter" idx="4"/>
          </p:nvPr>
        </p:nvSpPr>
        <p:spPr>
          <a:xfrm>
            <a:off x="6277800" y="2277375"/>
            <a:ext cx="5194800" cy="4040626"/>
          </a:xfrm>
        </p:spPr>
        <p:txBody>
          <a:body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3302"/>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0" name="Additionszeichen 9">
            <a:extLst>
              <a:ext uri="{FF2B5EF4-FFF2-40B4-BE49-F238E27FC236}">
                <a16:creationId xmlns:a16="http://schemas.microsoft.com/office/drawing/2014/main" id="{CFE04C63-67E3-4BE5-81AF-4847CD8DBC29}"/>
              </a:ext>
            </a:extLst>
          </p:cNvPr>
          <p:cNvSpPr/>
          <p:nvPr userDrawn="1"/>
        </p:nvSpPr>
        <p:spPr>
          <a:xfrm>
            <a:off x="3131862" y="1725451"/>
            <a:ext cx="371078" cy="371076"/>
          </a:xfrm>
          <a:prstGeom prst="mathPlus">
            <a:avLst>
              <a:gd name="adj1" fmla="val 90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6BDE7D3A-3B28-4B14-9BF1-785A2019FF30}"/>
              </a:ext>
            </a:extLst>
          </p:cNvPr>
          <p:cNvSpPr/>
          <p:nvPr userDrawn="1"/>
        </p:nvSpPr>
        <p:spPr>
          <a:xfrm>
            <a:off x="8741076" y="1892989"/>
            <a:ext cx="26825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3B523A05-811E-4945-9F1C-12DC138DD864}"/>
              </a:ext>
            </a:extLst>
          </p:cNvPr>
          <p:cNvSpPr>
            <a:spLocks noGrp="1"/>
          </p:cNvSpPr>
          <p:nvPr>
            <p:ph type="dt" sz="half" idx="14"/>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63FED06E-0A66-4F07-9CE4-29F9EC589FFF}"/>
              </a:ext>
            </a:extLst>
          </p:cNvPr>
          <p:cNvSpPr>
            <a:spLocks noGrp="1"/>
          </p:cNvSpPr>
          <p:nvPr>
            <p:ph type="ftr" sz="quarter" idx="15"/>
          </p:nvPr>
        </p:nvSpPr>
        <p:spPr/>
        <p:txBody>
          <a:bodyPr/>
          <a:lstStyle/>
          <a:p>
            <a:r>
              <a:rPr lang="de-DE"/>
              <a:t>|    Fußzeile Universität Augsburg</a:t>
            </a:r>
            <a:endParaRPr lang="de-DE" dirty="0"/>
          </a:p>
        </p:txBody>
      </p:sp>
      <p:sp>
        <p:nvSpPr>
          <p:cNvPr id="7" name="Foliennummernplatzhalter 6">
            <a:extLst>
              <a:ext uri="{FF2B5EF4-FFF2-40B4-BE49-F238E27FC236}">
                <a16:creationId xmlns:a16="http://schemas.microsoft.com/office/drawing/2014/main" id="{429BF6DF-0067-4F7F-8F10-9523911AC1E2}"/>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6" name="Gerader Verbinder 15">
            <a:extLst>
              <a:ext uri="{FF2B5EF4-FFF2-40B4-BE49-F238E27FC236}">
                <a16:creationId xmlns:a16="http://schemas.microsoft.com/office/drawing/2014/main" id="{EE265618-1F87-4DA1-A332-E47A9EFDCFEC}"/>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419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2" name="Textplatzhalter 31">
            <a:extLst>
              <a:ext uri="{FF2B5EF4-FFF2-40B4-BE49-F238E27FC236}">
                <a16:creationId xmlns:a16="http://schemas.microsoft.com/office/drawing/2014/main" id="{87467D8C-1C63-4813-85D1-3AB8DCF20D04}"/>
              </a:ext>
            </a:extLst>
          </p:cNvPr>
          <p:cNvSpPr>
            <a:spLocks noGrp="1"/>
          </p:cNvSpPr>
          <p:nvPr>
            <p:ph type="body" sz="quarter" idx="23"/>
          </p:nvPr>
        </p:nvSpPr>
        <p:spPr>
          <a:xfrm>
            <a:off x="719400" y="1674000"/>
            <a:ext cx="5194800" cy="803326"/>
          </a:xfrm>
          <a:custGeom>
            <a:avLst/>
            <a:gdLst>
              <a:gd name="connsiteX0" fmla="*/ 0 w 5194800"/>
              <a:gd name="connsiteY0" fmla="*/ 0 h 803326"/>
              <a:gd name="connsiteX1" fmla="*/ 5194800 w 5194800"/>
              <a:gd name="connsiteY1" fmla="*/ 0 h 803326"/>
              <a:gd name="connsiteX2" fmla="*/ 5194800 w 5194800"/>
              <a:gd name="connsiteY2" fmla="*/ 539148 h 803326"/>
              <a:gd name="connsiteX3" fmla="*/ 2812153 w 5194800"/>
              <a:gd name="connsiteY3" fmla="*/ 539148 h 803326"/>
              <a:gd name="connsiteX4" fmla="*/ 2389379 w 5194800"/>
              <a:gd name="connsiteY4" fmla="*/ 803326 h 803326"/>
              <a:gd name="connsiteX5" fmla="*/ 2382646 w 5194800"/>
              <a:gd name="connsiteY5" fmla="*/ 803326 h 803326"/>
              <a:gd name="connsiteX6" fmla="*/ 2382646 w 5194800"/>
              <a:gd name="connsiteY6" fmla="*/ 539148 h 803326"/>
              <a:gd name="connsiteX7" fmla="*/ 0 w 51948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800" h="803326">
                <a:moveTo>
                  <a:pt x="0" y="0"/>
                </a:moveTo>
                <a:lnTo>
                  <a:pt x="5194800" y="0"/>
                </a:lnTo>
                <a:lnTo>
                  <a:pt x="5194800" y="539148"/>
                </a:lnTo>
                <a:lnTo>
                  <a:pt x="2812153" y="539148"/>
                </a:lnTo>
                <a:lnTo>
                  <a:pt x="2389379" y="803326"/>
                </a:lnTo>
                <a:lnTo>
                  <a:pt x="2382646" y="803326"/>
                </a:lnTo>
                <a:lnTo>
                  <a:pt x="23826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5194800" cy="4104853"/>
          </a:xfrm>
          <a:ln w="6350">
            <a:solidFill>
              <a:schemeClr val="tx2"/>
            </a:solidFill>
          </a:ln>
        </p:spPr>
        <p:txBody>
          <a:bodyPr lIns="144000" tIns="396000" rIns="144000" bIns="144000"/>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platzhalter 32">
            <a:extLst>
              <a:ext uri="{FF2B5EF4-FFF2-40B4-BE49-F238E27FC236}">
                <a16:creationId xmlns:a16="http://schemas.microsoft.com/office/drawing/2014/main" id="{083DABCB-9098-4FFE-9D2A-D32B7B91FE01}"/>
              </a:ext>
            </a:extLst>
          </p:cNvPr>
          <p:cNvSpPr>
            <a:spLocks noGrp="1"/>
          </p:cNvSpPr>
          <p:nvPr>
            <p:ph type="body" sz="quarter" idx="25"/>
          </p:nvPr>
        </p:nvSpPr>
        <p:spPr>
          <a:xfrm>
            <a:off x="6277800" y="1674000"/>
            <a:ext cx="5194800" cy="803326"/>
          </a:xfrm>
          <a:custGeom>
            <a:avLst/>
            <a:gdLst>
              <a:gd name="connsiteX0" fmla="*/ 0 w 5194800"/>
              <a:gd name="connsiteY0" fmla="*/ 0 h 803326"/>
              <a:gd name="connsiteX1" fmla="*/ 5194800 w 5194800"/>
              <a:gd name="connsiteY1" fmla="*/ 0 h 803326"/>
              <a:gd name="connsiteX2" fmla="*/ 5194800 w 5194800"/>
              <a:gd name="connsiteY2" fmla="*/ 539148 h 803326"/>
              <a:gd name="connsiteX3" fmla="*/ 2812152 w 5194800"/>
              <a:gd name="connsiteY3" fmla="*/ 539148 h 803326"/>
              <a:gd name="connsiteX4" fmla="*/ 2389379 w 5194800"/>
              <a:gd name="connsiteY4" fmla="*/ 803326 h 803326"/>
              <a:gd name="connsiteX5" fmla="*/ 2382646 w 5194800"/>
              <a:gd name="connsiteY5" fmla="*/ 803326 h 803326"/>
              <a:gd name="connsiteX6" fmla="*/ 2382646 w 5194800"/>
              <a:gd name="connsiteY6" fmla="*/ 539148 h 803326"/>
              <a:gd name="connsiteX7" fmla="*/ 0 w 51948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800" h="803326">
                <a:moveTo>
                  <a:pt x="0" y="0"/>
                </a:moveTo>
                <a:lnTo>
                  <a:pt x="5194800" y="0"/>
                </a:lnTo>
                <a:lnTo>
                  <a:pt x="5194800" y="539148"/>
                </a:lnTo>
                <a:lnTo>
                  <a:pt x="2812152" y="539148"/>
                </a:lnTo>
                <a:lnTo>
                  <a:pt x="2389379" y="803326"/>
                </a:lnTo>
                <a:lnTo>
                  <a:pt x="2382646" y="803326"/>
                </a:lnTo>
                <a:lnTo>
                  <a:pt x="23826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36" name="Textplatzhalter 35">
            <a:extLst>
              <a:ext uri="{FF2B5EF4-FFF2-40B4-BE49-F238E27FC236}">
                <a16:creationId xmlns:a16="http://schemas.microsoft.com/office/drawing/2014/main" id="{236D5C00-747E-44BB-AD34-A28F6169D48F}"/>
              </a:ext>
            </a:extLst>
          </p:cNvPr>
          <p:cNvSpPr>
            <a:spLocks noGrp="1"/>
          </p:cNvSpPr>
          <p:nvPr>
            <p:ph type="body" sz="quarter" idx="26"/>
          </p:nvPr>
        </p:nvSpPr>
        <p:spPr>
          <a:xfrm>
            <a:off x="6277800" y="2213148"/>
            <a:ext cx="5194800" cy="4104853"/>
          </a:xfrm>
          <a:custGeom>
            <a:avLst/>
            <a:gdLst>
              <a:gd name="connsiteX0" fmla="*/ 0 w 5194800"/>
              <a:gd name="connsiteY0" fmla="*/ 0 h 4104853"/>
              <a:gd name="connsiteX1" fmla="*/ 5194800 w 5194800"/>
              <a:gd name="connsiteY1" fmla="*/ 0 h 4104853"/>
              <a:gd name="connsiteX2" fmla="*/ 5194800 w 5194800"/>
              <a:gd name="connsiteY2" fmla="*/ 3787601 h 4104853"/>
              <a:gd name="connsiteX3" fmla="*/ 4687090 w 5194800"/>
              <a:gd name="connsiteY3" fmla="*/ 4104853 h 4104853"/>
              <a:gd name="connsiteX4" fmla="*/ 0 w 51948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104853">
                <a:moveTo>
                  <a:pt x="0" y="0"/>
                </a:moveTo>
                <a:lnTo>
                  <a:pt x="5194800" y="0"/>
                </a:lnTo>
                <a:lnTo>
                  <a:pt x="5194800" y="3787601"/>
                </a:lnTo>
                <a:lnTo>
                  <a:pt x="4687090" y="4104853"/>
                </a:lnTo>
                <a:lnTo>
                  <a:pt x="0" y="4104853"/>
                </a:lnTo>
                <a:close/>
              </a:path>
            </a:pathLst>
          </a:custGeom>
          <a:ln w="6350">
            <a:solidFill>
              <a:schemeClr val="tx2"/>
            </a:solidFill>
          </a:ln>
        </p:spPr>
        <p:txBody>
          <a:bodyPr wrap="square" lIns="144000" tIns="396000" rIns="144000" bIns="144000">
            <a:noAutofit/>
          </a:bodyPr>
          <a:lstStyle/>
          <a:p>
            <a:pPr lvl="0"/>
            <a:r>
              <a:rPr lang="de-DE"/>
              <a:t>Mastertextformat bearbeiten</a:t>
            </a:r>
          </a:p>
        </p:txBody>
      </p:sp>
    </p:spTree>
    <p:extLst>
      <p:ext uri="{BB962C8B-B14F-4D97-AF65-F5344CB8AC3E}">
        <p14:creationId xmlns:p14="http://schemas.microsoft.com/office/powerpoint/2010/main" val="355146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20" name="Textplatzhalter 19">
            <a:extLst>
              <a:ext uri="{FF2B5EF4-FFF2-40B4-BE49-F238E27FC236}">
                <a16:creationId xmlns:a16="http://schemas.microsoft.com/office/drawing/2014/main" id="{B0894B22-1FDE-45F2-A56B-B18FD9C66B37}"/>
              </a:ext>
            </a:extLst>
          </p:cNvPr>
          <p:cNvSpPr>
            <a:spLocks noGrp="1"/>
          </p:cNvSpPr>
          <p:nvPr>
            <p:ph type="body" sz="quarter" idx="23"/>
          </p:nvPr>
        </p:nvSpPr>
        <p:spPr>
          <a:xfrm>
            <a:off x="7194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3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3"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3344400" cy="4104853"/>
          </a:xfrm>
          <a:ln w="6350">
            <a:solidFill>
              <a:schemeClr val="tx2"/>
            </a:solidFill>
          </a:ln>
        </p:spPr>
        <p:txBody>
          <a:bodyPr lIns="144000" tIns="396000" rIns="144000" bIns="144000"/>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platzhalter 21">
            <a:extLst>
              <a:ext uri="{FF2B5EF4-FFF2-40B4-BE49-F238E27FC236}">
                <a16:creationId xmlns:a16="http://schemas.microsoft.com/office/drawing/2014/main" id="{0CEFB671-3706-4C04-BB20-9103BC8E1A38}"/>
              </a:ext>
            </a:extLst>
          </p:cNvPr>
          <p:cNvSpPr>
            <a:spLocks noGrp="1"/>
          </p:cNvSpPr>
          <p:nvPr>
            <p:ph type="body" sz="quarter" idx="25"/>
          </p:nvPr>
        </p:nvSpPr>
        <p:spPr>
          <a:xfrm>
            <a:off x="44238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3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3"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6" name="Textplatzhalter 13">
            <a:extLst>
              <a:ext uri="{FF2B5EF4-FFF2-40B4-BE49-F238E27FC236}">
                <a16:creationId xmlns:a16="http://schemas.microsoft.com/office/drawing/2014/main" id="{DCA64BCA-A541-4E79-ADD7-A9FFBB926F52}"/>
              </a:ext>
            </a:extLst>
          </p:cNvPr>
          <p:cNvSpPr>
            <a:spLocks noGrp="1"/>
          </p:cNvSpPr>
          <p:nvPr>
            <p:ph type="body" sz="quarter" idx="26"/>
          </p:nvPr>
        </p:nvSpPr>
        <p:spPr>
          <a:xfrm>
            <a:off x="4423800" y="2213148"/>
            <a:ext cx="3344400" cy="4104853"/>
          </a:xfrm>
          <a:ln w="6350">
            <a:solidFill>
              <a:schemeClr val="tx2"/>
            </a:solidFill>
          </a:ln>
        </p:spPr>
        <p:txBody>
          <a:bodyPr lIns="144000" tIns="396000" rIns="144000" bIns="144000"/>
          <a:lstStyle/>
          <a:p>
            <a:pPr lvl="0"/>
            <a:r>
              <a:rPr lang="de-DE"/>
              <a:t>Mastertextformat bearbeiten</a:t>
            </a:r>
          </a:p>
        </p:txBody>
      </p:sp>
      <p:sp>
        <p:nvSpPr>
          <p:cNvPr id="25" name="Textplatzhalter 24">
            <a:extLst>
              <a:ext uri="{FF2B5EF4-FFF2-40B4-BE49-F238E27FC236}">
                <a16:creationId xmlns:a16="http://schemas.microsoft.com/office/drawing/2014/main" id="{95058D37-68E1-4A82-B808-35764CBE5B5E}"/>
              </a:ext>
            </a:extLst>
          </p:cNvPr>
          <p:cNvSpPr>
            <a:spLocks noGrp="1"/>
          </p:cNvSpPr>
          <p:nvPr>
            <p:ph type="body" sz="quarter" idx="27"/>
          </p:nvPr>
        </p:nvSpPr>
        <p:spPr>
          <a:xfrm>
            <a:off x="8128200" y="2213148"/>
            <a:ext cx="3344400" cy="4104853"/>
          </a:xfrm>
          <a:custGeom>
            <a:avLst/>
            <a:gdLst>
              <a:gd name="connsiteX0" fmla="*/ 0 w 3344400"/>
              <a:gd name="connsiteY0" fmla="*/ 0 h 4104853"/>
              <a:gd name="connsiteX1" fmla="*/ 3344400 w 3344400"/>
              <a:gd name="connsiteY1" fmla="*/ 0 h 4104853"/>
              <a:gd name="connsiteX2" fmla="*/ 3344400 w 3344400"/>
              <a:gd name="connsiteY2" fmla="*/ 3787601 h 4104853"/>
              <a:gd name="connsiteX3" fmla="*/ 2836690 w 3344400"/>
              <a:gd name="connsiteY3" fmla="*/ 4104853 h 4104853"/>
              <a:gd name="connsiteX4" fmla="*/ 0 w 33444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400" h="4104853">
                <a:moveTo>
                  <a:pt x="0" y="0"/>
                </a:moveTo>
                <a:lnTo>
                  <a:pt x="3344400" y="0"/>
                </a:lnTo>
                <a:lnTo>
                  <a:pt x="3344400" y="3787601"/>
                </a:lnTo>
                <a:lnTo>
                  <a:pt x="2836690" y="4104853"/>
                </a:lnTo>
                <a:lnTo>
                  <a:pt x="0" y="4104853"/>
                </a:lnTo>
                <a:close/>
              </a:path>
            </a:pathLst>
          </a:custGeom>
          <a:ln w="6350">
            <a:solidFill>
              <a:schemeClr val="tx2"/>
            </a:solidFill>
          </a:ln>
        </p:spPr>
        <p:txBody>
          <a:bodyPr wrap="square" lIns="144000" tIns="396000" rIns="144000" bIns="144000">
            <a:noAutofit/>
          </a:bodyPr>
          <a:lstStyle/>
          <a:p>
            <a:pPr lvl="0"/>
            <a:r>
              <a:rPr lang="de-DE"/>
              <a:t>Mastertextformat bearbeiten</a:t>
            </a:r>
          </a:p>
        </p:txBody>
      </p:sp>
      <p:sp>
        <p:nvSpPr>
          <p:cNvPr id="23" name="Textplatzhalter 22">
            <a:extLst>
              <a:ext uri="{FF2B5EF4-FFF2-40B4-BE49-F238E27FC236}">
                <a16:creationId xmlns:a16="http://schemas.microsoft.com/office/drawing/2014/main" id="{A8F5B8E2-5AE2-44E5-9AFF-6E7ED94CEB54}"/>
              </a:ext>
            </a:extLst>
          </p:cNvPr>
          <p:cNvSpPr>
            <a:spLocks noGrp="1"/>
          </p:cNvSpPr>
          <p:nvPr>
            <p:ph type="body" sz="quarter" idx="28"/>
          </p:nvPr>
        </p:nvSpPr>
        <p:spPr>
          <a:xfrm>
            <a:off x="81282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2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2"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Tree>
    <p:extLst>
      <p:ext uri="{BB962C8B-B14F-4D97-AF65-F5344CB8AC3E}">
        <p14:creationId xmlns:p14="http://schemas.microsoft.com/office/powerpoint/2010/main" val="291594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er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16" name="Textplatzhalter 15">
            <a:extLst>
              <a:ext uri="{FF2B5EF4-FFF2-40B4-BE49-F238E27FC236}">
                <a16:creationId xmlns:a16="http://schemas.microsoft.com/office/drawing/2014/main" id="{C31E40C9-C853-4E3D-81EA-DA7129481656}"/>
              </a:ext>
            </a:extLst>
          </p:cNvPr>
          <p:cNvSpPr>
            <a:spLocks noGrp="1"/>
          </p:cNvSpPr>
          <p:nvPr>
            <p:ph type="body" sz="quarter" idx="23"/>
          </p:nvPr>
        </p:nvSpPr>
        <p:spPr>
          <a:xfrm>
            <a:off x="7194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platzhalter 16">
            <a:extLst>
              <a:ext uri="{FF2B5EF4-FFF2-40B4-BE49-F238E27FC236}">
                <a16:creationId xmlns:a16="http://schemas.microsoft.com/office/drawing/2014/main" id="{7127C8F9-E39C-48E0-B578-007D9E2BD2EB}"/>
              </a:ext>
            </a:extLst>
          </p:cNvPr>
          <p:cNvSpPr>
            <a:spLocks noGrp="1"/>
          </p:cNvSpPr>
          <p:nvPr>
            <p:ph type="body" sz="quarter" idx="25"/>
          </p:nvPr>
        </p:nvSpPr>
        <p:spPr>
          <a:xfrm>
            <a:off x="34530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18" name="Textplatzhalter 13">
            <a:extLst>
              <a:ext uri="{FF2B5EF4-FFF2-40B4-BE49-F238E27FC236}">
                <a16:creationId xmlns:a16="http://schemas.microsoft.com/office/drawing/2014/main" id="{305EFEFA-64B4-47B4-B733-1B7CA515EC27}"/>
              </a:ext>
            </a:extLst>
          </p:cNvPr>
          <p:cNvSpPr>
            <a:spLocks noGrp="1"/>
          </p:cNvSpPr>
          <p:nvPr>
            <p:ph type="body" sz="quarter" idx="26"/>
          </p:nvPr>
        </p:nvSpPr>
        <p:spPr>
          <a:xfrm>
            <a:off x="34530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2" name="Textplatzhalter 21">
            <a:extLst>
              <a:ext uri="{FF2B5EF4-FFF2-40B4-BE49-F238E27FC236}">
                <a16:creationId xmlns:a16="http://schemas.microsoft.com/office/drawing/2014/main" id="{70185DFD-9DF1-4A8F-870D-F0572E5D0F8C}"/>
              </a:ext>
            </a:extLst>
          </p:cNvPr>
          <p:cNvSpPr>
            <a:spLocks noGrp="1"/>
          </p:cNvSpPr>
          <p:nvPr>
            <p:ph type="body" sz="quarter" idx="27"/>
          </p:nvPr>
        </p:nvSpPr>
        <p:spPr>
          <a:xfrm>
            <a:off x="61866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23" name="Textplatzhalter 13">
            <a:extLst>
              <a:ext uri="{FF2B5EF4-FFF2-40B4-BE49-F238E27FC236}">
                <a16:creationId xmlns:a16="http://schemas.microsoft.com/office/drawing/2014/main" id="{FA45D731-A6C5-431A-A8B1-288649684510}"/>
              </a:ext>
            </a:extLst>
          </p:cNvPr>
          <p:cNvSpPr>
            <a:spLocks noGrp="1"/>
          </p:cNvSpPr>
          <p:nvPr>
            <p:ph type="body" sz="quarter" idx="28"/>
          </p:nvPr>
        </p:nvSpPr>
        <p:spPr>
          <a:xfrm>
            <a:off x="61866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4" name="Textplatzhalter 23">
            <a:extLst>
              <a:ext uri="{FF2B5EF4-FFF2-40B4-BE49-F238E27FC236}">
                <a16:creationId xmlns:a16="http://schemas.microsoft.com/office/drawing/2014/main" id="{72631360-5D42-4685-83FF-AA8BF842A662}"/>
              </a:ext>
            </a:extLst>
          </p:cNvPr>
          <p:cNvSpPr>
            <a:spLocks noGrp="1"/>
          </p:cNvSpPr>
          <p:nvPr>
            <p:ph type="body" sz="quarter" idx="29"/>
          </p:nvPr>
        </p:nvSpPr>
        <p:spPr>
          <a:xfrm>
            <a:off x="89202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28" name="Textplatzhalter 27">
            <a:extLst>
              <a:ext uri="{FF2B5EF4-FFF2-40B4-BE49-F238E27FC236}">
                <a16:creationId xmlns:a16="http://schemas.microsoft.com/office/drawing/2014/main" id="{2F256FFD-2237-4B88-AEEC-8D8B62C897AF}"/>
              </a:ext>
            </a:extLst>
          </p:cNvPr>
          <p:cNvSpPr>
            <a:spLocks noGrp="1"/>
          </p:cNvSpPr>
          <p:nvPr>
            <p:ph type="body" sz="quarter" idx="30"/>
          </p:nvPr>
        </p:nvSpPr>
        <p:spPr>
          <a:xfrm>
            <a:off x="8920200" y="2213148"/>
            <a:ext cx="2552400" cy="4104853"/>
          </a:xfrm>
          <a:custGeom>
            <a:avLst/>
            <a:gdLst>
              <a:gd name="connsiteX0" fmla="*/ 0 w 2552400"/>
              <a:gd name="connsiteY0" fmla="*/ 0 h 4104853"/>
              <a:gd name="connsiteX1" fmla="*/ 2552400 w 2552400"/>
              <a:gd name="connsiteY1" fmla="*/ 0 h 4104853"/>
              <a:gd name="connsiteX2" fmla="*/ 2552400 w 2552400"/>
              <a:gd name="connsiteY2" fmla="*/ 3787601 h 4104853"/>
              <a:gd name="connsiteX3" fmla="*/ 2044690 w 2552400"/>
              <a:gd name="connsiteY3" fmla="*/ 4104853 h 4104853"/>
              <a:gd name="connsiteX4" fmla="*/ 0 w 25524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400" h="4104853">
                <a:moveTo>
                  <a:pt x="0" y="0"/>
                </a:moveTo>
                <a:lnTo>
                  <a:pt x="2552400" y="0"/>
                </a:lnTo>
                <a:lnTo>
                  <a:pt x="2552400" y="3787601"/>
                </a:lnTo>
                <a:lnTo>
                  <a:pt x="2044690" y="4104853"/>
                </a:lnTo>
                <a:lnTo>
                  <a:pt x="0" y="4104853"/>
                </a:lnTo>
                <a:close/>
              </a:path>
            </a:pathLst>
          </a:custGeom>
          <a:ln w="6350">
            <a:solidFill>
              <a:schemeClr val="tx2"/>
            </a:solidFill>
          </a:ln>
        </p:spPr>
        <p:txBody>
          <a:bodyPr wrap="square" lIns="90000" tIns="396000" rIns="90000" bIns="90000">
            <a:noAutofit/>
          </a:bodyPr>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Tree>
    <p:extLst>
      <p:ext uri="{BB962C8B-B14F-4D97-AF65-F5344CB8AC3E}">
        <p14:creationId xmlns:p14="http://schemas.microsoft.com/office/powerpoint/2010/main" val="3108601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F70A4-ADFE-4708-AB33-8886E4CC1B2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863F26D-D1E9-44DB-B332-96FEC35D8872}"/>
              </a:ext>
            </a:extLst>
          </p:cNvPr>
          <p:cNvSpPr>
            <a:spLocks noGrp="1"/>
          </p:cNvSpPr>
          <p:nvPr>
            <p:ph type="dt" sz="half" idx="10"/>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DE15C926-F79F-46C4-91E5-DDEEE6952DF9}"/>
              </a:ext>
            </a:extLst>
          </p:cNvPr>
          <p:cNvSpPr>
            <a:spLocks noGrp="1"/>
          </p:cNvSpPr>
          <p:nvPr>
            <p:ph type="ftr" sz="quarter" idx="11"/>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52E96900-E160-4F15-8F4F-93A7E009E296}"/>
              </a:ext>
            </a:extLst>
          </p:cNvPr>
          <p:cNvSpPr>
            <a:spLocks noGrp="1"/>
          </p:cNvSpPr>
          <p:nvPr>
            <p:ph type="sldNum" sz="quarter" idx="12"/>
          </p:nvPr>
        </p:nvSpPr>
        <p:spPr/>
        <p:txBody>
          <a:bodyPr/>
          <a:lstStyle/>
          <a:p>
            <a:fld id="{6567D7EC-8799-48C5-898A-08E264972062}" type="slidenum">
              <a:rPr lang="de-DE" smtClean="0"/>
              <a:pPr/>
              <a:t>‹Nr.›</a:t>
            </a:fld>
            <a:endParaRPr lang="de-DE" dirty="0"/>
          </a:p>
        </p:txBody>
      </p:sp>
      <p:cxnSp>
        <p:nvCxnSpPr>
          <p:cNvPr id="6" name="Gerader Verbinder 5">
            <a:extLst>
              <a:ext uri="{FF2B5EF4-FFF2-40B4-BE49-F238E27FC236}">
                <a16:creationId xmlns:a16="http://schemas.microsoft.com/office/drawing/2014/main" id="{E1ECD767-9C3B-4102-881D-A5FAB539895B}"/>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721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15.02.2019</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83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250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31D252A2-F584-4876-A9E7-3A56CDE1456F}"/>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12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Netzwerkmotiv">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5FA92F1-0E1F-49C5-80C9-3365CCE3A9E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2500"/>
          <a:stretch/>
        </p:blipFill>
        <p:spPr>
          <a:xfrm>
            <a:off x="0" y="0"/>
            <a:ext cx="12192000" cy="6858000"/>
          </a:xfrm>
          <a:prstGeom prst="rect">
            <a:avLst/>
          </a:prstGeom>
        </p:spPr>
      </p:pic>
      <p:sp>
        <p:nvSpPr>
          <p:cNvPr id="6" name="Rechteck 5">
            <a:extLst>
              <a:ext uri="{FF2B5EF4-FFF2-40B4-BE49-F238E27FC236}">
                <a16:creationId xmlns:a16="http://schemas.microsoft.com/office/drawing/2014/main" id="{1E23F841-7E91-4E34-A0EC-B12AEE41B4E9}"/>
              </a:ext>
            </a:extLst>
          </p:cNvPr>
          <p:cNvSpPr/>
          <p:nvPr userDrawn="1"/>
        </p:nvSpPr>
        <p:spPr>
          <a:xfrm>
            <a:off x="1" y="1"/>
            <a:ext cx="12192000" cy="6858000"/>
          </a:xfrm>
          <a:prstGeom prst="rect">
            <a:avLst/>
          </a:prstGeom>
          <a:gradFill flip="none" rotWithShape="1">
            <a:gsLst>
              <a:gs pos="52000">
                <a:schemeClr val="bg1">
                  <a:alpha val="40000"/>
                </a:schemeClr>
              </a:gs>
              <a:gs pos="0">
                <a:schemeClr val="bg1">
                  <a:alpha val="50000"/>
                </a:schemeClr>
              </a:gs>
              <a:gs pos="7000">
                <a:srgbClr val="FFFFFF">
                  <a:alpha val="0"/>
                </a:srgbClr>
              </a:gs>
              <a:gs pos="100000">
                <a:schemeClr val="bg1">
                  <a:alpha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1"/>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69585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und Bild mit BU-Box">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8" name="Textplatzhalter 7">
            <a:extLst>
              <a:ext uri="{FF2B5EF4-FFF2-40B4-BE49-F238E27FC236}">
                <a16:creationId xmlns:a16="http://schemas.microsoft.com/office/drawing/2014/main" id="{84409322-67A6-4F12-8D72-41A3B5B662E5}"/>
              </a:ext>
            </a:extLst>
          </p:cNvPr>
          <p:cNvSpPr>
            <a:spLocks noGrp="1"/>
          </p:cNvSpPr>
          <p:nvPr>
            <p:ph type="body" sz="quarter" idx="18"/>
          </p:nvPr>
        </p:nvSpPr>
        <p:spPr>
          <a:xfrm>
            <a:off x="6277800" y="4416666"/>
            <a:ext cx="1974701" cy="1406166"/>
          </a:xfrm>
          <a:solidFill>
            <a:schemeClr val="tx2">
              <a:alpha val="90000"/>
            </a:schemeClr>
          </a:solidFill>
        </p:spPr>
        <p:txBody>
          <a:bodyPr lIns="90000" tIns="90000" rIns="90000" bIns="90000"/>
          <a:lstStyle>
            <a:lvl1pPr>
              <a:spcBef>
                <a:spcPts val="600"/>
              </a:spcBef>
              <a:defRPr sz="1000">
                <a:solidFill>
                  <a:schemeClr val="bg1"/>
                </a:solidFill>
              </a:defRPr>
            </a:lvl1pPr>
          </a:lstStyle>
          <a:p>
            <a:pPr lvl="0"/>
            <a:r>
              <a:rPr lang="de-DE"/>
              <a:t>Mastertextformat bearbeiten</a:t>
            </a:r>
          </a:p>
        </p:txBody>
      </p:sp>
      <p:cxnSp>
        <p:nvCxnSpPr>
          <p:cNvPr id="10" name="Gerader Verbinder 9">
            <a:extLst>
              <a:ext uri="{FF2B5EF4-FFF2-40B4-BE49-F238E27FC236}">
                <a16:creationId xmlns:a16="http://schemas.microsoft.com/office/drawing/2014/main" id="{942447BE-7F68-43E3-BEF7-C04C0F292080}"/>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0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 Inhalt 2/3 Bild mit BU-Bo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3344400"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Bildplatzhalter 12">
            <a:extLst>
              <a:ext uri="{FF2B5EF4-FFF2-40B4-BE49-F238E27FC236}">
                <a16:creationId xmlns:a16="http://schemas.microsoft.com/office/drawing/2014/main" id="{2C391855-DEE4-4776-816F-9FDFE9169B27}"/>
              </a:ext>
            </a:extLst>
          </p:cNvPr>
          <p:cNvSpPr>
            <a:spLocks noGrp="1"/>
          </p:cNvSpPr>
          <p:nvPr>
            <p:ph type="pic" sz="quarter" idx="18"/>
          </p:nvPr>
        </p:nvSpPr>
        <p:spPr>
          <a:xfrm>
            <a:off x="4423800" y="1674000"/>
            <a:ext cx="7048800" cy="4644000"/>
          </a:xfrm>
          <a:custGeom>
            <a:avLst/>
            <a:gdLst>
              <a:gd name="connsiteX0" fmla="*/ 0 w 7048800"/>
              <a:gd name="connsiteY0" fmla="*/ 0 h 4644000"/>
              <a:gd name="connsiteX1" fmla="*/ 7048800 w 7048800"/>
              <a:gd name="connsiteY1" fmla="*/ 0 h 4644000"/>
              <a:gd name="connsiteX2" fmla="*/ 7048800 w 7048800"/>
              <a:gd name="connsiteY2" fmla="*/ 4326749 h 4644000"/>
              <a:gd name="connsiteX3" fmla="*/ 6541092 w 7048800"/>
              <a:gd name="connsiteY3" fmla="*/ 4644000 h 4644000"/>
              <a:gd name="connsiteX4" fmla="*/ 0 w 7048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800" h="4644000">
                <a:moveTo>
                  <a:pt x="0" y="0"/>
                </a:moveTo>
                <a:lnTo>
                  <a:pt x="7048800" y="0"/>
                </a:lnTo>
                <a:lnTo>
                  <a:pt x="7048800" y="4326749"/>
                </a:lnTo>
                <a:lnTo>
                  <a:pt x="6541092" y="4644000"/>
                </a:lnTo>
                <a:lnTo>
                  <a:pt x="0" y="4644000"/>
                </a:lnTo>
                <a:close/>
              </a:path>
            </a:pathLst>
          </a:custGeom>
          <a:solidFill>
            <a:schemeClr val="accent3"/>
          </a:solidFill>
        </p:spPr>
        <p:txBody>
          <a:bodyPr wrap="square">
            <a:noAutofit/>
          </a:bodyPr>
          <a:lstStyle/>
          <a:p>
            <a:r>
              <a:rPr lang="de-DE"/>
              <a:t>Bild durch Klicken auf Symbol hinzufügen</a:t>
            </a:r>
            <a:endParaRPr lang="de-DE" dirty="0"/>
          </a:p>
        </p:txBody>
      </p:sp>
      <p:sp>
        <p:nvSpPr>
          <p:cNvPr id="15" name="Textplatzhalter 7">
            <a:extLst>
              <a:ext uri="{FF2B5EF4-FFF2-40B4-BE49-F238E27FC236}">
                <a16:creationId xmlns:a16="http://schemas.microsoft.com/office/drawing/2014/main" id="{29A14761-D380-48F1-9D44-45AF488797B5}"/>
              </a:ext>
            </a:extLst>
          </p:cNvPr>
          <p:cNvSpPr>
            <a:spLocks noGrp="1"/>
          </p:cNvSpPr>
          <p:nvPr>
            <p:ph type="body" sz="quarter" idx="19"/>
          </p:nvPr>
        </p:nvSpPr>
        <p:spPr>
          <a:xfrm>
            <a:off x="4423800" y="4416666"/>
            <a:ext cx="1974701" cy="1406166"/>
          </a:xfrm>
          <a:solidFill>
            <a:schemeClr val="tx2">
              <a:alpha val="90000"/>
            </a:schemeClr>
          </a:solidFill>
        </p:spPr>
        <p:txBody>
          <a:bodyPr lIns="90000" tIns="90000" rIns="90000" bIns="90000"/>
          <a:lstStyle>
            <a:lvl1pPr>
              <a:spcBef>
                <a:spcPts val="600"/>
              </a:spcBef>
              <a:defRPr sz="1000">
                <a:solidFill>
                  <a:schemeClr val="bg1"/>
                </a:solidFill>
              </a:defRPr>
            </a:lvl1pPr>
          </a:lstStyle>
          <a:p>
            <a:pPr lvl="0"/>
            <a:r>
              <a:rPr lang="de-DE"/>
              <a:t>Mastertextformat bearbeiten</a:t>
            </a:r>
          </a:p>
        </p:txBody>
      </p:sp>
      <p:cxnSp>
        <p:nvCxnSpPr>
          <p:cNvPr id="10" name="Gerader Verbinder 9">
            <a:extLst>
              <a:ext uri="{FF2B5EF4-FFF2-40B4-BE49-F238E27FC236}">
                <a16:creationId xmlns:a16="http://schemas.microsoft.com/office/drawing/2014/main" id="{F97DD6B2-6BB6-4B54-8072-153E6ED7B917}"/>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859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8" name="Bildplatzhalter 7">
            <a:extLst>
              <a:ext uri="{FF2B5EF4-FFF2-40B4-BE49-F238E27FC236}">
                <a16:creationId xmlns:a16="http://schemas.microsoft.com/office/drawing/2014/main" id="{A3D5E979-B6F3-499F-86AC-9DA560B943B7}"/>
              </a:ext>
            </a:extLst>
          </p:cNvPr>
          <p:cNvSpPr>
            <a:spLocks noGrp="1"/>
          </p:cNvSpPr>
          <p:nvPr>
            <p:ph type="pic" sz="quarter" idx="15"/>
          </p:nvPr>
        </p:nvSpPr>
        <p:spPr>
          <a:xfrm>
            <a:off x="719998" y="1674000"/>
            <a:ext cx="5196001" cy="4644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D2178660-43D6-417E-A41D-8A651FD3EDD4}"/>
              </a:ext>
            </a:extLst>
          </p:cNvPr>
          <p:cNvSpPr>
            <a:spLocks noGrp="1"/>
          </p:cNvSpPr>
          <p:nvPr>
            <p:ph type="dt" sz="half" idx="16"/>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6277E495-745A-4917-9709-76F024A90BD8}"/>
              </a:ext>
            </a:extLst>
          </p:cNvPr>
          <p:cNvSpPr>
            <a:spLocks noGrp="1"/>
          </p:cNvSpPr>
          <p:nvPr>
            <p:ph type="ftr" sz="quarter" idx="17"/>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1E2D2E99-9111-4AFA-AFB3-76CD71D81FE1}"/>
              </a:ext>
            </a:extLst>
          </p:cNvPr>
          <p:cNvSpPr>
            <a:spLocks noGrp="1"/>
          </p:cNvSpPr>
          <p:nvPr>
            <p:ph type="sldNum" sz="quarter" idx="18"/>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2FC171BC-79AF-42BF-84CB-39D216F6E301}"/>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18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3" name="Diagrammplatzhalter 2">
            <a:extLst>
              <a:ext uri="{FF2B5EF4-FFF2-40B4-BE49-F238E27FC236}">
                <a16:creationId xmlns:a16="http://schemas.microsoft.com/office/drawing/2014/main" id="{A7627363-86CC-42A8-BCA4-3FEC0149CBBB}"/>
              </a:ext>
            </a:extLst>
          </p:cNvPr>
          <p:cNvSpPr>
            <a:spLocks noGrp="1"/>
          </p:cNvSpPr>
          <p:nvPr>
            <p:ph type="chart" sz="quarter" idx="14"/>
          </p:nvPr>
        </p:nvSpPr>
        <p:spPr>
          <a:xfrm>
            <a:off x="718801" y="1673999"/>
            <a:ext cx="107531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
        <p:nvSpPr>
          <p:cNvPr id="2" name="Titel 1">
            <a:extLst>
              <a:ext uri="{FF2B5EF4-FFF2-40B4-BE49-F238E27FC236}">
                <a16:creationId xmlns:a16="http://schemas.microsoft.com/office/drawing/2014/main" id="{5BD709F6-5C2A-4BEF-B6DE-14B4B4FDA573}"/>
              </a:ext>
            </a:extLst>
          </p:cNvPr>
          <p:cNvSpPr>
            <a:spLocks noGrp="1"/>
          </p:cNvSpPr>
          <p:nvPr>
            <p:ph type="title"/>
          </p:nvPr>
        </p:nvSpPr>
        <p:spPr/>
        <p:txBody>
          <a:bodyPr/>
          <a:lstStyle/>
          <a:p>
            <a:r>
              <a:rPr lang="de-DE"/>
              <a:t>Mastertitelformat bearbeiten</a:t>
            </a:r>
          </a:p>
        </p:txBody>
      </p:sp>
      <p:sp>
        <p:nvSpPr>
          <p:cNvPr id="4" name="Datumsplatzhalter 3">
            <a:extLst>
              <a:ext uri="{FF2B5EF4-FFF2-40B4-BE49-F238E27FC236}">
                <a16:creationId xmlns:a16="http://schemas.microsoft.com/office/drawing/2014/main" id="{04BD172E-DE29-4BCE-BE6D-314FDF43C13D}"/>
              </a:ext>
            </a:extLst>
          </p:cNvPr>
          <p:cNvSpPr>
            <a:spLocks noGrp="1"/>
          </p:cNvSpPr>
          <p:nvPr>
            <p:ph type="dt" sz="half" idx="15"/>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17412697-2000-4E1B-8173-9B9587CC95DF}"/>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3DCA2C21-3D87-4424-800F-176F6F55868C}"/>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Untertitel 2">
            <a:extLst>
              <a:ext uri="{FF2B5EF4-FFF2-40B4-BE49-F238E27FC236}">
                <a16:creationId xmlns:a16="http://schemas.microsoft.com/office/drawing/2014/main" id="{9EF021A6-4BB9-4550-AD43-5CAC345F4279}"/>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8F720E25-635C-49B5-8824-A82A5FC0672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501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wei Diagramme">
    <p:spTree>
      <p:nvGrpSpPr>
        <p:cNvPr id="1" name=""/>
        <p:cNvGrpSpPr/>
        <p:nvPr/>
      </p:nvGrpSpPr>
      <p:grpSpPr>
        <a:xfrm>
          <a:off x="0" y="0"/>
          <a:ext cx="0" cy="0"/>
          <a:chOff x="0" y="0"/>
          <a:chExt cx="0" cy="0"/>
        </a:xfrm>
      </p:grpSpPr>
      <p:sp>
        <p:nvSpPr>
          <p:cNvPr id="3" name="Diagrammplatzhalter 2">
            <a:extLst>
              <a:ext uri="{FF2B5EF4-FFF2-40B4-BE49-F238E27FC236}">
                <a16:creationId xmlns:a16="http://schemas.microsoft.com/office/drawing/2014/main" id="{A7627363-86CC-42A8-BCA4-3FEC0149CBBB}"/>
              </a:ext>
            </a:extLst>
          </p:cNvPr>
          <p:cNvSpPr>
            <a:spLocks noGrp="1"/>
          </p:cNvSpPr>
          <p:nvPr>
            <p:ph type="chart" sz="quarter" idx="14"/>
          </p:nvPr>
        </p:nvSpPr>
        <p:spPr>
          <a:xfrm>
            <a:off x="718801" y="1673999"/>
            <a:ext cx="51965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
        <p:nvSpPr>
          <p:cNvPr id="2" name="Titel 1">
            <a:extLst>
              <a:ext uri="{FF2B5EF4-FFF2-40B4-BE49-F238E27FC236}">
                <a16:creationId xmlns:a16="http://schemas.microsoft.com/office/drawing/2014/main" id="{5BD709F6-5C2A-4BEF-B6DE-14B4B4FDA573}"/>
              </a:ext>
            </a:extLst>
          </p:cNvPr>
          <p:cNvSpPr>
            <a:spLocks noGrp="1"/>
          </p:cNvSpPr>
          <p:nvPr>
            <p:ph type="title"/>
          </p:nvPr>
        </p:nvSpPr>
        <p:spPr/>
        <p:txBody>
          <a:bodyPr/>
          <a:lstStyle/>
          <a:p>
            <a:r>
              <a:rPr lang="de-DE"/>
              <a:t>Mastertitelformat bearbeiten</a:t>
            </a:r>
          </a:p>
        </p:txBody>
      </p:sp>
      <p:sp>
        <p:nvSpPr>
          <p:cNvPr id="4" name="Datumsplatzhalter 3">
            <a:extLst>
              <a:ext uri="{FF2B5EF4-FFF2-40B4-BE49-F238E27FC236}">
                <a16:creationId xmlns:a16="http://schemas.microsoft.com/office/drawing/2014/main" id="{04BD172E-DE29-4BCE-BE6D-314FDF43C13D}"/>
              </a:ext>
            </a:extLst>
          </p:cNvPr>
          <p:cNvSpPr>
            <a:spLocks noGrp="1"/>
          </p:cNvSpPr>
          <p:nvPr>
            <p:ph type="dt" sz="half" idx="15"/>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17412697-2000-4E1B-8173-9B9587CC95DF}"/>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3DCA2C21-3D87-4424-800F-176F6F55868C}"/>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Untertitel 2">
            <a:extLst>
              <a:ext uri="{FF2B5EF4-FFF2-40B4-BE49-F238E27FC236}">
                <a16:creationId xmlns:a16="http://schemas.microsoft.com/office/drawing/2014/main" id="{9EF021A6-4BB9-4550-AD43-5CAC345F4279}"/>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8F720E25-635C-49B5-8824-A82A5FC0672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iagrammplatzhalter 2">
            <a:extLst>
              <a:ext uri="{FF2B5EF4-FFF2-40B4-BE49-F238E27FC236}">
                <a16:creationId xmlns:a16="http://schemas.microsoft.com/office/drawing/2014/main" id="{40153406-C06B-40E8-99C7-229D0C6B031B}"/>
              </a:ext>
            </a:extLst>
          </p:cNvPr>
          <p:cNvSpPr>
            <a:spLocks noGrp="1"/>
          </p:cNvSpPr>
          <p:nvPr>
            <p:ph type="chart" sz="quarter" idx="18"/>
          </p:nvPr>
        </p:nvSpPr>
        <p:spPr>
          <a:xfrm>
            <a:off x="6275400" y="1673999"/>
            <a:ext cx="51965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Tree>
    <p:extLst>
      <p:ext uri="{BB962C8B-B14F-4D97-AF65-F5344CB8AC3E}">
        <p14:creationId xmlns:p14="http://schemas.microsoft.com/office/powerpoint/2010/main" val="375333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nhalte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a:xfrm>
            <a:off x="719999" y="1674000"/>
            <a:ext cx="5196600" cy="2142000"/>
          </a:xfrm>
        </p:spPr>
        <p:txBody>
          <a:bodyPr/>
          <a:lstStyle>
            <a:lvl5pPr>
              <a:spcBef>
                <a:spcPts val="2400"/>
              </a:spcBef>
              <a:defRPr/>
            </a:lvl5pPr>
          </a:lstStyle>
          <a:p>
            <a:pPr lvl="0"/>
            <a:r>
              <a:rPr lang="de-DE"/>
              <a:t>Mastertextformat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15.02.2019</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nhaltsplatzhalter 2">
            <a:extLst>
              <a:ext uri="{FF2B5EF4-FFF2-40B4-BE49-F238E27FC236}">
                <a16:creationId xmlns:a16="http://schemas.microsoft.com/office/drawing/2014/main" id="{270BA7FE-E827-4D39-A048-D4CF86BD7DF7}"/>
              </a:ext>
            </a:extLst>
          </p:cNvPr>
          <p:cNvSpPr>
            <a:spLocks noGrp="1"/>
          </p:cNvSpPr>
          <p:nvPr>
            <p:ph idx="17"/>
          </p:nvPr>
        </p:nvSpPr>
        <p:spPr>
          <a:xfrm>
            <a:off x="6276599" y="1674000"/>
            <a:ext cx="5196600" cy="2142000"/>
          </a:xfrm>
        </p:spPr>
        <p:txBody>
          <a:bodyPr/>
          <a:lstStyle>
            <a:lvl5pPr>
              <a:spcBef>
                <a:spcPts val="2400"/>
              </a:spcBef>
              <a:defRPr/>
            </a:lvl5pPr>
          </a:lstStyle>
          <a:p>
            <a:pPr lvl="0"/>
            <a:r>
              <a:rPr lang="de-DE"/>
              <a:t>Mastertextformat bearbeiten</a:t>
            </a:r>
          </a:p>
        </p:txBody>
      </p:sp>
      <p:sp>
        <p:nvSpPr>
          <p:cNvPr id="13" name="Inhaltsplatzhalter 2">
            <a:extLst>
              <a:ext uri="{FF2B5EF4-FFF2-40B4-BE49-F238E27FC236}">
                <a16:creationId xmlns:a16="http://schemas.microsoft.com/office/drawing/2014/main" id="{D99C89F3-D97E-408C-A5DF-94B7F7F34053}"/>
              </a:ext>
            </a:extLst>
          </p:cNvPr>
          <p:cNvSpPr>
            <a:spLocks noGrp="1"/>
          </p:cNvSpPr>
          <p:nvPr>
            <p:ph idx="18"/>
          </p:nvPr>
        </p:nvSpPr>
        <p:spPr>
          <a:xfrm>
            <a:off x="719999" y="4176000"/>
            <a:ext cx="5196600" cy="2142000"/>
          </a:xfrm>
        </p:spPr>
        <p:txBody>
          <a:bodyPr/>
          <a:lstStyle>
            <a:lvl5pPr>
              <a:spcBef>
                <a:spcPts val="2400"/>
              </a:spcBef>
              <a:defRPr/>
            </a:lvl5pPr>
          </a:lstStyle>
          <a:p>
            <a:pPr lvl="0"/>
            <a:r>
              <a:rPr lang="de-DE"/>
              <a:t>Mastertextformat bearbeiten</a:t>
            </a:r>
          </a:p>
        </p:txBody>
      </p:sp>
      <p:sp>
        <p:nvSpPr>
          <p:cNvPr id="14" name="Inhaltsplatzhalter 2">
            <a:extLst>
              <a:ext uri="{FF2B5EF4-FFF2-40B4-BE49-F238E27FC236}">
                <a16:creationId xmlns:a16="http://schemas.microsoft.com/office/drawing/2014/main" id="{DDBCAED4-2F76-438B-B283-1C960E7CC970}"/>
              </a:ext>
            </a:extLst>
          </p:cNvPr>
          <p:cNvSpPr>
            <a:spLocks noGrp="1"/>
          </p:cNvSpPr>
          <p:nvPr>
            <p:ph idx="19"/>
          </p:nvPr>
        </p:nvSpPr>
        <p:spPr>
          <a:xfrm>
            <a:off x="6276599" y="4176000"/>
            <a:ext cx="5196600" cy="2142000"/>
          </a:xfrm>
        </p:spPr>
        <p:txBody>
          <a:bodyPr/>
          <a:lstStyle>
            <a:lvl5pPr>
              <a:spcBef>
                <a:spcPts val="2400"/>
              </a:spcBef>
              <a:defRPr/>
            </a:lvl5pPr>
          </a:lstStyle>
          <a:p>
            <a:pPr lvl="0"/>
            <a:r>
              <a:rPr lang="de-DE"/>
              <a:t>Mastertextformat bearbeiten</a:t>
            </a:r>
          </a:p>
        </p:txBody>
      </p:sp>
    </p:spTree>
    <p:extLst>
      <p:ext uri="{BB962C8B-B14F-4D97-AF65-F5344CB8AC3E}">
        <p14:creationId xmlns:p14="http://schemas.microsoft.com/office/powerpoint/2010/main" val="1672315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Inhalt + 3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lvl2pPr marL="216000">
              <a:defRPr/>
            </a:lvl2pPr>
          </a:lstStyle>
          <a:p>
            <a:pPr lvl="0"/>
            <a:r>
              <a:rPr lang="de-DE"/>
              <a:t>Mastertextformat bearbeiten</a:t>
            </a:r>
          </a:p>
        </p:txBody>
      </p:sp>
      <p:sp>
        <p:nvSpPr>
          <p:cNvPr id="12" name="Bildplatzhalter 11">
            <a:extLst>
              <a:ext uri="{FF2B5EF4-FFF2-40B4-BE49-F238E27FC236}">
                <a16:creationId xmlns:a16="http://schemas.microsoft.com/office/drawing/2014/main" id="{F832642F-B323-49EE-872A-3130F834200B}"/>
              </a:ext>
            </a:extLst>
          </p:cNvPr>
          <p:cNvSpPr>
            <a:spLocks noGrp="1"/>
          </p:cNvSpPr>
          <p:nvPr>
            <p:ph type="pic" sz="quarter" idx="16"/>
          </p:nvPr>
        </p:nvSpPr>
        <p:spPr>
          <a:xfrm>
            <a:off x="6277801" y="1674000"/>
            <a:ext cx="2507101"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8" name="Bildplatzhalter 17">
            <a:extLst>
              <a:ext uri="{FF2B5EF4-FFF2-40B4-BE49-F238E27FC236}">
                <a16:creationId xmlns:a16="http://schemas.microsoft.com/office/drawing/2014/main" id="{F465D2CE-6830-4297-983E-F7B43985B9EB}"/>
              </a:ext>
            </a:extLst>
          </p:cNvPr>
          <p:cNvSpPr>
            <a:spLocks noGrp="1"/>
          </p:cNvSpPr>
          <p:nvPr>
            <p:ph type="pic" sz="quarter" idx="18"/>
          </p:nvPr>
        </p:nvSpPr>
        <p:spPr>
          <a:xfrm>
            <a:off x="6277800" y="4086000"/>
            <a:ext cx="5194800" cy="2232000"/>
          </a:xfrm>
          <a:custGeom>
            <a:avLst/>
            <a:gdLst>
              <a:gd name="connsiteX0" fmla="*/ 0 w 5194800"/>
              <a:gd name="connsiteY0" fmla="*/ 0 h 2232000"/>
              <a:gd name="connsiteX1" fmla="*/ 5194800 w 5194800"/>
              <a:gd name="connsiteY1" fmla="*/ 0 h 2232000"/>
              <a:gd name="connsiteX2" fmla="*/ 5194800 w 5194800"/>
              <a:gd name="connsiteY2" fmla="*/ 1914749 h 2232000"/>
              <a:gd name="connsiteX3" fmla="*/ 4687092 w 5194800"/>
              <a:gd name="connsiteY3" fmla="*/ 2232000 h 2232000"/>
              <a:gd name="connsiteX4" fmla="*/ 0 w 51948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2232000">
                <a:moveTo>
                  <a:pt x="0" y="0"/>
                </a:moveTo>
                <a:lnTo>
                  <a:pt x="5194800" y="0"/>
                </a:lnTo>
                <a:lnTo>
                  <a:pt x="5194800" y="1914749"/>
                </a:lnTo>
                <a:lnTo>
                  <a:pt x="4687092" y="2232000"/>
                </a:lnTo>
                <a:lnTo>
                  <a:pt x="0" y="2232000"/>
                </a:lnTo>
                <a:close/>
              </a:path>
            </a:pathLst>
          </a:custGeom>
          <a:solidFill>
            <a:schemeClr val="accent3"/>
          </a:solidFill>
        </p:spPr>
        <p:txBody>
          <a:bodyPr wrap="square">
            <a:noAutofit/>
          </a:bodyPr>
          <a:lstStyle/>
          <a:p>
            <a:r>
              <a:rPr lang="de-DE"/>
              <a:t>Bild durch Klicken auf Symbol hinzufügen</a:t>
            </a:r>
          </a:p>
        </p:txBody>
      </p:sp>
      <p:sp>
        <p:nvSpPr>
          <p:cNvPr id="4" name="Datumsplatzhalter 3">
            <a:extLst>
              <a:ext uri="{FF2B5EF4-FFF2-40B4-BE49-F238E27FC236}">
                <a16:creationId xmlns:a16="http://schemas.microsoft.com/office/drawing/2014/main" id="{CF1A0135-E140-476E-AC43-792A657BCCE9}"/>
              </a:ext>
            </a:extLst>
          </p:cNvPr>
          <p:cNvSpPr>
            <a:spLocks noGrp="1"/>
          </p:cNvSpPr>
          <p:nvPr>
            <p:ph type="dt" sz="half" idx="19"/>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05C46EB0-769F-4170-83B7-93D805106DFD}"/>
              </a:ext>
            </a:extLst>
          </p:cNvPr>
          <p:cNvSpPr>
            <a:spLocks noGrp="1"/>
          </p:cNvSpPr>
          <p:nvPr>
            <p:ph type="ftr" sz="quarter" idx="20"/>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D706C54-FF6D-4951-8C8B-40E294A9C466}"/>
              </a:ext>
            </a:extLst>
          </p:cNvPr>
          <p:cNvSpPr>
            <a:spLocks noGrp="1"/>
          </p:cNvSpPr>
          <p:nvPr>
            <p:ph type="sldNum" sz="quarter" idx="21"/>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7DCF9F49-EFAD-4ACD-99F6-79A884BC2C0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Bildplatzhalter 11">
            <a:extLst>
              <a:ext uri="{FF2B5EF4-FFF2-40B4-BE49-F238E27FC236}">
                <a16:creationId xmlns:a16="http://schemas.microsoft.com/office/drawing/2014/main" id="{903F8E2B-6617-4DB7-991D-50B6D595961B}"/>
              </a:ext>
            </a:extLst>
          </p:cNvPr>
          <p:cNvSpPr>
            <a:spLocks noGrp="1"/>
          </p:cNvSpPr>
          <p:nvPr>
            <p:ph type="pic" sz="quarter" idx="22"/>
          </p:nvPr>
        </p:nvSpPr>
        <p:spPr>
          <a:xfrm>
            <a:off x="8964902" y="1674000"/>
            <a:ext cx="2507101" cy="2232000"/>
          </a:xfrm>
          <a:solidFill>
            <a:schemeClr val="accent3"/>
          </a:solidFill>
        </p:spPr>
        <p:txBody>
          <a:bodyPr/>
          <a:lstStyle/>
          <a:p>
            <a:r>
              <a:rPr lang="de-DE"/>
              <a:t>Bild durch Klicken auf Symbol hinzufügen</a:t>
            </a:r>
          </a:p>
        </p:txBody>
      </p:sp>
    </p:spTree>
    <p:extLst>
      <p:ext uri="{BB962C8B-B14F-4D97-AF65-F5344CB8AC3E}">
        <p14:creationId xmlns:p14="http://schemas.microsoft.com/office/powerpoint/2010/main" val="2685901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 Inhalt + 2 Bilder + Infobox ho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2" name="Bildplatzhalter 11">
            <a:extLst>
              <a:ext uri="{FF2B5EF4-FFF2-40B4-BE49-F238E27FC236}">
                <a16:creationId xmlns:a16="http://schemas.microsoft.com/office/drawing/2014/main" id="{0E52A4B2-180F-4635-9822-27508ECE4CE1}"/>
              </a:ext>
            </a:extLst>
          </p:cNvPr>
          <p:cNvSpPr>
            <a:spLocks noGrp="1"/>
          </p:cNvSpPr>
          <p:nvPr>
            <p:ph type="pic" sz="quarter" idx="16"/>
          </p:nvPr>
        </p:nvSpPr>
        <p:spPr>
          <a:xfrm>
            <a:off x="6277800" y="1674000"/>
            <a:ext cx="2507400"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1" name="Textplatzhalter 20">
            <a:extLst>
              <a:ext uri="{FF2B5EF4-FFF2-40B4-BE49-F238E27FC236}">
                <a16:creationId xmlns:a16="http://schemas.microsoft.com/office/drawing/2014/main" id="{6113E644-52D1-4A9A-821D-0ECCD9B110F5}"/>
              </a:ext>
            </a:extLst>
          </p:cNvPr>
          <p:cNvSpPr>
            <a:spLocks noGrp="1"/>
          </p:cNvSpPr>
          <p:nvPr>
            <p:ph type="body" sz="quarter" idx="18"/>
          </p:nvPr>
        </p:nvSpPr>
        <p:spPr>
          <a:xfrm>
            <a:off x="8965200" y="1674000"/>
            <a:ext cx="2507400" cy="4644000"/>
          </a:xfrm>
          <a:custGeom>
            <a:avLst/>
            <a:gdLst>
              <a:gd name="connsiteX0" fmla="*/ 0 w 2507400"/>
              <a:gd name="connsiteY0" fmla="*/ 0 h 4644000"/>
              <a:gd name="connsiteX1" fmla="*/ 2507400 w 2507400"/>
              <a:gd name="connsiteY1" fmla="*/ 0 h 4644000"/>
              <a:gd name="connsiteX2" fmla="*/ 2507400 w 2507400"/>
              <a:gd name="connsiteY2" fmla="*/ 4326749 h 4644000"/>
              <a:gd name="connsiteX3" fmla="*/ 1999692 w 2507400"/>
              <a:gd name="connsiteY3" fmla="*/ 4644000 h 4644000"/>
              <a:gd name="connsiteX4" fmla="*/ 0 w 25074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00" h="4644000">
                <a:moveTo>
                  <a:pt x="0" y="0"/>
                </a:moveTo>
                <a:lnTo>
                  <a:pt x="2507400" y="0"/>
                </a:lnTo>
                <a:lnTo>
                  <a:pt x="2507400" y="4326749"/>
                </a:lnTo>
                <a:lnTo>
                  <a:pt x="1999692" y="4644000"/>
                </a:lnTo>
                <a:lnTo>
                  <a:pt x="0" y="4644000"/>
                </a:lnTo>
                <a:close/>
              </a:path>
            </a:pathLst>
          </a:custGeom>
          <a:solidFill>
            <a:schemeClr val="tx2"/>
          </a:solidFill>
        </p:spPr>
        <p:txBody>
          <a:bodyPr wrap="square" lIns="144000" tIns="144000" rIns="144000" bIns="144000">
            <a:no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13" name="Bildplatzhalter 11">
            <a:extLst>
              <a:ext uri="{FF2B5EF4-FFF2-40B4-BE49-F238E27FC236}">
                <a16:creationId xmlns:a16="http://schemas.microsoft.com/office/drawing/2014/main" id="{EA2C7DF6-8FA2-4912-8FF1-99CC9F4CBE61}"/>
              </a:ext>
            </a:extLst>
          </p:cNvPr>
          <p:cNvSpPr>
            <a:spLocks noGrp="1"/>
          </p:cNvSpPr>
          <p:nvPr>
            <p:ph type="pic" sz="quarter" idx="17"/>
          </p:nvPr>
        </p:nvSpPr>
        <p:spPr>
          <a:xfrm>
            <a:off x="6277800" y="4086000"/>
            <a:ext cx="2507400" cy="2232000"/>
          </a:xfrm>
          <a:solidFill>
            <a:schemeClr val="accent3"/>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60755965-1525-4E18-8617-459E33E24C0D}"/>
              </a:ext>
            </a:extLst>
          </p:cNvPr>
          <p:cNvSpPr>
            <a:spLocks noGrp="1"/>
          </p:cNvSpPr>
          <p:nvPr>
            <p:ph type="dt" sz="half" idx="19"/>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903B74A0-6721-4460-9913-76B468D904E0}"/>
              </a:ext>
            </a:extLst>
          </p:cNvPr>
          <p:cNvSpPr>
            <a:spLocks noGrp="1"/>
          </p:cNvSpPr>
          <p:nvPr>
            <p:ph type="ftr" sz="quarter" idx="20"/>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586D6DB4-5088-4985-8544-351706B14157}"/>
              </a:ext>
            </a:extLst>
          </p:cNvPr>
          <p:cNvSpPr>
            <a:spLocks noGrp="1"/>
          </p:cNvSpPr>
          <p:nvPr>
            <p:ph type="sldNum" sz="quarter" idx="21"/>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9EFBBC7C-F6A5-4ED9-9C3D-5FC6ABA55624}"/>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324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 Inhalt + 2 Bilder + Infobox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2" name="Bildplatzhalter 11">
            <a:extLst>
              <a:ext uri="{FF2B5EF4-FFF2-40B4-BE49-F238E27FC236}">
                <a16:creationId xmlns:a16="http://schemas.microsoft.com/office/drawing/2014/main" id="{F832642F-B323-49EE-872A-3130F834200B}"/>
              </a:ext>
            </a:extLst>
          </p:cNvPr>
          <p:cNvSpPr>
            <a:spLocks noGrp="1"/>
          </p:cNvSpPr>
          <p:nvPr>
            <p:ph type="pic" sz="quarter" idx="16"/>
          </p:nvPr>
        </p:nvSpPr>
        <p:spPr>
          <a:xfrm>
            <a:off x="6277800" y="1674000"/>
            <a:ext cx="2507400"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6" name="Textplatzhalter 15">
            <a:extLst>
              <a:ext uri="{FF2B5EF4-FFF2-40B4-BE49-F238E27FC236}">
                <a16:creationId xmlns:a16="http://schemas.microsoft.com/office/drawing/2014/main" id="{DBB234F7-230F-4A75-81B8-34F8EDC64F34}"/>
              </a:ext>
            </a:extLst>
          </p:cNvPr>
          <p:cNvSpPr>
            <a:spLocks noGrp="1"/>
          </p:cNvSpPr>
          <p:nvPr>
            <p:ph type="body" sz="quarter" idx="19"/>
          </p:nvPr>
        </p:nvSpPr>
        <p:spPr>
          <a:xfrm>
            <a:off x="6277800" y="4086000"/>
            <a:ext cx="5194800" cy="2232000"/>
          </a:xfrm>
          <a:custGeom>
            <a:avLst/>
            <a:gdLst>
              <a:gd name="connsiteX0" fmla="*/ 0 w 5194800"/>
              <a:gd name="connsiteY0" fmla="*/ 0 h 2232000"/>
              <a:gd name="connsiteX1" fmla="*/ 5194800 w 5194800"/>
              <a:gd name="connsiteY1" fmla="*/ 0 h 2232000"/>
              <a:gd name="connsiteX2" fmla="*/ 5194800 w 5194800"/>
              <a:gd name="connsiteY2" fmla="*/ 1914749 h 2232000"/>
              <a:gd name="connsiteX3" fmla="*/ 4687092 w 5194800"/>
              <a:gd name="connsiteY3" fmla="*/ 2232000 h 2232000"/>
              <a:gd name="connsiteX4" fmla="*/ 0 w 51948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2232000">
                <a:moveTo>
                  <a:pt x="0" y="0"/>
                </a:moveTo>
                <a:lnTo>
                  <a:pt x="5194800" y="0"/>
                </a:lnTo>
                <a:lnTo>
                  <a:pt x="5194800" y="1914749"/>
                </a:lnTo>
                <a:lnTo>
                  <a:pt x="4687092" y="2232000"/>
                </a:lnTo>
                <a:lnTo>
                  <a:pt x="0" y="2232000"/>
                </a:lnTo>
                <a:close/>
              </a:path>
            </a:pathLst>
          </a:custGeom>
          <a:solidFill>
            <a:schemeClr val="tx2"/>
          </a:solidFill>
        </p:spPr>
        <p:txBody>
          <a:bodyPr wrap="square" lIns="144000" tIns="144000" rIns="144000" bIns="144000">
            <a:no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13" name="Bildplatzhalter 11">
            <a:extLst>
              <a:ext uri="{FF2B5EF4-FFF2-40B4-BE49-F238E27FC236}">
                <a16:creationId xmlns:a16="http://schemas.microsoft.com/office/drawing/2014/main" id="{9C55D38B-F3F0-43B2-B18E-7740F748B16D}"/>
              </a:ext>
            </a:extLst>
          </p:cNvPr>
          <p:cNvSpPr>
            <a:spLocks noGrp="1"/>
          </p:cNvSpPr>
          <p:nvPr>
            <p:ph type="pic" sz="quarter" idx="17"/>
          </p:nvPr>
        </p:nvSpPr>
        <p:spPr>
          <a:xfrm>
            <a:off x="8965200" y="1674000"/>
            <a:ext cx="2507400" cy="2232000"/>
          </a:xfrm>
          <a:solidFill>
            <a:schemeClr val="accent3"/>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602165AC-262C-4D41-9BBC-CEF1D222E566}"/>
              </a:ext>
            </a:extLst>
          </p:cNvPr>
          <p:cNvSpPr>
            <a:spLocks noGrp="1"/>
          </p:cNvSpPr>
          <p:nvPr>
            <p:ph type="dt" sz="half" idx="20"/>
          </p:nvPr>
        </p:nvSpPr>
        <p:spPr/>
        <p:txBody>
          <a:bodyPr/>
          <a:lstStyle/>
          <a:p>
            <a:r>
              <a:rPr lang="de-DE"/>
              <a:t>|    15.02.2019</a:t>
            </a:r>
            <a:endParaRPr lang="de-DE" dirty="0"/>
          </a:p>
        </p:txBody>
      </p:sp>
      <p:sp>
        <p:nvSpPr>
          <p:cNvPr id="5" name="Fußzeilenplatzhalter 4">
            <a:extLst>
              <a:ext uri="{FF2B5EF4-FFF2-40B4-BE49-F238E27FC236}">
                <a16:creationId xmlns:a16="http://schemas.microsoft.com/office/drawing/2014/main" id="{1AC9CED4-1736-4B5F-9946-F16664B3DBCE}"/>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5743DCAA-570D-4D10-B77D-08C69D75AE98}"/>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2A81D4EE-867E-46FB-9F0B-6CF938274F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355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oßes Bild mit Infobox">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CA494D4-39E8-435A-920E-A5A5EB6D3C37}"/>
              </a:ext>
            </a:extLst>
          </p:cNvPr>
          <p:cNvSpPr>
            <a:spLocks noGrp="1"/>
          </p:cNvSpPr>
          <p:nvPr>
            <p:ph type="pic" sz="quarter" idx="13"/>
          </p:nvPr>
        </p:nvSpPr>
        <p:spPr>
          <a:xfrm>
            <a:off x="718801" y="1673999"/>
            <a:ext cx="10753199" cy="4642571"/>
          </a:xfrm>
          <a:custGeom>
            <a:avLst/>
            <a:gdLst>
              <a:gd name="connsiteX0" fmla="*/ 0 w 10753199"/>
              <a:gd name="connsiteY0" fmla="*/ 0 h 4642571"/>
              <a:gd name="connsiteX1" fmla="*/ 10753199 w 10753199"/>
              <a:gd name="connsiteY1" fmla="*/ 0 h 4642571"/>
              <a:gd name="connsiteX2" fmla="*/ 10753199 w 10753199"/>
              <a:gd name="connsiteY2" fmla="*/ 4327125 h 4642571"/>
              <a:gd name="connsiteX3" fmla="*/ 10248379 w 10753199"/>
              <a:gd name="connsiteY3" fmla="*/ 4642571 h 4642571"/>
              <a:gd name="connsiteX4" fmla="*/ 0 w 10753199"/>
              <a:gd name="connsiteY4" fmla="*/ 4642571 h 464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199" h="4642571">
                <a:moveTo>
                  <a:pt x="0" y="0"/>
                </a:moveTo>
                <a:lnTo>
                  <a:pt x="10753199" y="0"/>
                </a:lnTo>
                <a:lnTo>
                  <a:pt x="10753199" y="4327125"/>
                </a:lnTo>
                <a:lnTo>
                  <a:pt x="10248379" y="4642571"/>
                </a:lnTo>
                <a:lnTo>
                  <a:pt x="0" y="4642571"/>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D8FAAB83-8DD6-4586-90E7-468060138B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53B97C7-E1BE-4699-86A8-01DACF45BA43}"/>
              </a:ext>
            </a:extLst>
          </p:cNvPr>
          <p:cNvSpPr>
            <a:spLocks noGrp="1"/>
          </p:cNvSpPr>
          <p:nvPr>
            <p:ph type="dt" sz="half" idx="14"/>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A24233DD-E13C-4881-9F8D-7B2F6ECE993D}"/>
              </a:ext>
            </a:extLst>
          </p:cNvPr>
          <p:cNvSpPr>
            <a:spLocks noGrp="1"/>
          </p:cNvSpPr>
          <p:nvPr>
            <p:ph type="ftr" sz="quarter" idx="15"/>
          </p:nvPr>
        </p:nvSpPr>
        <p:spPr/>
        <p:txBody>
          <a:bodyPr/>
          <a:lstStyle/>
          <a:p>
            <a:r>
              <a:rPr lang="de-DE" dirty="0"/>
              <a:t>|    Fußzeile Universität Augsburg</a:t>
            </a:r>
          </a:p>
        </p:txBody>
      </p:sp>
      <p:sp>
        <p:nvSpPr>
          <p:cNvPr id="6" name="Foliennummernplatzhalter 5">
            <a:extLst>
              <a:ext uri="{FF2B5EF4-FFF2-40B4-BE49-F238E27FC236}">
                <a16:creationId xmlns:a16="http://schemas.microsoft.com/office/drawing/2014/main" id="{9DC58736-60F0-446B-85EE-E8E3E9B87A35}"/>
              </a:ext>
            </a:extLst>
          </p:cNvPr>
          <p:cNvSpPr>
            <a:spLocks noGrp="1"/>
          </p:cNvSpPr>
          <p:nvPr>
            <p:ph type="sldNum" sz="quarter" idx="16"/>
          </p:nvPr>
        </p:nvSpPr>
        <p:spPr/>
        <p:txBody>
          <a:bodyPr/>
          <a:lstStyle/>
          <a:p>
            <a:fld id="{6567D7EC-8799-48C5-898A-08E264972062}" type="slidenum">
              <a:rPr lang="de-DE" smtClean="0"/>
              <a:pPr/>
              <a:t>‹Nr.›</a:t>
            </a:fld>
            <a:endParaRPr lang="de-DE" dirty="0"/>
          </a:p>
        </p:txBody>
      </p:sp>
      <p:sp>
        <p:nvSpPr>
          <p:cNvPr id="10" name="Textplatzhalter 9">
            <a:extLst>
              <a:ext uri="{FF2B5EF4-FFF2-40B4-BE49-F238E27FC236}">
                <a16:creationId xmlns:a16="http://schemas.microsoft.com/office/drawing/2014/main" id="{74F5D212-7704-477C-BD10-3A07384061D3}"/>
              </a:ext>
            </a:extLst>
          </p:cNvPr>
          <p:cNvSpPr>
            <a:spLocks noGrp="1"/>
          </p:cNvSpPr>
          <p:nvPr>
            <p:ph type="body" sz="quarter" idx="18"/>
          </p:nvPr>
        </p:nvSpPr>
        <p:spPr>
          <a:xfrm>
            <a:off x="7995554" y="1673999"/>
            <a:ext cx="2760453" cy="3312069"/>
          </a:xfrm>
          <a:solidFill>
            <a:schemeClr val="tx2">
              <a:alpha val="90000"/>
            </a:schemeClr>
          </a:solidFill>
        </p:spPr>
        <p:txBody>
          <a:bodyPr lIns="144000" tIns="144000" rIns="144000" bIns="144000"/>
          <a:lstStyle>
            <a:lvl1pPr>
              <a:defRPr sz="1400">
                <a:solidFill>
                  <a:schemeClr val="bg1"/>
                </a:solidFill>
              </a:defRPr>
            </a:lvl1pPr>
            <a:lvl2pPr marL="180000" indent="-180000">
              <a:spcBef>
                <a:spcPts val="600"/>
              </a:spcBef>
              <a:buClr>
                <a:schemeClr val="bg1"/>
              </a:buClr>
              <a:defRPr sz="1400">
                <a:solidFill>
                  <a:schemeClr val="bg1"/>
                </a:solidFill>
              </a:defRPr>
            </a:lvl2pPr>
            <a:lvl3pPr marL="0" indent="0">
              <a:spcBef>
                <a:spcPts val="600"/>
              </a:spcBef>
              <a:buClr>
                <a:schemeClr val="bg1"/>
              </a:buClr>
              <a:buNone/>
              <a:defRPr sz="1000">
                <a:solidFill>
                  <a:schemeClr val="bg1"/>
                </a:solidFill>
              </a:defRPr>
            </a:lvl3pPr>
            <a:lvl4pPr>
              <a:defRPr sz="1400">
                <a:solidFill>
                  <a:schemeClr val="bg1"/>
                </a:solidFill>
              </a:defRPr>
            </a:lvl4pPr>
            <a:lvl5pPr>
              <a:defRPr sz="1400">
                <a:solidFill>
                  <a:schemeClr val="bg1"/>
                </a:solidFill>
              </a:defRPr>
            </a:lvl5pPr>
          </a:lstStyle>
          <a:p>
            <a:pPr lvl="0"/>
            <a:r>
              <a:rPr lang="de-DE"/>
              <a:t>Mastertextformat bearbeiten</a:t>
            </a:r>
          </a:p>
        </p:txBody>
      </p:sp>
      <p:sp>
        <p:nvSpPr>
          <p:cNvPr id="11" name="Untertitel 2">
            <a:extLst>
              <a:ext uri="{FF2B5EF4-FFF2-40B4-BE49-F238E27FC236}">
                <a16:creationId xmlns:a16="http://schemas.microsoft.com/office/drawing/2014/main" id="{1FA84C09-E8D0-422A-8A0E-45EB49C1D259}"/>
              </a:ext>
            </a:extLst>
          </p:cNvPr>
          <p:cNvSpPr>
            <a:spLocks noGrp="1"/>
          </p:cNvSpPr>
          <p:nvPr>
            <p:ph type="subTitle" idx="19"/>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9" name="Gerader Verbinder 8">
            <a:extLst>
              <a:ext uri="{FF2B5EF4-FFF2-40B4-BE49-F238E27FC236}">
                <a16:creationId xmlns:a16="http://schemas.microsoft.com/office/drawing/2014/main" id="{B3FDBBD4-A883-4636-B808-7CFF5AFDF03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846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_Dual Vortra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5FA92F1-0E1F-49C5-80C9-3365CCE3A9E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2500"/>
          <a:stretch/>
        </p:blipFill>
        <p:spPr>
          <a:xfrm>
            <a:off x="0" y="0"/>
            <a:ext cx="12192000" cy="6858000"/>
          </a:xfrm>
          <a:prstGeom prst="rect">
            <a:avLst/>
          </a:prstGeom>
        </p:spPr>
      </p:pic>
      <p:sp>
        <p:nvSpPr>
          <p:cNvPr id="6" name="Rechteck 5">
            <a:extLst>
              <a:ext uri="{FF2B5EF4-FFF2-40B4-BE49-F238E27FC236}">
                <a16:creationId xmlns:a16="http://schemas.microsoft.com/office/drawing/2014/main" id="{1E23F841-7E91-4E34-A0EC-B12AEE41B4E9}"/>
              </a:ext>
            </a:extLst>
          </p:cNvPr>
          <p:cNvSpPr/>
          <p:nvPr userDrawn="1"/>
        </p:nvSpPr>
        <p:spPr>
          <a:xfrm>
            <a:off x="1" y="1"/>
            <a:ext cx="12192000" cy="6858000"/>
          </a:xfrm>
          <a:prstGeom prst="rect">
            <a:avLst/>
          </a:prstGeom>
          <a:gradFill flip="none" rotWithShape="1">
            <a:gsLst>
              <a:gs pos="52000">
                <a:schemeClr val="bg1">
                  <a:alpha val="40000"/>
                </a:schemeClr>
              </a:gs>
              <a:gs pos="0">
                <a:schemeClr val="bg1">
                  <a:alpha val="50000"/>
                </a:schemeClr>
              </a:gs>
              <a:gs pos="7000">
                <a:srgbClr val="FFFFFF">
                  <a:alpha val="0"/>
                </a:srgbClr>
              </a:gs>
              <a:gs pos="100000">
                <a:schemeClr val="bg1">
                  <a:alpha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1"/>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Inhaltsplatzhalter 3">
            <a:extLst>
              <a:ext uri="{FF2B5EF4-FFF2-40B4-BE49-F238E27FC236}">
                <a16:creationId xmlns:a16="http://schemas.microsoft.com/office/drawing/2014/main" id="{E17BF557-8C51-49A6-9373-E0E39B4EF9B9}"/>
              </a:ext>
            </a:extLst>
          </p:cNvPr>
          <p:cNvSpPr>
            <a:spLocks noGrp="1"/>
          </p:cNvSpPr>
          <p:nvPr>
            <p:ph sz="quarter" idx="12" hasCustomPrompt="1"/>
          </p:nvPr>
        </p:nvSpPr>
        <p:spPr>
          <a:xfrm>
            <a:off x="9255967" y="592157"/>
            <a:ext cx="1846250" cy="574170"/>
          </a:xfrm>
        </p:spPr>
        <p:txBody>
          <a:bodyPr/>
          <a:lstStyle>
            <a:lvl1pPr>
              <a:defRPr sz="1200">
                <a:solidFill>
                  <a:schemeClr val="bg1"/>
                </a:solidFill>
              </a:defRPr>
            </a:lvl1pPr>
          </a:lstStyle>
          <a:p>
            <a:pPr lvl="0"/>
            <a:r>
              <a:rPr lang="de-DE" dirty="0"/>
              <a:t>Partneruni-Logo</a:t>
            </a:r>
          </a:p>
        </p:txBody>
      </p:sp>
    </p:spTree>
    <p:extLst>
      <p:ext uri="{BB962C8B-B14F-4D97-AF65-F5344CB8AC3E}">
        <p14:creationId xmlns:p14="http://schemas.microsoft.com/office/powerpoint/2010/main" val="3857514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CA494D4-39E8-435A-920E-A5A5EB6D3C37}"/>
              </a:ext>
            </a:extLst>
          </p:cNvPr>
          <p:cNvSpPr>
            <a:spLocks noGrp="1"/>
          </p:cNvSpPr>
          <p:nvPr>
            <p:ph type="pic" sz="quarter" idx="13"/>
          </p:nvPr>
        </p:nvSpPr>
        <p:spPr>
          <a:xfrm>
            <a:off x="718801" y="1673999"/>
            <a:ext cx="10753199" cy="4642571"/>
          </a:xfrm>
          <a:custGeom>
            <a:avLst/>
            <a:gdLst>
              <a:gd name="connsiteX0" fmla="*/ 0 w 10753199"/>
              <a:gd name="connsiteY0" fmla="*/ 0 h 4642571"/>
              <a:gd name="connsiteX1" fmla="*/ 10753199 w 10753199"/>
              <a:gd name="connsiteY1" fmla="*/ 0 h 4642571"/>
              <a:gd name="connsiteX2" fmla="*/ 10753199 w 10753199"/>
              <a:gd name="connsiteY2" fmla="*/ 4327125 h 4642571"/>
              <a:gd name="connsiteX3" fmla="*/ 10248379 w 10753199"/>
              <a:gd name="connsiteY3" fmla="*/ 4642571 h 4642571"/>
              <a:gd name="connsiteX4" fmla="*/ 0 w 10753199"/>
              <a:gd name="connsiteY4" fmla="*/ 4642571 h 464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199" h="4642571">
                <a:moveTo>
                  <a:pt x="0" y="0"/>
                </a:moveTo>
                <a:lnTo>
                  <a:pt x="10753199" y="0"/>
                </a:lnTo>
                <a:lnTo>
                  <a:pt x="10753199" y="4327125"/>
                </a:lnTo>
                <a:lnTo>
                  <a:pt x="10248379" y="4642571"/>
                </a:lnTo>
                <a:lnTo>
                  <a:pt x="0" y="4642571"/>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D8FAAB83-8DD6-4586-90E7-468060138B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53B97C7-E1BE-4699-86A8-01DACF45BA43}"/>
              </a:ext>
            </a:extLst>
          </p:cNvPr>
          <p:cNvSpPr>
            <a:spLocks noGrp="1"/>
          </p:cNvSpPr>
          <p:nvPr>
            <p:ph type="dt" sz="half" idx="14"/>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A24233DD-E13C-4881-9F8D-7B2F6ECE993D}"/>
              </a:ext>
            </a:extLst>
          </p:cNvPr>
          <p:cNvSpPr>
            <a:spLocks noGrp="1"/>
          </p:cNvSpPr>
          <p:nvPr>
            <p:ph type="ftr" sz="quarter" idx="15"/>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9DC58736-60F0-446B-85EE-E8E3E9B87A35}"/>
              </a:ext>
            </a:extLst>
          </p:cNvPr>
          <p:cNvSpPr>
            <a:spLocks noGrp="1"/>
          </p:cNvSpPr>
          <p:nvPr>
            <p:ph type="sldNum" sz="quarter" idx="16"/>
          </p:nvPr>
        </p:nvSpPr>
        <p:spPr/>
        <p:txBody>
          <a:bodyPr/>
          <a:lstStyle/>
          <a:p>
            <a:fld id="{6567D7EC-8799-48C5-898A-08E264972062}" type="slidenum">
              <a:rPr lang="de-DE" smtClean="0"/>
              <a:pPr/>
              <a:t>‹Nr.›</a:t>
            </a:fld>
            <a:endParaRPr lang="de-DE" dirty="0"/>
          </a:p>
        </p:txBody>
      </p:sp>
      <p:sp>
        <p:nvSpPr>
          <p:cNvPr id="10" name="Untertitel 2">
            <a:extLst>
              <a:ext uri="{FF2B5EF4-FFF2-40B4-BE49-F238E27FC236}">
                <a16:creationId xmlns:a16="http://schemas.microsoft.com/office/drawing/2014/main" id="{58D452D6-202E-455D-8B61-543261859A4B}"/>
              </a:ext>
            </a:extLst>
          </p:cNvPr>
          <p:cNvSpPr>
            <a:spLocks noGrp="1"/>
          </p:cNvSpPr>
          <p:nvPr>
            <p:ph type="subTitle" idx="17"/>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BD26D293-9DBC-44A3-B743-50F9610A78E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757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Bilder und 1 Infobox">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82923280-06D4-4B6C-8212-53AA23678917}"/>
              </a:ext>
            </a:extLst>
          </p:cNvPr>
          <p:cNvSpPr>
            <a:spLocks noGrp="1"/>
          </p:cNvSpPr>
          <p:nvPr>
            <p:ph type="pic" sz="quarter" idx="10"/>
          </p:nvPr>
        </p:nvSpPr>
        <p:spPr>
          <a:xfrm>
            <a:off x="719999" y="1673999"/>
            <a:ext cx="25529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4" name="Bildplatzhalter 11">
            <a:extLst>
              <a:ext uri="{FF2B5EF4-FFF2-40B4-BE49-F238E27FC236}">
                <a16:creationId xmlns:a16="http://schemas.microsoft.com/office/drawing/2014/main" id="{6816FC29-1284-4663-9755-B91A8684580E}"/>
              </a:ext>
            </a:extLst>
          </p:cNvPr>
          <p:cNvSpPr>
            <a:spLocks noGrp="1"/>
          </p:cNvSpPr>
          <p:nvPr>
            <p:ph type="pic" sz="quarter" idx="12"/>
          </p:nvPr>
        </p:nvSpPr>
        <p:spPr>
          <a:xfrm>
            <a:off x="6186000" y="1673999"/>
            <a:ext cx="5286000" cy="2231289"/>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7" name="Bildplatzhalter 11">
            <a:extLst>
              <a:ext uri="{FF2B5EF4-FFF2-40B4-BE49-F238E27FC236}">
                <a16:creationId xmlns:a16="http://schemas.microsoft.com/office/drawing/2014/main" id="{BF2352AF-07ED-4DD6-AD34-CD15BCEF631D}"/>
              </a:ext>
            </a:extLst>
          </p:cNvPr>
          <p:cNvSpPr>
            <a:spLocks noGrp="1"/>
          </p:cNvSpPr>
          <p:nvPr>
            <p:ph type="pic" sz="quarter" idx="15"/>
          </p:nvPr>
        </p:nvSpPr>
        <p:spPr>
          <a:xfrm>
            <a:off x="3453000" y="1673999"/>
            <a:ext cx="25529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5" name="Bildplatzhalter 11">
            <a:extLst>
              <a:ext uri="{FF2B5EF4-FFF2-40B4-BE49-F238E27FC236}">
                <a16:creationId xmlns:a16="http://schemas.microsoft.com/office/drawing/2014/main" id="{88937A17-6BFE-4447-9A70-9A793250256E}"/>
              </a:ext>
            </a:extLst>
          </p:cNvPr>
          <p:cNvSpPr>
            <a:spLocks noGrp="1"/>
          </p:cNvSpPr>
          <p:nvPr>
            <p:ph type="pic" sz="quarter" idx="13"/>
          </p:nvPr>
        </p:nvSpPr>
        <p:spPr>
          <a:xfrm>
            <a:off x="719999" y="4085290"/>
            <a:ext cx="39194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6" name="Bildplatzhalter 11">
            <a:extLst>
              <a:ext uri="{FF2B5EF4-FFF2-40B4-BE49-F238E27FC236}">
                <a16:creationId xmlns:a16="http://schemas.microsoft.com/office/drawing/2014/main" id="{1C03AA34-9E4A-4CE3-AC7C-F75EA79E7C3E}"/>
              </a:ext>
            </a:extLst>
          </p:cNvPr>
          <p:cNvSpPr>
            <a:spLocks noGrp="1"/>
          </p:cNvSpPr>
          <p:nvPr>
            <p:ph type="pic" sz="quarter" idx="14"/>
          </p:nvPr>
        </p:nvSpPr>
        <p:spPr>
          <a:xfrm>
            <a:off x="4819499" y="4085291"/>
            <a:ext cx="39194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0" name="Textplatzhalter 9">
            <a:extLst>
              <a:ext uri="{FF2B5EF4-FFF2-40B4-BE49-F238E27FC236}">
                <a16:creationId xmlns:a16="http://schemas.microsoft.com/office/drawing/2014/main" id="{6C2F2BAE-909F-472D-BE4F-96A79DA05ABA}"/>
              </a:ext>
            </a:extLst>
          </p:cNvPr>
          <p:cNvSpPr>
            <a:spLocks noGrp="1"/>
          </p:cNvSpPr>
          <p:nvPr>
            <p:ph type="body" sz="quarter" idx="16"/>
          </p:nvPr>
        </p:nvSpPr>
        <p:spPr>
          <a:xfrm>
            <a:off x="8919000" y="4085291"/>
            <a:ext cx="2552999" cy="2231291"/>
          </a:xfrm>
          <a:custGeom>
            <a:avLst/>
            <a:gdLst>
              <a:gd name="connsiteX0" fmla="*/ 0 w 2552999"/>
              <a:gd name="connsiteY0" fmla="*/ 0 h 2231291"/>
              <a:gd name="connsiteX1" fmla="*/ 2552999 w 2552999"/>
              <a:gd name="connsiteY1" fmla="*/ 0 h 2231291"/>
              <a:gd name="connsiteX2" fmla="*/ 2552999 w 2552999"/>
              <a:gd name="connsiteY2" fmla="*/ 1915834 h 2231291"/>
              <a:gd name="connsiteX3" fmla="*/ 2048161 w 2552999"/>
              <a:gd name="connsiteY3" fmla="*/ 2231291 h 2231291"/>
              <a:gd name="connsiteX4" fmla="*/ 0 w 2552999"/>
              <a:gd name="connsiteY4" fmla="*/ 2231291 h 223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999" h="2231291">
                <a:moveTo>
                  <a:pt x="0" y="0"/>
                </a:moveTo>
                <a:lnTo>
                  <a:pt x="2552999" y="0"/>
                </a:lnTo>
                <a:lnTo>
                  <a:pt x="2552999" y="1915834"/>
                </a:lnTo>
                <a:lnTo>
                  <a:pt x="2048161" y="2231291"/>
                </a:lnTo>
                <a:lnTo>
                  <a:pt x="0" y="2231291"/>
                </a:lnTo>
                <a:close/>
              </a:path>
            </a:pathLst>
          </a:custGeom>
          <a:solidFill>
            <a:schemeClr val="tx2"/>
          </a:solidFill>
        </p:spPr>
        <p:txBody>
          <a:bodyPr wrap="square" lIns="144000" tIns="144000" rIns="144000" bIns="144000">
            <a:noAutofit/>
          </a:bodyPr>
          <a:lstStyle>
            <a:lvl1pPr marL="0" indent="0">
              <a:spcBef>
                <a:spcPts val="0"/>
              </a:spcBef>
              <a:buNone/>
              <a:defRPr sz="140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4" name="Titel 3">
            <a:extLst>
              <a:ext uri="{FF2B5EF4-FFF2-40B4-BE49-F238E27FC236}">
                <a16:creationId xmlns:a16="http://schemas.microsoft.com/office/drawing/2014/main" id="{F93ABC32-9FE8-459D-ACCB-102523772369}"/>
              </a:ext>
            </a:extLst>
          </p:cNvPr>
          <p:cNvSpPr>
            <a:spLocks noGrp="1"/>
          </p:cNvSpPr>
          <p:nvPr>
            <p:ph type="title"/>
          </p:nvPr>
        </p:nvSpPr>
        <p:spPr/>
        <p:txBody>
          <a:bodyPr/>
          <a:lstStyle/>
          <a:p>
            <a:r>
              <a:rPr lang="de-DE"/>
              <a:t>Mastertitelformat bearbeiten</a:t>
            </a:r>
          </a:p>
        </p:txBody>
      </p:sp>
      <p:sp>
        <p:nvSpPr>
          <p:cNvPr id="2" name="Datumsplatzhalter 1">
            <a:extLst>
              <a:ext uri="{FF2B5EF4-FFF2-40B4-BE49-F238E27FC236}">
                <a16:creationId xmlns:a16="http://schemas.microsoft.com/office/drawing/2014/main" id="{157E0EAD-D6B1-4816-B378-23892E83F82D}"/>
              </a:ext>
            </a:extLst>
          </p:cNvPr>
          <p:cNvSpPr>
            <a:spLocks noGrp="1"/>
          </p:cNvSpPr>
          <p:nvPr>
            <p:ph type="dt" sz="half" idx="17"/>
          </p:nvPr>
        </p:nvSpPr>
        <p:spPr/>
        <p:txBody>
          <a:bodyPr/>
          <a:lstStyle/>
          <a:p>
            <a:r>
              <a:rPr lang="de-DE"/>
              <a:t>|    15.02.2019</a:t>
            </a:r>
            <a:endParaRPr lang="de-DE" dirty="0"/>
          </a:p>
        </p:txBody>
      </p:sp>
      <p:sp>
        <p:nvSpPr>
          <p:cNvPr id="3" name="Fußzeilenplatzhalter 2">
            <a:extLst>
              <a:ext uri="{FF2B5EF4-FFF2-40B4-BE49-F238E27FC236}">
                <a16:creationId xmlns:a16="http://schemas.microsoft.com/office/drawing/2014/main" id="{3DD2D387-3FB6-4B0C-98E8-123EED79A0C1}"/>
              </a:ext>
            </a:extLst>
          </p:cNvPr>
          <p:cNvSpPr>
            <a:spLocks noGrp="1"/>
          </p:cNvSpPr>
          <p:nvPr>
            <p:ph type="ftr" sz="quarter" idx="18"/>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0E2EB323-5D4B-44C9-8093-B68CFD3AF65E}"/>
              </a:ext>
            </a:extLst>
          </p:cNvPr>
          <p:cNvSpPr>
            <a:spLocks noGrp="1"/>
          </p:cNvSpPr>
          <p:nvPr>
            <p:ph type="sldNum" sz="quarter" idx="19"/>
          </p:nvPr>
        </p:nvSpPr>
        <p:spPr/>
        <p:txBody>
          <a:bodyPr/>
          <a:lstStyle/>
          <a:p>
            <a:fld id="{6567D7EC-8799-48C5-898A-08E264972062}" type="slidenum">
              <a:rPr lang="de-DE" smtClean="0"/>
              <a:pPr/>
              <a:t>‹Nr.›</a:t>
            </a:fld>
            <a:endParaRPr lang="de-DE" dirty="0"/>
          </a:p>
        </p:txBody>
      </p:sp>
      <p:sp>
        <p:nvSpPr>
          <p:cNvPr id="18" name="Untertitel 2">
            <a:extLst>
              <a:ext uri="{FF2B5EF4-FFF2-40B4-BE49-F238E27FC236}">
                <a16:creationId xmlns:a16="http://schemas.microsoft.com/office/drawing/2014/main" id="{2F490B95-624C-4C01-B8CF-324AF2796124}"/>
              </a:ext>
            </a:extLst>
          </p:cNvPr>
          <p:cNvSpPr>
            <a:spLocks noGrp="1"/>
          </p:cNvSpPr>
          <p:nvPr>
            <p:ph type="subTitle" idx="20"/>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13" name="Gerader Verbinder 12">
            <a:extLst>
              <a:ext uri="{FF2B5EF4-FFF2-40B4-BE49-F238E27FC236}">
                <a16:creationId xmlns:a16="http://schemas.microsoft.com/office/drawing/2014/main" id="{D1EA23CB-DE6D-4F22-B14C-D08F0E16F2A4}"/>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083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exte mit je 1 Bild versetzt">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8D0B7CD6-F947-438A-AF64-88751730D8EB}"/>
              </a:ext>
            </a:extLst>
          </p:cNvPr>
          <p:cNvSpPr>
            <a:spLocks noGrp="1"/>
          </p:cNvSpPr>
          <p:nvPr>
            <p:ph type="body" sz="quarter" idx="21"/>
          </p:nvPr>
        </p:nvSpPr>
        <p:spPr>
          <a:xfrm>
            <a:off x="7199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2" name="Bildplatzhalter 6">
            <a:extLst>
              <a:ext uri="{FF2B5EF4-FFF2-40B4-BE49-F238E27FC236}">
                <a16:creationId xmlns:a16="http://schemas.microsoft.com/office/drawing/2014/main" id="{37603677-00F0-456F-A684-0FCB6F47B8B2}"/>
              </a:ext>
            </a:extLst>
          </p:cNvPr>
          <p:cNvSpPr>
            <a:spLocks noGrp="1"/>
          </p:cNvSpPr>
          <p:nvPr>
            <p:ph type="pic" sz="quarter" idx="14"/>
          </p:nvPr>
        </p:nvSpPr>
        <p:spPr>
          <a:xfrm>
            <a:off x="34532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1" name="Textplatzhalter 18">
            <a:extLst>
              <a:ext uri="{FF2B5EF4-FFF2-40B4-BE49-F238E27FC236}">
                <a16:creationId xmlns:a16="http://schemas.microsoft.com/office/drawing/2014/main" id="{BA13482D-7FD6-46E0-8A6A-548C63908FC5}"/>
              </a:ext>
            </a:extLst>
          </p:cNvPr>
          <p:cNvSpPr>
            <a:spLocks noGrp="1"/>
          </p:cNvSpPr>
          <p:nvPr>
            <p:ph type="body" sz="quarter" idx="23"/>
          </p:nvPr>
        </p:nvSpPr>
        <p:spPr>
          <a:xfrm>
            <a:off x="61865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4" name="Bildplatzhalter 6">
            <a:extLst>
              <a:ext uri="{FF2B5EF4-FFF2-40B4-BE49-F238E27FC236}">
                <a16:creationId xmlns:a16="http://schemas.microsoft.com/office/drawing/2014/main" id="{3C228099-C7FA-4BE1-8248-4821955EF014}"/>
              </a:ext>
            </a:extLst>
          </p:cNvPr>
          <p:cNvSpPr>
            <a:spLocks noGrp="1"/>
          </p:cNvSpPr>
          <p:nvPr>
            <p:ph type="pic" sz="quarter" idx="16"/>
          </p:nvPr>
        </p:nvSpPr>
        <p:spPr>
          <a:xfrm>
            <a:off x="89198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16" name="Bildplatzhalter 6">
            <a:extLst>
              <a:ext uri="{FF2B5EF4-FFF2-40B4-BE49-F238E27FC236}">
                <a16:creationId xmlns:a16="http://schemas.microsoft.com/office/drawing/2014/main" id="{B2BA3FFC-78EE-48EA-AE0C-300F956B989C}"/>
              </a:ext>
            </a:extLst>
          </p:cNvPr>
          <p:cNvSpPr>
            <a:spLocks noGrp="1"/>
          </p:cNvSpPr>
          <p:nvPr>
            <p:ph type="pic" sz="quarter" idx="18"/>
          </p:nvPr>
        </p:nvSpPr>
        <p:spPr>
          <a:xfrm>
            <a:off x="7199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0" name="Textplatzhalter 18">
            <a:extLst>
              <a:ext uri="{FF2B5EF4-FFF2-40B4-BE49-F238E27FC236}">
                <a16:creationId xmlns:a16="http://schemas.microsoft.com/office/drawing/2014/main" id="{794CEAF2-9F84-4B99-A8AF-ECE3AB5E576E}"/>
              </a:ext>
            </a:extLst>
          </p:cNvPr>
          <p:cNvSpPr>
            <a:spLocks noGrp="1"/>
          </p:cNvSpPr>
          <p:nvPr>
            <p:ph type="body" sz="quarter" idx="22"/>
          </p:nvPr>
        </p:nvSpPr>
        <p:spPr>
          <a:xfrm>
            <a:off x="34532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8" name="Bildplatzhalter 6">
            <a:extLst>
              <a:ext uri="{FF2B5EF4-FFF2-40B4-BE49-F238E27FC236}">
                <a16:creationId xmlns:a16="http://schemas.microsoft.com/office/drawing/2014/main" id="{7FD20DB8-649F-4F75-BDA2-47C449040CD6}"/>
              </a:ext>
            </a:extLst>
          </p:cNvPr>
          <p:cNvSpPr>
            <a:spLocks noGrp="1"/>
          </p:cNvSpPr>
          <p:nvPr>
            <p:ph type="pic" sz="quarter" idx="20"/>
          </p:nvPr>
        </p:nvSpPr>
        <p:spPr>
          <a:xfrm>
            <a:off x="61865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9" name="Textplatzhalter 28">
            <a:extLst>
              <a:ext uri="{FF2B5EF4-FFF2-40B4-BE49-F238E27FC236}">
                <a16:creationId xmlns:a16="http://schemas.microsoft.com/office/drawing/2014/main" id="{22AE0353-0383-4E9B-84C9-6E8C1C24B104}"/>
              </a:ext>
            </a:extLst>
          </p:cNvPr>
          <p:cNvSpPr>
            <a:spLocks noGrp="1"/>
          </p:cNvSpPr>
          <p:nvPr>
            <p:ph type="body" sz="quarter" idx="24"/>
          </p:nvPr>
        </p:nvSpPr>
        <p:spPr>
          <a:xfrm>
            <a:off x="8919899" y="4086000"/>
            <a:ext cx="2553300" cy="2232000"/>
          </a:xfrm>
          <a:custGeom>
            <a:avLst/>
            <a:gdLst>
              <a:gd name="connsiteX0" fmla="*/ 0 w 2553300"/>
              <a:gd name="connsiteY0" fmla="*/ 0 h 2232000"/>
              <a:gd name="connsiteX1" fmla="*/ 2553300 w 2553300"/>
              <a:gd name="connsiteY1" fmla="*/ 0 h 2232000"/>
              <a:gd name="connsiteX2" fmla="*/ 2553300 w 2553300"/>
              <a:gd name="connsiteY2" fmla="*/ 1914375 h 2232000"/>
              <a:gd name="connsiteX3" fmla="*/ 2044993 w 2553300"/>
              <a:gd name="connsiteY3" fmla="*/ 2232000 h 2232000"/>
              <a:gd name="connsiteX4" fmla="*/ 0 w 25533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300" h="2232000">
                <a:moveTo>
                  <a:pt x="0" y="0"/>
                </a:moveTo>
                <a:lnTo>
                  <a:pt x="2553300" y="0"/>
                </a:lnTo>
                <a:lnTo>
                  <a:pt x="2553300" y="1914375"/>
                </a:lnTo>
                <a:lnTo>
                  <a:pt x="2044993" y="2232000"/>
                </a:lnTo>
                <a:lnTo>
                  <a:pt x="0" y="2232000"/>
                </a:lnTo>
                <a:close/>
              </a:path>
            </a:pathLst>
          </a:custGeom>
          <a:solidFill>
            <a:schemeClr val="accent3"/>
          </a:solidFill>
        </p:spPr>
        <p:txBody>
          <a:bodyPr wrap="square"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24" name="Textplatzhalter 23">
            <a:extLst>
              <a:ext uri="{FF2B5EF4-FFF2-40B4-BE49-F238E27FC236}">
                <a16:creationId xmlns:a16="http://schemas.microsoft.com/office/drawing/2014/main" id="{9EE9C679-81B2-4C00-9AD0-B24037728D5F}"/>
              </a:ext>
            </a:extLst>
          </p:cNvPr>
          <p:cNvSpPr>
            <a:spLocks noGrp="1"/>
          </p:cNvSpPr>
          <p:nvPr>
            <p:ph type="body" sz="quarter" idx="25" hasCustomPrompt="1"/>
          </p:nvPr>
        </p:nvSpPr>
        <p:spPr>
          <a:xfrm>
            <a:off x="719998"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1</a:t>
            </a:r>
          </a:p>
        </p:txBody>
      </p:sp>
      <p:sp>
        <p:nvSpPr>
          <p:cNvPr id="25" name="Textplatzhalter 23">
            <a:extLst>
              <a:ext uri="{FF2B5EF4-FFF2-40B4-BE49-F238E27FC236}">
                <a16:creationId xmlns:a16="http://schemas.microsoft.com/office/drawing/2014/main" id="{67BFBE5B-6EF5-477E-8B16-D9DDC1B0394C}"/>
              </a:ext>
            </a:extLst>
          </p:cNvPr>
          <p:cNvSpPr>
            <a:spLocks noGrp="1"/>
          </p:cNvSpPr>
          <p:nvPr>
            <p:ph type="body" sz="quarter" idx="26" hasCustomPrompt="1"/>
          </p:nvPr>
        </p:nvSpPr>
        <p:spPr>
          <a:xfrm>
            <a:off x="34532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3</a:t>
            </a:r>
          </a:p>
        </p:txBody>
      </p:sp>
      <p:sp>
        <p:nvSpPr>
          <p:cNvPr id="26" name="Textplatzhalter 23">
            <a:extLst>
              <a:ext uri="{FF2B5EF4-FFF2-40B4-BE49-F238E27FC236}">
                <a16:creationId xmlns:a16="http://schemas.microsoft.com/office/drawing/2014/main" id="{7E03E66F-9B22-44FD-82F9-97EA205FD832}"/>
              </a:ext>
            </a:extLst>
          </p:cNvPr>
          <p:cNvSpPr>
            <a:spLocks noGrp="1"/>
          </p:cNvSpPr>
          <p:nvPr>
            <p:ph type="body" sz="quarter" idx="27" hasCustomPrompt="1"/>
          </p:nvPr>
        </p:nvSpPr>
        <p:spPr>
          <a:xfrm>
            <a:off x="6186599"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2</a:t>
            </a:r>
          </a:p>
        </p:txBody>
      </p:sp>
      <p:sp>
        <p:nvSpPr>
          <p:cNvPr id="27" name="Textplatzhalter 23">
            <a:extLst>
              <a:ext uri="{FF2B5EF4-FFF2-40B4-BE49-F238E27FC236}">
                <a16:creationId xmlns:a16="http://schemas.microsoft.com/office/drawing/2014/main" id="{749543A4-338F-4532-A8F7-3C8053E06517}"/>
              </a:ext>
            </a:extLst>
          </p:cNvPr>
          <p:cNvSpPr>
            <a:spLocks noGrp="1"/>
          </p:cNvSpPr>
          <p:nvPr>
            <p:ph type="body" sz="quarter" idx="28" hasCustomPrompt="1"/>
          </p:nvPr>
        </p:nvSpPr>
        <p:spPr>
          <a:xfrm>
            <a:off x="89198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4</a:t>
            </a:r>
          </a:p>
        </p:txBody>
      </p:sp>
      <p:sp>
        <p:nvSpPr>
          <p:cNvPr id="2" name="Titel 1">
            <a:extLst>
              <a:ext uri="{FF2B5EF4-FFF2-40B4-BE49-F238E27FC236}">
                <a16:creationId xmlns:a16="http://schemas.microsoft.com/office/drawing/2014/main" id="{A44C7506-1301-49C0-9C41-04D95085CCD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756F48A-94B2-4E68-8433-3D86488F2613}"/>
              </a:ext>
            </a:extLst>
          </p:cNvPr>
          <p:cNvSpPr>
            <a:spLocks noGrp="1"/>
          </p:cNvSpPr>
          <p:nvPr>
            <p:ph type="dt" sz="half" idx="29"/>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EAB230BD-CD3E-4D54-BA85-1FA6F5CCC1E4}"/>
              </a:ext>
            </a:extLst>
          </p:cNvPr>
          <p:cNvSpPr>
            <a:spLocks noGrp="1"/>
          </p:cNvSpPr>
          <p:nvPr>
            <p:ph type="ftr" sz="quarter" idx="30"/>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17105B9E-F57E-42DF-A0F2-61A5FEC545CF}"/>
              </a:ext>
            </a:extLst>
          </p:cNvPr>
          <p:cNvSpPr>
            <a:spLocks noGrp="1"/>
          </p:cNvSpPr>
          <p:nvPr>
            <p:ph type="sldNum" sz="quarter" idx="31"/>
          </p:nvPr>
        </p:nvSpPr>
        <p:spPr/>
        <p:txBody>
          <a:bodyPr/>
          <a:lstStyle/>
          <a:p>
            <a:fld id="{6567D7EC-8799-48C5-898A-08E264972062}" type="slidenum">
              <a:rPr lang="de-DE" smtClean="0"/>
              <a:pPr/>
              <a:t>‹Nr.›</a:t>
            </a:fld>
            <a:endParaRPr lang="de-DE" dirty="0"/>
          </a:p>
        </p:txBody>
      </p:sp>
      <p:sp>
        <p:nvSpPr>
          <p:cNvPr id="22" name="Untertitel 2">
            <a:extLst>
              <a:ext uri="{FF2B5EF4-FFF2-40B4-BE49-F238E27FC236}">
                <a16:creationId xmlns:a16="http://schemas.microsoft.com/office/drawing/2014/main" id="{CD1921EF-845A-4B83-94D5-07A0CE8FDCEC}"/>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23" name="Gerader Verbinder 22">
            <a:extLst>
              <a:ext uri="{FF2B5EF4-FFF2-40B4-BE49-F238E27FC236}">
                <a16:creationId xmlns:a16="http://schemas.microsoft.com/office/drawing/2014/main" id="{DCA848E7-92BD-42A2-8DB5-48C272EDDD38}"/>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607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Texte mit je 1 Bild">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8D0B7CD6-F947-438A-AF64-88751730D8EB}"/>
              </a:ext>
            </a:extLst>
          </p:cNvPr>
          <p:cNvSpPr>
            <a:spLocks noGrp="1"/>
          </p:cNvSpPr>
          <p:nvPr>
            <p:ph type="body" sz="quarter" idx="21"/>
          </p:nvPr>
        </p:nvSpPr>
        <p:spPr>
          <a:xfrm>
            <a:off x="7199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2" name="Bildplatzhalter 6">
            <a:extLst>
              <a:ext uri="{FF2B5EF4-FFF2-40B4-BE49-F238E27FC236}">
                <a16:creationId xmlns:a16="http://schemas.microsoft.com/office/drawing/2014/main" id="{37603677-00F0-456F-A684-0FCB6F47B8B2}"/>
              </a:ext>
            </a:extLst>
          </p:cNvPr>
          <p:cNvSpPr>
            <a:spLocks noGrp="1"/>
          </p:cNvSpPr>
          <p:nvPr>
            <p:ph type="pic" sz="quarter" idx="14"/>
          </p:nvPr>
        </p:nvSpPr>
        <p:spPr>
          <a:xfrm>
            <a:off x="34532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1" name="Textplatzhalter 18">
            <a:extLst>
              <a:ext uri="{FF2B5EF4-FFF2-40B4-BE49-F238E27FC236}">
                <a16:creationId xmlns:a16="http://schemas.microsoft.com/office/drawing/2014/main" id="{BA13482D-7FD6-46E0-8A6A-548C63908FC5}"/>
              </a:ext>
            </a:extLst>
          </p:cNvPr>
          <p:cNvSpPr>
            <a:spLocks noGrp="1"/>
          </p:cNvSpPr>
          <p:nvPr>
            <p:ph type="body" sz="quarter" idx="23"/>
          </p:nvPr>
        </p:nvSpPr>
        <p:spPr>
          <a:xfrm>
            <a:off x="61865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4" name="Bildplatzhalter 6">
            <a:extLst>
              <a:ext uri="{FF2B5EF4-FFF2-40B4-BE49-F238E27FC236}">
                <a16:creationId xmlns:a16="http://schemas.microsoft.com/office/drawing/2014/main" id="{3C228099-C7FA-4BE1-8248-4821955EF014}"/>
              </a:ext>
            </a:extLst>
          </p:cNvPr>
          <p:cNvSpPr>
            <a:spLocks noGrp="1"/>
          </p:cNvSpPr>
          <p:nvPr>
            <p:ph type="pic" sz="quarter" idx="16"/>
          </p:nvPr>
        </p:nvSpPr>
        <p:spPr>
          <a:xfrm>
            <a:off x="89198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0" name="Textplatzhalter 18">
            <a:extLst>
              <a:ext uri="{FF2B5EF4-FFF2-40B4-BE49-F238E27FC236}">
                <a16:creationId xmlns:a16="http://schemas.microsoft.com/office/drawing/2014/main" id="{794CEAF2-9F84-4B99-A8AF-ECE3AB5E576E}"/>
              </a:ext>
            </a:extLst>
          </p:cNvPr>
          <p:cNvSpPr>
            <a:spLocks noGrp="1"/>
          </p:cNvSpPr>
          <p:nvPr>
            <p:ph type="body" sz="quarter" idx="22"/>
          </p:nvPr>
        </p:nvSpPr>
        <p:spPr>
          <a:xfrm>
            <a:off x="7199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6" name="Bildplatzhalter 6">
            <a:extLst>
              <a:ext uri="{FF2B5EF4-FFF2-40B4-BE49-F238E27FC236}">
                <a16:creationId xmlns:a16="http://schemas.microsoft.com/office/drawing/2014/main" id="{B2BA3FFC-78EE-48EA-AE0C-300F956B989C}"/>
              </a:ext>
            </a:extLst>
          </p:cNvPr>
          <p:cNvSpPr>
            <a:spLocks noGrp="1"/>
          </p:cNvSpPr>
          <p:nvPr>
            <p:ph type="pic" sz="quarter" idx="18"/>
          </p:nvPr>
        </p:nvSpPr>
        <p:spPr>
          <a:xfrm>
            <a:off x="34532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2" name="Textplatzhalter 18">
            <a:extLst>
              <a:ext uri="{FF2B5EF4-FFF2-40B4-BE49-F238E27FC236}">
                <a16:creationId xmlns:a16="http://schemas.microsoft.com/office/drawing/2014/main" id="{FF9C62C6-AB76-491F-A58B-062EF89911A2}"/>
              </a:ext>
            </a:extLst>
          </p:cNvPr>
          <p:cNvSpPr>
            <a:spLocks noGrp="1"/>
          </p:cNvSpPr>
          <p:nvPr>
            <p:ph type="body" sz="quarter" idx="24"/>
          </p:nvPr>
        </p:nvSpPr>
        <p:spPr>
          <a:xfrm>
            <a:off x="61865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29" name="Bildplatzhalter 28">
            <a:extLst>
              <a:ext uri="{FF2B5EF4-FFF2-40B4-BE49-F238E27FC236}">
                <a16:creationId xmlns:a16="http://schemas.microsoft.com/office/drawing/2014/main" id="{40064942-68BC-4E81-8583-6A4580971342}"/>
              </a:ext>
            </a:extLst>
          </p:cNvPr>
          <p:cNvSpPr>
            <a:spLocks noGrp="1"/>
          </p:cNvSpPr>
          <p:nvPr>
            <p:ph type="pic" sz="quarter" idx="20"/>
          </p:nvPr>
        </p:nvSpPr>
        <p:spPr>
          <a:xfrm>
            <a:off x="8919899" y="4085999"/>
            <a:ext cx="2553300" cy="2232000"/>
          </a:xfrm>
          <a:custGeom>
            <a:avLst/>
            <a:gdLst>
              <a:gd name="connsiteX0" fmla="*/ 0 w 2553300"/>
              <a:gd name="connsiteY0" fmla="*/ 0 h 2232000"/>
              <a:gd name="connsiteX1" fmla="*/ 2553300 w 2553300"/>
              <a:gd name="connsiteY1" fmla="*/ 0 h 2232000"/>
              <a:gd name="connsiteX2" fmla="*/ 2553300 w 2553300"/>
              <a:gd name="connsiteY2" fmla="*/ 1914376 h 2232000"/>
              <a:gd name="connsiteX3" fmla="*/ 2044994 w 2553300"/>
              <a:gd name="connsiteY3" fmla="*/ 2232000 h 2232000"/>
              <a:gd name="connsiteX4" fmla="*/ 0 w 25533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300" h="2232000">
                <a:moveTo>
                  <a:pt x="0" y="0"/>
                </a:moveTo>
                <a:lnTo>
                  <a:pt x="2553300" y="0"/>
                </a:lnTo>
                <a:lnTo>
                  <a:pt x="2553300" y="1914376"/>
                </a:lnTo>
                <a:lnTo>
                  <a:pt x="2044994" y="2232000"/>
                </a:lnTo>
                <a:lnTo>
                  <a:pt x="0" y="2232000"/>
                </a:lnTo>
                <a:close/>
              </a:path>
            </a:pathLst>
          </a:custGeom>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4" name="Textplatzhalter 23">
            <a:extLst>
              <a:ext uri="{FF2B5EF4-FFF2-40B4-BE49-F238E27FC236}">
                <a16:creationId xmlns:a16="http://schemas.microsoft.com/office/drawing/2014/main" id="{9EE9C679-81B2-4C00-9AD0-B24037728D5F}"/>
              </a:ext>
            </a:extLst>
          </p:cNvPr>
          <p:cNvSpPr>
            <a:spLocks noGrp="1"/>
          </p:cNvSpPr>
          <p:nvPr>
            <p:ph type="body" sz="quarter" idx="25" hasCustomPrompt="1"/>
          </p:nvPr>
        </p:nvSpPr>
        <p:spPr>
          <a:xfrm>
            <a:off x="719998"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1</a:t>
            </a:r>
          </a:p>
        </p:txBody>
      </p:sp>
      <p:sp>
        <p:nvSpPr>
          <p:cNvPr id="25" name="Textplatzhalter 23">
            <a:extLst>
              <a:ext uri="{FF2B5EF4-FFF2-40B4-BE49-F238E27FC236}">
                <a16:creationId xmlns:a16="http://schemas.microsoft.com/office/drawing/2014/main" id="{67BFBE5B-6EF5-477E-8B16-D9DDC1B0394C}"/>
              </a:ext>
            </a:extLst>
          </p:cNvPr>
          <p:cNvSpPr>
            <a:spLocks noGrp="1"/>
          </p:cNvSpPr>
          <p:nvPr>
            <p:ph type="body" sz="quarter" idx="26" hasCustomPrompt="1"/>
          </p:nvPr>
        </p:nvSpPr>
        <p:spPr>
          <a:xfrm>
            <a:off x="7199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3</a:t>
            </a:r>
          </a:p>
        </p:txBody>
      </p:sp>
      <p:sp>
        <p:nvSpPr>
          <p:cNvPr id="26" name="Textplatzhalter 23">
            <a:extLst>
              <a:ext uri="{FF2B5EF4-FFF2-40B4-BE49-F238E27FC236}">
                <a16:creationId xmlns:a16="http://schemas.microsoft.com/office/drawing/2014/main" id="{7E03E66F-9B22-44FD-82F9-97EA205FD832}"/>
              </a:ext>
            </a:extLst>
          </p:cNvPr>
          <p:cNvSpPr>
            <a:spLocks noGrp="1"/>
          </p:cNvSpPr>
          <p:nvPr>
            <p:ph type="body" sz="quarter" idx="27" hasCustomPrompt="1"/>
          </p:nvPr>
        </p:nvSpPr>
        <p:spPr>
          <a:xfrm>
            <a:off x="6186599"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2</a:t>
            </a:r>
          </a:p>
        </p:txBody>
      </p:sp>
      <p:sp>
        <p:nvSpPr>
          <p:cNvPr id="27" name="Textplatzhalter 23">
            <a:extLst>
              <a:ext uri="{FF2B5EF4-FFF2-40B4-BE49-F238E27FC236}">
                <a16:creationId xmlns:a16="http://schemas.microsoft.com/office/drawing/2014/main" id="{749543A4-338F-4532-A8F7-3C8053E06517}"/>
              </a:ext>
            </a:extLst>
          </p:cNvPr>
          <p:cNvSpPr>
            <a:spLocks noGrp="1"/>
          </p:cNvSpPr>
          <p:nvPr>
            <p:ph type="body" sz="quarter" idx="28" hasCustomPrompt="1"/>
          </p:nvPr>
        </p:nvSpPr>
        <p:spPr>
          <a:xfrm>
            <a:off x="61865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4</a:t>
            </a:r>
          </a:p>
        </p:txBody>
      </p:sp>
      <p:sp>
        <p:nvSpPr>
          <p:cNvPr id="2" name="Titel 1">
            <a:extLst>
              <a:ext uri="{FF2B5EF4-FFF2-40B4-BE49-F238E27FC236}">
                <a16:creationId xmlns:a16="http://schemas.microsoft.com/office/drawing/2014/main" id="{86214A44-AF01-4C18-A48A-D60FB248BCB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ADBD298-EEC0-4FCE-AD3E-E0A71133EC00}"/>
              </a:ext>
            </a:extLst>
          </p:cNvPr>
          <p:cNvSpPr>
            <a:spLocks noGrp="1"/>
          </p:cNvSpPr>
          <p:nvPr>
            <p:ph type="dt" sz="half" idx="29"/>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2531DBC6-4D2A-496E-902B-EFD874699C5C}"/>
              </a:ext>
            </a:extLst>
          </p:cNvPr>
          <p:cNvSpPr>
            <a:spLocks noGrp="1"/>
          </p:cNvSpPr>
          <p:nvPr>
            <p:ph type="ftr" sz="quarter" idx="30"/>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03EB8BD6-E622-4B45-A236-19BF5A5D1813}"/>
              </a:ext>
            </a:extLst>
          </p:cNvPr>
          <p:cNvSpPr>
            <a:spLocks noGrp="1"/>
          </p:cNvSpPr>
          <p:nvPr>
            <p:ph type="sldNum" sz="quarter" idx="31"/>
          </p:nvPr>
        </p:nvSpPr>
        <p:spPr/>
        <p:txBody>
          <a:bodyPr/>
          <a:lstStyle/>
          <a:p>
            <a:fld id="{6567D7EC-8799-48C5-898A-08E264972062}" type="slidenum">
              <a:rPr lang="de-DE" smtClean="0"/>
              <a:pPr/>
              <a:t>‹Nr.›</a:t>
            </a:fld>
            <a:endParaRPr lang="de-DE" dirty="0"/>
          </a:p>
        </p:txBody>
      </p:sp>
      <p:sp>
        <p:nvSpPr>
          <p:cNvPr id="23" name="Untertitel 2">
            <a:extLst>
              <a:ext uri="{FF2B5EF4-FFF2-40B4-BE49-F238E27FC236}">
                <a16:creationId xmlns:a16="http://schemas.microsoft.com/office/drawing/2014/main" id="{0863C9F9-60AE-4E82-86B7-ECB092C2DC95}"/>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28" name="Gerader Verbinder 27">
            <a:extLst>
              <a:ext uri="{FF2B5EF4-FFF2-40B4-BE49-F238E27FC236}">
                <a16:creationId xmlns:a16="http://schemas.microsoft.com/office/drawing/2014/main" id="{1D178B3D-67C8-474D-B36E-39BB73685217}"/>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005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28" name="rechts unten Bild">
            <a:extLst>
              <a:ext uri="{FF2B5EF4-FFF2-40B4-BE49-F238E27FC236}">
                <a16:creationId xmlns:a16="http://schemas.microsoft.com/office/drawing/2014/main" id="{CD5FA5D3-D717-492A-A9A5-AAD003D3C553}"/>
              </a:ext>
            </a:extLst>
          </p:cNvPr>
          <p:cNvSpPr>
            <a:spLocks noGrp="1"/>
          </p:cNvSpPr>
          <p:nvPr>
            <p:ph type="pic" sz="quarter" idx="15"/>
          </p:nvPr>
        </p:nvSpPr>
        <p:spPr>
          <a:xfrm>
            <a:off x="5118903" y="2347394"/>
            <a:ext cx="6354297" cy="3970606"/>
          </a:xfrm>
          <a:custGeom>
            <a:avLst/>
            <a:gdLst>
              <a:gd name="connsiteX0" fmla="*/ 6354297 w 6354297"/>
              <a:gd name="connsiteY0" fmla="*/ 0 h 3970606"/>
              <a:gd name="connsiteX1" fmla="*/ 6354297 w 6354297"/>
              <a:gd name="connsiteY1" fmla="*/ 3652981 h 3970606"/>
              <a:gd name="connsiteX2" fmla="*/ 5845990 w 6354297"/>
              <a:gd name="connsiteY2" fmla="*/ 3970606 h 3970606"/>
              <a:gd name="connsiteX3" fmla="*/ 0 w 6354297"/>
              <a:gd name="connsiteY3" fmla="*/ 3970606 h 3970606"/>
            </a:gdLst>
            <a:ahLst/>
            <a:cxnLst>
              <a:cxn ang="0">
                <a:pos x="connsiteX0" y="connsiteY0"/>
              </a:cxn>
              <a:cxn ang="0">
                <a:pos x="connsiteX1" y="connsiteY1"/>
              </a:cxn>
              <a:cxn ang="0">
                <a:pos x="connsiteX2" y="connsiteY2"/>
              </a:cxn>
              <a:cxn ang="0">
                <a:pos x="connsiteX3" y="connsiteY3"/>
              </a:cxn>
            </a:cxnLst>
            <a:rect l="l" t="t" r="r" b="b"/>
            <a:pathLst>
              <a:path w="6354297" h="3970606">
                <a:moveTo>
                  <a:pt x="6354297" y="0"/>
                </a:moveTo>
                <a:lnTo>
                  <a:pt x="6354297" y="3652981"/>
                </a:lnTo>
                <a:lnTo>
                  <a:pt x="5845990" y="3970606"/>
                </a:lnTo>
                <a:lnTo>
                  <a:pt x="0" y="3970606"/>
                </a:lnTo>
                <a:close/>
              </a:path>
            </a:pathLst>
          </a:custGeom>
          <a:solidFill>
            <a:schemeClr val="accent3"/>
          </a:solidFill>
        </p:spPr>
        <p:txBody>
          <a:bodyPr wrap="square" anchor="ctr">
            <a:noAutofit/>
          </a:bodyPr>
          <a:lstStyle>
            <a:lvl1pPr algn="r">
              <a:defRPr sz="1200"/>
            </a:lvl1pPr>
          </a:lstStyle>
          <a:p>
            <a:r>
              <a:rPr lang="de-DE"/>
              <a:t>Bild durch Klicken auf Symbol hinzufügen</a:t>
            </a:r>
          </a:p>
        </p:txBody>
      </p:sp>
      <p:sp>
        <p:nvSpPr>
          <p:cNvPr id="30" name="rechts oben Bild">
            <a:extLst>
              <a:ext uri="{FF2B5EF4-FFF2-40B4-BE49-F238E27FC236}">
                <a16:creationId xmlns:a16="http://schemas.microsoft.com/office/drawing/2014/main" id="{6DFA7518-1C80-4796-BE44-D8184948C52E}"/>
              </a:ext>
            </a:extLst>
          </p:cNvPr>
          <p:cNvSpPr>
            <a:spLocks noGrp="1"/>
          </p:cNvSpPr>
          <p:nvPr>
            <p:ph type="pic" sz="quarter" idx="16"/>
          </p:nvPr>
        </p:nvSpPr>
        <p:spPr>
          <a:xfrm>
            <a:off x="7355202" y="1674000"/>
            <a:ext cx="4117998" cy="2182262"/>
          </a:xfrm>
          <a:custGeom>
            <a:avLst/>
            <a:gdLst>
              <a:gd name="connsiteX0" fmla="*/ 0 w 4117998"/>
              <a:gd name="connsiteY0" fmla="*/ 0 h 2182262"/>
              <a:gd name="connsiteX1" fmla="*/ 4117998 w 4117998"/>
              <a:gd name="connsiteY1" fmla="*/ 0 h 2182262"/>
              <a:gd name="connsiteX2" fmla="*/ 4117998 w 4117998"/>
              <a:gd name="connsiteY2" fmla="*/ 461141 h 2182262"/>
              <a:gd name="connsiteX3" fmla="*/ 1363628 w 4117998"/>
              <a:gd name="connsiteY3" fmla="*/ 2182262 h 2182262"/>
            </a:gdLst>
            <a:ahLst/>
            <a:cxnLst>
              <a:cxn ang="0">
                <a:pos x="connsiteX0" y="connsiteY0"/>
              </a:cxn>
              <a:cxn ang="0">
                <a:pos x="connsiteX1" y="connsiteY1"/>
              </a:cxn>
              <a:cxn ang="0">
                <a:pos x="connsiteX2" y="connsiteY2"/>
              </a:cxn>
              <a:cxn ang="0">
                <a:pos x="connsiteX3" y="connsiteY3"/>
              </a:cxn>
            </a:cxnLst>
            <a:rect l="l" t="t" r="r" b="b"/>
            <a:pathLst>
              <a:path w="4117998" h="2182262">
                <a:moveTo>
                  <a:pt x="0" y="0"/>
                </a:moveTo>
                <a:lnTo>
                  <a:pt x="4117998" y="0"/>
                </a:lnTo>
                <a:lnTo>
                  <a:pt x="4117998" y="461141"/>
                </a:lnTo>
                <a:lnTo>
                  <a:pt x="1363628" y="2182262"/>
                </a:lnTo>
                <a:close/>
              </a:path>
            </a:pathLst>
          </a:custGeom>
          <a:solidFill>
            <a:schemeClr val="accent3"/>
          </a:solidFill>
        </p:spPr>
        <p:txBody>
          <a:bodyPr wrap="square">
            <a:noAutofit/>
          </a:bodyPr>
          <a:lstStyle>
            <a:lvl1pPr algn="ctr">
              <a:defRPr sz="1200"/>
            </a:lvl1pPr>
          </a:lstStyle>
          <a:p>
            <a:r>
              <a:rPr lang="de-DE"/>
              <a:t>Bild durch Klicken auf Symbol hinzufügen</a:t>
            </a:r>
          </a:p>
        </p:txBody>
      </p:sp>
      <p:sp>
        <p:nvSpPr>
          <p:cNvPr id="32" name="links großes Bild">
            <a:extLst>
              <a:ext uri="{FF2B5EF4-FFF2-40B4-BE49-F238E27FC236}">
                <a16:creationId xmlns:a16="http://schemas.microsoft.com/office/drawing/2014/main" id="{3250A4B0-2BD5-4E55-807B-8FC0F34662A8}"/>
              </a:ext>
            </a:extLst>
          </p:cNvPr>
          <p:cNvSpPr>
            <a:spLocks noGrp="1"/>
          </p:cNvSpPr>
          <p:nvPr>
            <p:ph type="pic" sz="quarter" idx="14"/>
          </p:nvPr>
        </p:nvSpPr>
        <p:spPr>
          <a:xfrm>
            <a:off x="720000" y="1674000"/>
            <a:ext cx="7846181" cy="4644000"/>
          </a:xfrm>
          <a:custGeom>
            <a:avLst/>
            <a:gdLst>
              <a:gd name="connsiteX0" fmla="*/ 0 w 7846181"/>
              <a:gd name="connsiteY0" fmla="*/ 0 h 4644000"/>
              <a:gd name="connsiteX1" fmla="*/ 6422949 w 7846181"/>
              <a:gd name="connsiteY1" fmla="*/ 0 h 4644000"/>
              <a:gd name="connsiteX2" fmla="*/ 7846181 w 7846181"/>
              <a:gd name="connsiteY2" fmla="*/ 2277649 h 4644000"/>
              <a:gd name="connsiteX3" fmla="*/ 4059228 w 7846181"/>
              <a:gd name="connsiteY3" fmla="*/ 4644000 h 4644000"/>
              <a:gd name="connsiteX4" fmla="*/ 0 w 7846181"/>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6181" h="4644000">
                <a:moveTo>
                  <a:pt x="0" y="0"/>
                </a:moveTo>
                <a:lnTo>
                  <a:pt x="6422949" y="0"/>
                </a:lnTo>
                <a:lnTo>
                  <a:pt x="7846181" y="2277649"/>
                </a:lnTo>
                <a:lnTo>
                  <a:pt x="4059228" y="4644000"/>
                </a:lnTo>
                <a:lnTo>
                  <a:pt x="0" y="4644000"/>
                </a:lnTo>
                <a:close/>
              </a:path>
            </a:pathLst>
          </a:custGeom>
          <a:solidFill>
            <a:schemeClr val="accent3"/>
          </a:solidFill>
        </p:spPr>
        <p:txBody>
          <a:bodyPr wrap="square">
            <a:noAutofit/>
          </a:bodyPr>
          <a:lstStyle>
            <a:lvl1pPr>
              <a:defRPr sz="1200"/>
            </a:lvl1pPr>
          </a:lstStyle>
          <a:p>
            <a:r>
              <a:rPr lang="de-DE"/>
              <a:t>Bild durch Klicken auf Symbol hinzufügen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2E826DC0-7673-4091-B8DF-1F0BF64D563B}"/>
              </a:ext>
            </a:extLst>
          </p:cNvPr>
          <p:cNvSpPr>
            <a:spLocks noGrp="1"/>
          </p:cNvSpPr>
          <p:nvPr>
            <p:ph type="dt" sz="half" idx="17"/>
          </p:nvPr>
        </p:nvSpPr>
        <p:spPr/>
        <p:txBody>
          <a:bodyPr/>
          <a:lstStyle/>
          <a:p>
            <a:r>
              <a:rPr lang="de-DE"/>
              <a:t>|    15.02.2019</a:t>
            </a:r>
            <a:endParaRPr lang="de-DE" dirty="0"/>
          </a:p>
        </p:txBody>
      </p:sp>
      <p:sp>
        <p:nvSpPr>
          <p:cNvPr id="4" name="Fußzeilenplatzhalter 3">
            <a:extLst>
              <a:ext uri="{FF2B5EF4-FFF2-40B4-BE49-F238E27FC236}">
                <a16:creationId xmlns:a16="http://schemas.microsoft.com/office/drawing/2014/main" id="{6667E07C-4EF5-43E9-9B7B-40CF109326AE}"/>
              </a:ext>
            </a:extLst>
          </p:cNvPr>
          <p:cNvSpPr>
            <a:spLocks noGrp="1"/>
          </p:cNvSpPr>
          <p:nvPr>
            <p:ph type="ftr" sz="quarter" idx="18"/>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2B583426-CEAE-4105-B68D-3BC46AA14515}"/>
              </a:ext>
            </a:extLst>
          </p:cNvPr>
          <p:cNvSpPr>
            <a:spLocks noGrp="1"/>
          </p:cNvSpPr>
          <p:nvPr>
            <p:ph type="sldNum" sz="quarter" idx="19"/>
          </p:nvPr>
        </p:nvSpPr>
        <p:spPr/>
        <p:txBody>
          <a:bodyPr/>
          <a:lstStyle/>
          <a:p>
            <a:fld id="{6567D7EC-8799-48C5-898A-08E264972062}" type="slidenum">
              <a:rPr lang="de-DE" smtClean="0"/>
              <a:pPr/>
              <a:t>‹Nr.›</a:t>
            </a:fld>
            <a:endParaRPr lang="de-DE" dirty="0"/>
          </a:p>
        </p:txBody>
      </p:sp>
      <p:cxnSp>
        <p:nvCxnSpPr>
          <p:cNvPr id="10" name="Gerader Verbinder 9">
            <a:extLst>
              <a:ext uri="{FF2B5EF4-FFF2-40B4-BE49-F238E27FC236}">
                <a16:creationId xmlns:a16="http://schemas.microsoft.com/office/drawing/2014/main" id="{F1B9E229-2EFA-41C6-8438-B43B0B52060A}"/>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169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roßes Bild randlos">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4CD9A9D8-D8C6-4003-B9E8-BD62D25DD5A7}"/>
              </a:ext>
            </a:extLst>
          </p:cNvPr>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16924 h 6858000"/>
              <a:gd name="connsiteX3" fmla="*/ 12192000 w 12192000"/>
              <a:gd name="connsiteY3" fmla="*/ 6542543 h 6858000"/>
              <a:gd name="connsiteX4" fmla="*/ 11687162 w 12192000"/>
              <a:gd name="connsiteY4" fmla="*/ 6858000 h 6858000"/>
              <a:gd name="connsiteX5" fmla="*/ 11350923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6016924"/>
                </a:lnTo>
                <a:lnTo>
                  <a:pt x="12192000" y="6542543"/>
                </a:lnTo>
                <a:lnTo>
                  <a:pt x="11687162" y="6858000"/>
                </a:lnTo>
                <a:lnTo>
                  <a:pt x="11350923" y="6858000"/>
                </a:lnTo>
                <a:lnTo>
                  <a:pt x="0" y="6858000"/>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Tree>
    <p:extLst>
      <p:ext uri="{BB962C8B-B14F-4D97-AF65-F5344CB8AC3E}">
        <p14:creationId xmlns:p14="http://schemas.microsoft.com/office/powerpoint/2010/main" val="1264746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großes Bild randlos mit Infobox">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C41C5038-CFF1-4F38-9317-76B31675F402}"/>
              </a:ext>
            </a:extLst>
          </p:cNvPr>
          <p:cNvSpPr>
            <a:spLocks noGrp="1"/>
          </p:cNvSpPr>
          <p:nvPr>
            <p:ph type="pic" sz="quarter" idx="13"/>
          </p:nvPr>
        </p:nvSpPr>
        <p:spPr>
          <a:xfrm>
            <a:off x="0" y="0"/>
            <a:ext cx="12192000" cy="6858000"/>
          </a:xfrm>
          <a:solidFill>
            <a:schemeClr val="accent3"/>
          </a:solidFill>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8" name="Textplatzhalter 7">
            <a:extLst>
              <a:ext uri="{FF2B5EF4-FFF2-40B4-BE49-F238E27FC236}">
                <a16:creationId xmlns:a16="http://schemas.microsoft.com/office/drawing/2014/main" id="{AE41C75F-ABCF-4120-9997-79E41E476C3E}"/>
              </a:ext>
            </a:extLst>
          </p:cNvPr>
          <p:cNvSpPr>
            <a:spLocks noGrp="1"/>
          </p:cNvSpPr>
          <p:nvPr>
            <p:ph type="body" sz="quarter" idx="14"/>
          </p:nvPr>
        </p:nvSpPr>
        <p:spPr>
          <a:xfrm>
            <a:off x="7772138" y="3635125"/>
            <a:ext cx="3700462" cy="2682875"/>
          </a:xfrm>
          <a:custGeom>
            <a:avLst/>
            <a:gdLst>
              <a:gd name="connsiteX0" fmla="*/ 0 w 3700462"/>
              <a:gd name="connsiteY0" fmla="*/ 0 h 2682875"/>
              <a:gd name="connsiteX1" fmla="*/ 3700462 w 3700462"/>
              <a:gd name="connsiteY1" fmla="*/ 0 h 2682875"/>
              <a:gd name="connsiteX2" fmla="*/ 3700462 w 3700462"/>
              <a:gd name="connsiteY2" fmla="*/ 2365624 h 2682875"/>
              <a:gd name="connsiteX3" fmla="*/ 3192754 w 3700462"/>
              <a:gd name="connsiteY3" fmla="*/ 2682875 h 2682875"/>
              <a:gd name="connsiteX4" fmla="*/ 0 w 3700462"/>
              <a:gd name="connsiteY4" fmla="*/ 2682875 h 268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462" h="2682875">
                <a:moveTo>
                  <a:pt x="0" y="0"/>
                </a:moveTo>
                <a:lnTo>
                  <a:pt x="3700462" y="0"/>
                </a:lnTo>
                <a:lnTo>
                  <a:pt x="3700462" y="2365624"/>
                </a:lnTo>
                <a:lnTo>
                  <a:pt x="3192754" y="2682875"/>
                </a:lnTo>
                <a:lnTo>
                  <a:pt x="0" y="2682875"/>
                </a:lnTo>
                <a:close/>
              </a:path>
            </a:pathLst>
          </a:custGeom>
          <a:solidFill>
            <a:schemeClr val="tx2">
              <a:alpha val="90000"/>
            </a:schemeClr>
          </a:solidFill>
        </p:spPr>
        <p:txBody>
          <a:bodyPr wrap="square" lIns="144000" tIns="216000" rIns="144000" bIns="216000">
            <a:noAutofit/>
          </a:bodyPr>
          <a:lstStyle>
            <a:lvl1pP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519749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roßes Zitat farbige Fläche">
    <p:spTree>
      <p:nvGrpSpPr>
        <p:cNvPr id="1" name=""/>
        <p:cNvGrpSpPr/>
        <p:nvPr/>
      </p:nvGrpSpPr>
      <p:grpSpPr>
        <a:xfrm>
          <a:off x="0" y="0"/>
          <a:ext cx="0" cy="0"/>
          <a:chOff x="0" y="0"/>
          <a:chExt cx="0" cy="0"/>
        </a:xfrm>
      </p:grpSpPr>
      <p:sp>
        <p:nvSpPr>
          <p:cNvPr id="8" name="Freihandform: Form 7">
            <a:extLst>
              <a:ext uri="{FF2B5EF4-FFF2-40B4-BE49-F238E27FC236}">
                <a16:creationId xmlns:a16="http://schemas.microsoft.com/office/drawing/2014/main" id="{8B88B8D8-3758-4D29-BFC4-10E8CA86532D}"/>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16924 h 6858000"/>
              <a:gd name="connsiteX3" fmla="*/ 12191999 w 12192000"/>
              <a:gd name="connsiteY3" fmla="*/ 6016924 h 6858000"/>
              <a:gd name="connsiteX4" fmla="*/ 12191999 w 12192000"/>
              <a:gd name="connsiteY4" fmla="*/ 6542543 h 6858000"/>
              <a:gd name="connsiteX5" fmla="*/ 11687161 w 12192000"/>
              <a:gd name="connsiteY5" fmla="*/ 6858000 h 6858000"/>
              <a:gd name="connsiteX6" fmla="*/ 1135092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016924"/>
                </a:lnTo>
                <a:lnTo>
                  <a:pt x="12191999" y="6016924"/>
                </a:lnTo>
                <a:lnTo>
                  <a:pt x="12191999" y="6542543"/>
                </a:lnTo>
                <a:lnTo>
                  <a:pt x="11687161" y="6858000"/>
                </a:lnTo>
                <a:lnTo>
                  <a:pt x="11350922"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 name="Textplatzhalter 3">
            <a:extLst>
              <a:ext uri="{FF2B5EF4-FFF2-40B4-BE49-F238E27FC236}">
                <a16:creationId xmlns:a16="http://schemas.microsoft.com/office/drawing/2014/main" id="{C59D7FE2-23D0-4E6B-BBBD-6ED33EF01A11}"/>
              </a:ext>
            </a:extLst>
          </p:cNvPr>
          <p:cNvSpPr>
            <a:spLocks noGrp="1"/>
          </p:cNvSpPr>
          <p:nvPr>
            <p:ph type="body" sz="quarter" idx="10"/>
          </p:nvPr>
        </p:nvSpPr>
        <p:spPr>
          <a:xfrm>
            <a:off x="720000" y="674688"/>
            <a:ext cx="7094537" cy="5508625"/>
          </a:xfrm>
        </p:spPr>
        <p:txBody>
          <a:bodyPr/>
          <a:lstStyle>
            <a:lvl1pPr>
              <a:defRPr sz="4500" cap="all" baseline="0">
                <a:solidFill>
                  <a:schemeClr val="bg1"/>
                </a:solidFill>
              </a:defRPr>
            </a:lvl1pPr>
          </a:lstStyle>
          <a:p>
            <a:pPr lvl="0"/>
            <a:r>
              <a:rPr lang="de-DE"/>
              <a:t>Mastertextformat bearbeiten</a:t>
            </a:r>
          </a:p>
        </p:txBody>
      </p:sp>
    </p:spTree>
    <p:extLst>
      <p:ext uri="{BB962C8B-B14F-4D97-AF65-F5344CB8AC3E}">
        <p14:creationId xmlns:p14="http://schemas.microsoft.com/office/powerpoint/2010/main" val="1989842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rennfoli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C41C5038-CFF1-4F38-9317-76B31675F402}"/>
              </a:ext>
            </a:extLst>
          </p:cNvPr>
          <p:cNvSpPr>
            <a:spLocks noGrp="1"/>
          </p:cNvSpPr>
          <p:nvPr>
            <p:ph type="pic" sz="quarter" idx="13"/>
          </p:nvPr>
        </p:nvSpPr>
        <p:spPr>
          <a:xfrm>
            <a:off x="0" y="0"/>
            <a:ext cx="9363456" cy="6858000"/>
          </a:xfrm>
          <a:solidFill>
            <a:schemeClr val="accent3"/>
          </a:solidFill>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8" name="Textplatzhalter 7">
            <a:extLst>
              <a:ext uri="{FF2B5EF4-FFF2-40B4-BE49-F238E27FC236}">
                <a16:creationId xmlns:a16="http://schemas.microsoft.com/office/drawing/2014/main" id="{F7038655-7059-4575-A4F1-5B3CA3E246BB}"/>
              </a:ext>
            </a:extLst>
          </p:cNvPr>
          <p:cNvSpPr>
            <a:spLocks noGrp="1"/>
          </p:cNvSpPr>
          <p:nvPr>
            <p:ph type="body" sz="quarter" idx="14"/>
          </p:nvPr>
        </p:nvSpPr>
        <p:spPr>
          <a:xfrm>
            <a:off x="8660524" y="1854748"/>
            <a:ext cx="3531476" cy="3090041"/>
          </a:xfrm>
          <a:custGeom>
            <a:avLst/>
            <a:gdLst>
              <a:gd name="connsiteX0" fmla="*/ 0 w 3531476"/>
              <a:gd name="connsiteY0" fmla="*/ 0 h 3090041"/>
              <a:gd name="connsiteX1" fmla="*/ 3531476 w 3531476"/>
              <a:gd name="connsiteY1" fmla="*/ 0 h 3090041"/>
              <a:gd name="connsiteX2" fmla="*/ 3531476 w 3531476"/>
              <a:gd name="connsiteY2" fmla="*/ 2779106 h 3090041"/>
              <a:gd name="connsiteX3" fmla="*/ 3033876 w 3531476"/>
              <a:gd name="connsiteY3" fmla="*/ 3090041 h 3090041"/>
              <a:gd name="connsiteX4" fmla="*/ 0 w 3531476"/>
              <a:gd name="connsiteY4" fmla="*/ 3090041 h 3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476" h="3090041">
                <a:moveTo>
                  <a:pt x="0" y="0"/>
                </a:moveTo>
                <a:lnTo>
                  <a:pt x="3531476" y="0"/>
                </a:lnTo>
                <a:lnTo>
                  <a:pt x="3531476" y="2779106"/>
                </a:lnTo>
                <a:lnTo>
                  <a:pt x="3033876" y="3090041"/>
                </a:lnTo>
                <a:lnTo>
                  <a:pt x="0" y="3090041"/>
                </a:lnTo>
                <a:close/>
              </a:path>
            </a:pathLst>
          </a:custGeom>
          <a:solidFill>
            <a:schemeClr val="tx2"/>
          </a:solidFill>
        </p:spPr>
        <p:txBody>
          <a:bodyPr wrap="square" lIns="360000" tIns="360000" rIns="144000" bIns="360000">
            <a:noAutofit/>
          </a:bodyPr>
          <a:lstStyle>
            <a:lvl1pPr>
              <a:defRPr sz="2500" cap="all" baseline="0">
                <a:solidFill>
                  <a:schemeClr val="bg1"/>
                </a:solidFill>
              </a:defRPr>
            </a:lvl1pPr>
            <a:lvl2pPr marL="0" indent="0">
              <a:buNone/>
              <a:defRPr sz="1600">
                <a:solidFill>
                  <a:schemeClr val="bg1"/>
                </a:solidFill>
              </a:defRPr>
            </a:lvl2pPr>
          </a:lstStyle>
          <a:p>
            <a:pPr lvl="0"/>
            <a:r>
              <a:rPr lang="de-DE"/>
              <a:t>Mastertextformat bearbeiten</a:t>
            </a:r>
          </a:p>
        </p:txBody>
      </p:sp>
      <p:sp>
        <p:nvSpPr>
          <p:cNvPr id="3" name="Textplatzhalter 2">
            <a:extLst>
              <a:ext uri="{FF2B5EF4-FFF2-40B4-BE49-F238E27FC236}">
                <a16:creationId xmlns:a16="http://schemas.microsoft.com/office/drawing/2014/main" id="{ED68F79D-CB6A-4403-9205-FF4BE5DB4D98}"/>
              </a:ext>
            </a:extLst>
          </p:cNvPr>
          <p:cNvSpPr>
            <a:spLocks noGrp="1"/>
          </p:cNvSpPr>
          <p:nvPr>
            <p:ph type="body" sz="quarter" idx="17" hasCustomPrompt="1"/>
          </p:nvPr>
        </p:nvSpPr>
        <p:spPr>
          <a:xfrm>
            <a:off x="5129048" y="1854748"/>
            <a:ext cx="3531476" cy="3090041"/>
          </a:xfrm>
          <a:solidFill>
            <a:schemeClr val="tx2">
              <a:alpha val="50000"/>
            </a:schemeClr>
          </a:solidFill>
        </p:spPr>
        <p:txBody>
          <a:bodyPr lIns="0" tIns="0" rIns="0" bIns="432000" anchor="b"/>
          <a:lstStyle>
            <a:lvl1pPr marL="0" algn="ctr">
              <a:defRPr sz="18500">
                <a:solidFill>
                  <a:schemeClr val="bg1"/>
                </a:solidFill>
              </a:defRPr>
            </a:lvl1pPr>
          </a:lstStyle>
          <a:p>
            <a:pPr lvl="0"/>
            <a:r>
              <a:rPr lang="de-DE" dirty="0"/>
              <a:t>01</a:t>
            </a:r>
          </a:p>
        </p:txBody>
      </p:sp>
    </p:spTree>
    <p:extLst>
      <p:ext uri="{BB962C8B-B14F-4D97-AF65-F5344CB8AC3E}">
        <p14:creationId xmlns:p14="http://schemas.microsoft.com/office/powerpoint/2010/main" val="3147750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Bildplatzhalter 14">
            <a:extLst>
              <a:ext uri="{FF2B5EF4-FFF2-40B4-BE49-F238E27FC236}">
                <a16:creationId xmlns:a16="http://schemas.microsoft.com/office/drawing/2014/main" id="{F3A21B8E-DB9A-4C1E-A79D-3A75A7C68328}"/>
              </a:ext>
            </a:extLst>
          </p:cNvPr>
          <p:cNvSpPr>
            <a:spLocks noGrp="1"/>
          </p:cNvSpPr>
          <p:nvPr>
            <p:ph type="pic" sz="quarter" idx="12"/>
          </p:nvPr>
        </p:nvSpPr>
        <p:spPr>
          <a:xfrm>
            <a:off x="6038850" y="765175"/>
            <a:ext cx="5561013" cy="5324475"/>
          </a:xfrm>
          <a:custGeom>
            <a:avLst/>
            <a:gdLst>
              <a:gd name="connsiteX0" fmla="*/ 1513682 w 5561013"/>
              <a:gd name="connsiteY0" fmla="*/ 758515 h 5324475"/>
              <a:gd name="connsiteX1" fmla="*/ 1056580 w 5561013"/>
              <a:gd name="connsiteY1" fmla="*/ 2662238 h 5324475"/>
              <a:gd name="connsiteX2" fmla="*/ 1513682 w 5561013"/>
              <a:gd name="connsiteY2" fmla="*/ 4565961 h 5324475"/>
              <a:gd name="connsiteX3" fmla="*/ 1970784 w 5561013"/>
              <a:gd name="connsiteY3" fmla="*/ 2662238 h 5324475"/>
              <a:gd name="connsiteX4" fmla="*/ 1513682 w 5561013"/>
              <a:gd name="connsiteY4" fmla="*/ 758515 h 5324475"/>
              <a:gd name="connsiteX5" fmla="*/ 4556698 w 5561013"/>
              <a:gd name="connsiteY5" fmla="*/ 66675 h 5324475"/>
              <a:gd name="connsiteX6" fmla="*/ 5561013 w 5561013"/>
              <a:gd name="connsiteY6" fmla="*/ 66675 h 5324475"/>
              <a:gd name="connsiteX7" fmla="*/ 5561013 w 5561013"/>
              <a:gd name="connsiteY7" fmla="*/ 5257800 h 5324475"/>
              <a:gd name="connsiteX8" fmla="*/ 4429285 w 5561013"/>
              <a:gd name="connsiteY8" fmla="*/ 5257800 h 5324475"/>
              <a:gd name="connsiteX9" fmla="*/ 4429285 w 5561013"/>
              <a:gd name="connsiteY9" fmla="*/ 1264055 h 5324475"/>
              <a:gd name="connsiteX10" fmla="*/ 3544888 w 5561013"/>
              <a:gd name="connsiteY10" fmla="*/ 1844152 h 5324475"/>
              <a:gd name="connsiteX11" fmla="*/ 3544888 w 5561013"/>
              <a:gd name="connsiteY11" fmla="*/ 869886 h 5324475"/>
              <a:gd name="connsiteX12" fmla="*/ 4556698 w 5561013"/>
              <a:gd name="connsiteY12" fmla="*/ 66675 h 5324475"/>
              <a:gd name="connsiteX13" fmla="*/ 1513682 w 5561013"/>
              <a:gd name="connsiteY13" fmla="*/ 0 h 5324475"/>
              <a:gd name="connsiteX14" fmla="*/ 3027363 w 5561013"/>
              <a:gd name="connsiteY14" fmla="*/ 2647365 h 5324475"/>
              <a:gd name="connsiteX15" fmla="*/ 1513682 w 5561013"/>
              <a:gd name="connsiteY15" fmla="*/ 5324475 h 5324475"/>
              <a:gd name="connsiteX16" fmla="*/ 0 w 5561013"/>
              <a:gd name="connsiteY16" fmla="*/ 2647365 h 5324475"/>
              <a:gd name="connsiteX17" fmla="*/ 1513682 w 5561013"/>
              <a:gd name="connsiteY1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61013"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556698" y="66675"/>
                </a:moveTo>
                <a:cubicBezTo>
                  <a:pt x="5561013" y="66675"/>
                  <a:pt x="5561013" y="66675"/>
                  <a:pt x="5561013" y="66675"/>
                </a:cubicBezTo>
                <a:cubicBezTo>
                  <a:pt x="5561013" y="5257800"/>
                  <a:pt x="5561013" y="5257800"/>
                  <a:pt x="5561013" y="5257800"/>
                </a:cubicBezTo>
                <a:cubicBezTo>
                  <a:pt x="4429285" y="5257800"/>
                  <a:pt x="4429285" y="5257800"/>
                  <a:pt x="4429285" y="5257800"/>
                </a:cubicBezTo>
                <a:cubicBezTo>
                  <a:pt x="4429285" y="1264055"/>
                  <a:pt x="4429285" y="1264055"/>
                  <a:pt x="4429285" y="1264055"/>
                </a:cubicBezTo>
                <a:cubicBezTo>
                  <a:pt x="4159469" y="1487169"/>
                  <a:pt x="3852178" y="1680535"/>
                  <a:pt x="3544888" y="1844152"/>
                </a:cubicBezTo>
                <a:lnTo>
                  <a:pt x="3544888" y="869886"/>
                </a:lnTo>
                <a:cubicBezTo>
                  <a:pt x="3919632" y="661647"/>
                  <a:pt x="4286882" y="416221"/>
                  <a:pt x="4556698" y="66675"/>
                </a:cubicBezTo>
                <a:close/>
                <a:moveTo>
                  <a:pt x="1513682" y="0"/>
                </a:moveTo>
                <a:cubicBezTo>
                  <a:pt x="2802559" y="0"/>
                  <a:pt x="3027363" y="661841"/>
                  <a:pt x="3027363" y="2647365"/>
                </a:cubicBezTo>
                <a:cubicBezTo>
                  <a:pt x="3027363" y="4275940"/>
                  <a:pt x="2922454"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chor="t">
            <a:noAutofit/>
          </a:bodyPr>
          <a:lstStyle>
            <a:lvl1pPr algn="l">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8599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DE0024ED-F493-4039-9FFD-C79724436035}"/>
              </a:ext>
            </a:extLst>
          </p:cNvPr>
          <p:cNvSpPr>
            <a:spLocks noGrp="1"/>
          </p:cNvSpPr>
          <p:nvPr>
            <p:ph type="body" sz="quarter" idx="10" hasCustomPrompt="1"/>
          </p:nvPr>
        </p:nvSpPr>
        <p:spPr>
          <a:xfrm>
            <a:off x="5787935" y="4555087"/>
            <a:ext cx="3701122" cy="1501200"/>
          </a:xfrm>
        </p:spPr>
        <p:txBody>
          <a:bodyPr>
            <a:noAutofit/>
          </a:bodyPr>
          <a:lstStyle>
            <a:lvl1pPr>
              <a:spcBef>
                <a:spcPts val="600"/>
              </a:spcBef>
              <a:defRPr sz="12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
        <p:nvSpPr>
          <p:cNvPr id="3" name="Textplatzhalter 2">
            <a:extLst>
              <a:ext uri="{FF2B5EF4-FFF2-40B4-BE49-F238E27FC236}">
                <a16:creationId xmlns:a16="http://schemas.microsoft.com/office/drawing/2014/main" id="{90140C9C-A356-404D-B3DF-B72B0FD780E9}"/>
              </a:ext>
            </a:extLst>
          </p:cNvPr>
          <p:cNvSpPr>
            <a:spLocks noGrp="1"/>
          </p:cNvSpPr>
          <p:nvPr>
            <p:ph type="body" sz="quarter" idx="11" hasCustomPrompt="1"/>
          </p:nvPr>
        </p:nvSpPr>
        <p:spPr>
          <a:xfrm>
            <a:off x="719999" y="2911642"/>
            <a:ext cx="4528800" cy="1386205"/>
          </a:xfrm>
        </p:spPr>
        <p:txBody>
          <a:bodyPr/>
          <a:lstStyle>
            <a:lvl1pPr>
              <a:defRPr sz="2000"/>
            </a:lvl1pPr>
          </a:lstStyle>
          <a:p>
            <a:pPr lvl="0"/>
            <a:r>
              <a:rPr lang="de-DE" dirty="0"/>
              <a:t>Vielen Dank für Ihre Aufmerksamkeit</a:t>
            </a:r>
          </a:p>
        </p:txBody>
      </p:sp>
      <p:sp>
        <p:nvSpPr>
          <p:cNvPr id="20" name="Platzhalter für Fremdlogos">
            <a:extLst>
              <a:ext uri="{FF2B5EF4-FFF2-40B4-BE49-F238E27FC236}">
                <a16:creationId xmlns:a16="http://schemas.microsoft.com/office/drawing/2014/main" id="{A15A62B3-BDC3-4472-BC89-C7A2F64E2F1C}"/>
              </a:ext>
            </a:extLst>
          </p:cNvPr>
          <p:cNvSpPr>
            <a:spLocks noGrp="1"/>
          </p:cNvSpPr>
          <p:nvPr>
            <p:ph type="pic" sz="quarter" idx="16"/>
          </p:nvPr>
        </p:nvSpPr>
        <p:spPr>
          <a:xfrm>
            <a:off x="2056046"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18" name="Platzhalter für Fremdlogos 1">
            <a:extLst>
              <a:ext uri="{FF2B5EF4-FFF2-40B4-BE49-F238E27FC236}">
                <a16:creationId xmlns:a16="http://schemas.microsoft.com/office/drawing/2014/main" id="{CF92D11E-EBA9-4A24-945B-30F2B7BEC151}"/>
              </a:ext>
            </a:extLst>
          </p:cNvPr>
          <p:cNvSpPr>
            <a:spLocks noGrp="1"/>
          </p:cNvSpPr>
          <p:nvPr>
            <p:ph type="pic" sz="quarter" idx="15"/>
          </p:nvPr>
        </p:nvSpPr>
        <p:spPr>
          <a:xfrm>
            <a:off x="719999"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7" name="Freihandform: Form 6">
            <a:extLst>
              <a:ext uri="{FF2B5EF4-FFF2-40B4-BE49-F238E27FC236}">
                <a16:creationId xmlns:a16="http://schemas.microsoft.com/office/drawing/2014/main" id="{D4E56867-90E5-495D-A049-FF9011ED98AE}"/>
              </a:ext>
            </a:extLst>
          </p:cNvPr>
          <p:cNvSpPr/>
          <p:nvPr userDrawn="1"/>
        </p:nvSpPr>
        <p:spPr>
          <a:xfrm>
            <a:off x="5608325" y="0"/>
            <a:ext cx="4197412" cy="4165172"/>
          </a:xfrm>
          <a:custGeom>
            <a:avLst/>
            <a:gdLst>
              <a:gd name="connsiteX0" fmla="*/ 0 w 4197412"/>
              <a:gd name="connsiteY0" fmla="*/ 0 h 4165172"/>
              <a:gd name="connsiteX1" fmla="*/ 4197412 w 4197412"/>
              <a:gd name="connsiteY1" fmla="*/ 0 h 4165172"/>
              <a:gd name="connsiteX2" fmla="*/ 4197412 w 4197412"/>
              <a:gd name="connsiteY2" fmla="*/ 3598303 h 4165172"/>
              <a:gd name="connsiteX3" fmla="*/ 4197412 w 4197412"/>
              <a:gd name="connsiteY3" fmla="*/ 3948901 h 4165172"/>
              <a:gd name="connsiteX4" fmla="*/ 3877523 w 4197412"/>
              <a:gd name="connsiteY4" fmla="*/ 4165172 h 4165172"/>
              <a:gd name="connsiteX5" fmla="*/ 3152782 w 4197412"/>
              <a:gd name="connsiteY5" fmla="*/ 4165172 h 4165172"/>
              <a:gd name="connsiteX6" fmla="*/ 0 w 4197412"/>
              <a:gd name="connsiteY6" fmla="*/ 4165172 h 416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412" h="4165172">
                <a:moveTo>
                  <a:pt x="0" y="0"/>
                </a:moveTo>
                <a:lnTo>
                  <a:pt x="4197412" y="0"/>
                </a:lnTo>
                <a:lnTo>
                  <a:pt x="4197412" y="3598303"/>
                </a:lnTo>
                <a:lnTo>
                  <a:pt x="4197412" y="3948901"/>
                </a:lnTo>
                <a:lnTo>
                  <a:pt x="3877523" y="4165172"/>
                </a:lnTo>
                <a:lnTo>
                  <a:pt x="3152782" y="4165172"/>
                </a:lnTo>
                <a:lnTo>
                  <a:pt x="0" y="41651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1518682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Bildplatzhalter 15">
            <a:extLst>
              <a:ext uri="{FF2B5EF4-FFF2-40B4-BE49-F238E27FC236}">
                <a16:creationId xmlns:a16="http://schemas.microsoft.com/office/drawing/2014/main" id="{6FCFBDDB-1C1B-4C6C-B5A9-DF9D9A50502D}"/>
              </a:ext>
            </a:extLst>
          </p:cNvPr>
          <p:cNvSpPr>
            <a:spLocks noGrp="1"/>
          </p:cNvSpPr>
          <p:nvPr>
            <p:ph type="pic" sz="quarter" idx="12"/>
          </p:nvPr>
        </p:nvSpPr>
        <p:spPr>
          <a:xfrm>
            <a:off x="5230812" y="765175"/>
            <a:ext cx="6369050" cy="5324475"/>
          </a:xfrm>
          <a:custGeom>
            <a:avLst/>
            <a:gdLst>
              <a:gd name="connsiteX0" fmla="*/ 1513681 w 6369050"/>
              <a:gd name="connsiteY0" fmla="*/ 758515 h 5324475"/>
              <a:gd name="connsiteX1" fmla="*/ 1056579 w 6369050"/>
              <a:gd name="connsiteY1" fmla="*/ 2662238 h 5324475"/>
              <a:gd name="connsiteX2" fmla="*/ 1513681 w 6369050"/>
              <a:gd name="connsiteY2" fmla="*/ 4565961 h 5324475"/>
              <a:gd name="connsiteX3" fmla="*/ 1970783 w 6369050"/>
              <a:gd name="connsiteY3" fmla="*/ 2662238 h 5324475"/>
              <a:gd name="connsiteX4" fmla="*/ 1513681 w 6369050"/>
              <a:gd name="connsiteY4" fmla="*/ 758515 h 5324475"/>
              <a:gd name="connsiteX5" fmla="*/ 4788092 w 6369050"/>
              <a:gd name="connsiteY5" fmla="*/ 0 h 5324475"/>
              <a:gd name="connsiteX6" fmla="*/ 6316601 w 6369050"/>
              <a:gd name="connsiteY6" fmla="*/ 1338620 h 5324475"/>
              <a:gd name="connsiteX7" fmla="*/ 4375994 w 6369050"/>
              <a:gd name="connsiteY7" fmla="*/ 4454629 h 5324475"/>
              <a:gd name="connsiteX8" fmla="*/ 6369050 w 6369050"/>
              <a:gd name="connsiteY8" fmla="*/ 4454629 h 5324475"/>
              <a:gd name="connsiteX9" fmla="*/ 6369050 w 6369050"/>
              <a:gd name="connsiteY9" fmla="*/ 5257800 h 5324475"/>
              <a:gd name="connsiteX10" fmla="*/ 3267075 w 6369050"/>
              <a:gd name="connsiteY10" fmla="*/ 5257800 h 5324475"/>
              <a:gd name="connsiteX11" fmla="*/ 3267075 w 6369050"/>
              <a:gd name="connsiteY11" fmla="*/ 4343077 h 5324475"/>
              <a:gd name="connsiteX12" fmla="*/ 5260131 w 6369050"/>
              <a:gd name="connsiteY12" fmla="*/ 1264252 h 5324475"/>
              <a:gd name="connsiteX13" fmla="*/ 4863019 w 6369050"/>
              <a:gd name="connsiteY13" fmla="*/ 758551 h 5324475"/>
              <a:gd name="connsiteX14" fmla="*/ 4405964 w 6369050"/>
              <a:gd name="connsiteY14" fmla="*/ 1502229 h 5324475"/>
              <a:gd name="connsiteX15" fmla="*/ 3349495 w 6369050"/>
              <a:gd name="connsiteY15" fmla="*/ 1502229 h 5324475"/>
              <a:gd name="connsiteX16" fmla="*/ 4788092 w 6369050"/>
              <a:gd name="connsiteY16" fmla="*/ 0 h 5324475"/>
              <a:gd name="connsiteX17" fmla="*/ 1513681 w 6369050"/>
              <a:gd name="connsiteY17" fmla="*/ 0 h 5324475"/>
              <a:gd name="connsiteX18" fmla="*/ 3027363 w 6369050"/>
              <a:gd name="connsiteY18" fmla="*/ 2647365 h 5324475"/>
              <a:gd name="connsiteX19" fmla="*/ 1513681 w 6369050"/>
              <a:gd name="connsiteY19" fmla="*/ 5324475 h 5324475"/>
              <a:gd name="connsiteX20" fmla="*/ 0 w 6369050"/>
              <a:gd name="connsiteY20" fmla="*/ 2647365 h 5324475"/>
              <a:gd name="connsiteX21" fmla="*/ 1513681 w 6369050"/>
              <a:gd name="connsiteY21"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69050" h="5324475">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90" y="758515"/>
                  <a:pt x="1513681" y="758515"/>
                </a:cubicBezTo>
                <a:close/>
                <a:moveTo>
                  <a:pt x="4788092" y="0"/>
                </a:moveTo>
                <a:cubicBezTo>
                  <a:pt x="5694707" y="0"/>
                  <a:pt x="6316601" y="364402"/>
                  <a:pt x="6316601" y="1338620"/>
                </a:cubicBezTo>
                <a:cubicBezTo>
                  <a:pt x="6316601" y="2506193"/>
                  <a:pt x="4945438" y="3829939"/>
                  <a:pt x="4375994" y="4454629"/>
                </a:cubicBezTo>
                <a:cubicBezTo>
                  <a:pt x="6369050" y="4454629"/>
                  <a:pt x="6369050" y="4454629"/>
                  <a:pt x="6369050" y="4454629"/>
                </a:cubicBezTo>
                <a:cubicBezTo>
                  <a:pt x="6369050" y="5257800"/>
                  <a:pt x="6369050" y="5257800"/>
                  <a:pt x="6369050" y="5257800"/>
                </a:cubicBezTo>
                <a:lnTo>
                  <a:pt x="3267075" y="5257800"/>
                </a:lnTo>
                <a:cubicBezTo>
                  <a:pt x="3267075" y="4343077"/>
                  <a:pt x="3267075" y="4343077"/>
                  <a:pt x="3267075" y="4343077"/>
                </a:cubicBezTo>
                <a:cubicBezTo>
                  <a:pt x="4915467" y="2164102"/>
                  <a:pt x="5260131" y="1911251"/>
                  <a:pt x="5260131" y="1264252"/>
                </a:cubicBezTo>
                <a:cubicBezTo>
                  <a:pt x="5260131" y="1003965"/>
                  <a:pt x="5162726" y="758551"/>
                  <a:pt x="4863019" y="758551"/>
                </a:cubicBezTo>
                <a:cubicBezTo>
                  <a:pt x="4428443" y="758551"/>
                  <a:pt x="4405964" y="1167574"/>
                  <a:pt x="4405964" y="1502229"/>
                </a:cubicBezTo>
                <a:cubicBezTo>
                  <a:pt x="3349495" y="1502229"/>
                  <a:pt x="3349495" y="1502229"/>
                  <a:pt x="3349495" y="1502229"/>
                </a:cubicBezTo>
                <a:cubicBezTo>
                  <a:pt x="3274568" y="535448"/>
                  <a:pt x="3821534" y="0"/>
                  <a:pt x="4788092" y="0"/>
                </a:cubicBezTo>
                <a:close/>
                <a:moveTo>
                  <a:pt x="1513681" y="0"/>
                </a:moveTo>
                <a:cubicBezTo>
                  <a:pt x="2802559" y="0"/>
                  <a:pt x="3027363" y="661841"/>
                  <a:pt x="3027363" y="2647365"/>
                </a:cubicBezTo>
                <a:cubicBezTo>
                  <a:pt x="3027363" y="4275940"/>
                  <a:pt x="2922454"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chor="t">
            <a:noAutofit/>
          </a:bodyPr>
          <a:lstStyle>
            <a:lvl1pPr algn="l">
              <a:defRPr sz="1200"/>
            </a:lvl1pPr>
          </a:lstStyle>
          <a:p>
            <a:r>
              <a:rPr lang="de-DE"/>
              <a:t>Bild durch Klicken auf Symbol hinzufügen</a:t>
            </a:r>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0788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3">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Bildplatzhalter 19">
            <a:extLst>
              <a:ext uri="{FF2B5EF4-FFF2-40B4-BE49-F238E27FC236}">
                <a16:creationId xmlns:a16="http://schemas.microsoft.com/office/drawing/2014/main" id="{4A7BACB7-0FFC-41F1-9652-1A1D53E18842}"/>
              </a:ext>
            </a:extLst>
          </p:cNvPr>
          <p:cNvSpPr>
            <a:spLocks noGrp="1"/>
          </p:cNvSpPr>
          <p:nvPr>
            <p:ph type="pic" sz="quarter" idx="12"/>
          </p:nvPr>
        </p:nvSpPr>
        <p:spPr>
          <a:xfrm>
            <a:off x="5465736" y="766763"/>
            <a:ext cx="6340475" cy="5324475"/>
          </a:xfrm>
          <a:custGeom>
            <a:avLst/>
            <a:gdLst>
              <a:gd name="connsiteX0" fmla="*/ 1513682 w 6340475"/>
              <a:gd name="connsiteY0" fmla="*/ 758515 h 5324475"/>
              <a:gd name="connsiteX1" fmla="*/ 1056580 w 6340475"/>
              <a:gd name="connsiteY1" fmla="*/ 2662238 h 5324475"/>
              <a:gd name="connsiteX2" fmla="*/ 1513682 w 6340475"/>
              <a:gd name="connsiteY2" fmla="*/ 4565961 h 5324475"/>
              <a:gd name="connsiteX3" fmla="*/ 1970784 w 6340475"/>
              <a:gd name="connsiteY3" fmla="*/ 2662238 h 5324475"/>
              <a:gd name="connsiteX4" fmla="*/ 1513682 w 6340475"/>
              <a:gd name="connsiteY4" fmla="*/ 758515 h 5324475"/>
              <a:gd name="connsiteX5" fmla="*/ 4826263 w 6340475"/>
              <a:gd name="connsiteY5" fmla="*/ 0 h 5324475"/>
              <a:gd name="connsiteX6" fmla="*/ 6258018 w 6340475"/>
              <a:gd name="connsiteY6" fmla="*/ 1383174 h 5324475"/>
              <a:gd name="connsiteX7" fmla="*/ 5545889 w 6340475"/>
              <a:gd name="connsiteY7" fmla="*/ 2535819 h 5324475"/>
              <a:gd name="connsiteX8" fmla="*/ 5545889 w 6340475"/>
              <a:gd name="connsiteY8" fmla="*/ 2550691 h 5324475"/>
              <a:gd name="connsiteX9" fmla="*/ 6340475 w 6340475"/>
              <a:gd name="connsiteY9" fmla="*/ 3814882 h 5324475"/>
              <a:gd name="connsiteX10" fmla="*/ 4706326 w 6340475"/>
              <a:gd name="connsiteY10" fmla="*/ 5324475 h 5324475"/>
              <a:gd name="connsiteX11" fmla="*/ 3267075 w 6340475"/>
              <a:gd name="connsiteY11" fmla="*/ 3852064 h 5324475"/>
              <a:gd name="connsiteX12" fmla="*/ 4324025 w 6340475"/>
              <a:gd name="connsiteY12" fmla="*/ 3852064 h 5324475"/>
              <a:gd name="connsiteX13" fmla="*/ 4766295 w 6340475"/>
              <a:gd name="connsiteY13" fmla="*/ 4565961 h 5324475"/>
              <a:gd name="connsiteX14" fmla="*/ 5283525 w 6340475"/>
              <a:gd name="connsiteY14" fmla="*/ 3762827 h 5324475"/>
              <a:gd name="connsiteX15" fmla="*/ 4301536 w 6340475"/>
              <a:gd name="connsiteY15" fmla="*/ 2967131 h 5324475"/>
              <a:gd name="connsiteX16" fmla="*/ 4301536 w 6340475"/>
              <a:gd name="connsiteY16" fmla="*/ 2141688 h 5324475"/>
              <a:gd name="connsiteX17" fmla="*/ 5201068 w 6340475"/>
              <a:gd name="connsiteY17" fmla="*/ 1375737 h 5324475"/>
              <a:gd name="connsiteX18" fmla="*/ 4796279 w 6340475"/>
              <a:gd name="connsiteY18" fmla="*/ 758515 h 5324475"/>
              <a:gd name="connsiteX19" fmla="*/ 4383993 w 6340475"/>
              <a:gd name="connsiteY19" fmla="*/ 1360865 h 5324475"/>
              <a:gd name="connsiteX20" fmla="*/ 3327044 w 6340475"/>
              <a:gd name="connsiteY20" fmla="*/ 1360865 h 5324475"/>
              <a:gd name="connsiteX21" fmla="*/ 3686856 w 6340475"/>
              <a:gd name="connsiteY21" fmla="*/ 275148 h 5324475"/>
              <a:gd name="connsiteX22" fmla="*/ 4826263 w 6340475"/>
              <a:gd name="connsiteY22" fmla="*/ 0 h 5324475"/>
              <a:gd name="connsiteX23" fmla="*/ 1513682 w 6340475"/>
              <a:gd name="connsiteY23" fmla="*/ 0 h 5324475"/>
              <a:gd name="connsiteX24" fmla="*/ 3027363 w 6340475"/>
              <a:gd name="connsiteY24" fmla="*/ 2647365 h 5324475"/>
              <a:gd name="connsiteX25" fmla="*/ 1513682 w 6340475"/>
              <a:gd name="connsiteY25" fmla="*/ 5324475 h 5324475"/>
              <a:gd name="connsiteX26" fmla="*/ 0 w 6340475"/>
              <a:gd name="connsiteY26" fmla="*/ 2647365 h 5324475"/>
              <a:gd name="connsiteX27" fmla="*/ 1513682 w 6340475"/>
              <a:gd name="connsiteY2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40475"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826263" y="0"/>
                </a:moveTo>
                <a:cubicBezTo>
                  <a:pt x="5800756" y="0"/>
                  <a:pt x="6258018" y="394130"/>
                  <a:pt x="6258018" y="1383174"/>
                </a:cubicBezTo>
                <a:cubicBezTo>
                  <a:pt x="6258018" y="1873977"/>
                  <a:pt x="6115592" y="2454018"/>
                  <a:pt x="5545889" y="2535819"/>
                </a:cubicBezTo>
                <a:cubicBezTo>
                  <a:pt x="5545889" y="2550691"/>
                  <a:pt x="5545889" y="2550691"/>
                  <a:pt x="5545889" y="2550691"/>
                </a:cubicBezTo>
                <a:cubicBezTo>
                  <a:pt x="6228033" y="2677110"/>
                  <a:pt x="6340475" y="3212533"/>
                  <a:pt x="6340475" y="3814882"/>
                </a:cubicBezTo>
                <a:cubicBezTo>
                  <a:pt x="6340475" y="4885727"/>
                  <a:pt x="5763275" y="5324475"/>
                  <a:pt x="4706326" y="5324475"/>
                </a:cubicBezTo>
                <a:cubicBezTo>
                  <a:pt x="3671864" y="5324475"/>
                  <a:pt x="3267075" y="4960091"/>
                  <a:pt x="3267075" y="3852064"/>
                </a:cubicBezTo>
                <a:cubicBezTo>
                  <a:pt x="4324025" y="3852064"/>
                  <a:pt x="4324025" y="3852064"/>
                  <a:pt x="4324025" y="3852064"/>
                </a:cubicBezTo>
                <a:cubicBezTo>
                  <a:pt x="4324025" y="4194140"/>
                  <a:pt x="4309033" y="4565961"/>
                  <a:pt x="4766295" y="4565961"/>
                </a:cubicBezTo>
                <a:cubicBezTo>
                  <a:pt x="5246045" y="4565961"/>
                  <a:pt x="5283525" y="4127212"/>
                  <a:pt x="5283525" y="3762827"/>
                </a:cubicBezTo>
                <a:cubicBezTo>
                  <a:pt x="5283525" y="3011749"/>
                  <a:pt x="5036154" y="2967131"/>
                  <a:pt x="4301536" y="2967131"/>
                </a:cubicBezTo>
                <a:cubicBezTo>
                  <a:pt x="4301536" y="2141688"/>
                  <a:pt x="4301536" y="2141688"/>
                  <a:pt x="4301536" y="2141688"/>
                </a:cubicBezTo>
                <a:cubicBezTo>
                  <a:pt x="4991177" y="2171434"/>
                  <a:pt x="5201068" y="2097070"/>
                  <a:pt x="5201068" y="1375737"/>
                </a:cubicBezTo>
                <a:cubicBezTo>
                  <a:pt x="5201068" y="1093153"/>
                  <a:pt x="5156092" y="758515"/>
                  <a:pt x="4796279" y="758515"/>
                </a:cubicBezTo>
                <a:cubicBezTo>
                  <a:pt x="4413978" y="758515"/>
                  <a:pt x="4383993" y="1063408"/>
                  <a:pt x="4383993" y="1360865"/>
                </a:cubicBezTo>
                <a:lnTo>
                  <a:pt x="3327044" y="1360865"/>
                </a:lnTo>
                <a:cubicBezTo>
                  <a:pt x="3327044" y="825443"/>
                  <a:pt x="3446981" y="483367"/>
                  <a:pt x="3686856" y="275148"/>
                </a:cubicBezTo>
                <a:cubicBezTo>
                  <a:pt x="3926732" y="74364"/>
                  <a:pt x="4301536" y="0"/>
                  <a:pt x="4826263" y="0"/>
                </a:cubicBezTo>
                <a:close/>
                <a:moveTo>
                  <a:pt x="1513682" y="0"/>
                </a:moveTo>
                <a:cubicBezTo>
                  <a:pt x="2802559" y="0"/>
                  <a:pt x="3027363" y="661841"/>
                  <a:pt x="3027363" y="2647365"/>
                </a:cubicBezTo>
                <a:cubicBezTo>
                  <a:pt x="3027363" y="4275940"/>
                  <a:pt x="2922455"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chor="t">
            <a:noAutofit/>
          </a:bodyPr>
          <a:lstStyle>
            <a:lvl1pPr algn="l">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52790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4">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AutoShape 8">
            <a:extLst>
              <a:ext uri="{FF2B5EF4-FFF2-40B4-BE49-F238E27FC236}">
                <a16:creationId xmlns:a16="http://schemas.microsoft.com/office/drawing/2014/main" id="{CC3A3E53-F4B8-4831-8E8A-2BCF39C93BFC}"/>
              </a:ext>
            </a:extLst>
          </p:cNvPr>
          <p:cNvSpPr>
            <a:spLocks noChangeAspect="1" noChangeArrowheads="1" noTextEdit="1"/>
          </p:cNvSpPr>
          <p:nvPr userDrawn="1"/>
        </p:nvSpPr>
        <p:spPr bwMode="auto">
          <a:xfrm>
            <a:off x="5465763" y="768350"/>
            <a:ext cx="6396037"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Bildplatzhalter 45">
            <a:extLst>
              <a:ext uri="{FF2B5EF4-FFF2-40B4-BE49-F238E27FC236}">
                <a16:creationId xmlns:a16="http://schemas.microsoft.com/office/drawing/2014/main" id="{7686F10E-6BEB-4F49-9079-2FC10BB83F95}"/>
              </a:ext>
            </a:extLst>
          </p:cNvPr>
          <p:cNvSpPr>
            <a:spLocks noGrp="1"/>
          </p:cNvSpPr>
          <p:nvPr>
            <p:ph type="pic" sz="quarter" idx="12"/>
          </p:nvPr>
        </p:nvSpPr>
        <p:spPr>
          <a:xfrm>
            <a:off x="5462589" y="765175"/>
            <a:ext cx="6402387" cy="5324475"/>
          </a:xfrm>
          <a:custGeom>
            <a:avLst/>
            <a:gdLst>
              <a:gd name="connsiteX0" fmla="*/ 5102190 w 6402387"/>
              <a:gd name="connsiteY0" fmla="*/ 798690 h 5324475"/>
              <a:gd name="connsiteX1" fmla="*/ 4150460 w 6402387"/>
              <a:gd name="connsiteY1" fmla="*/ 3267821 h 5324475"/>
              <a:gd name="connsiteX2" fmla="*/ 4648806 w 6402387"/>
              <a:gd name="connsiteY2" fmla="*/ 3267821 h 5324475"/>
              <a:gd name="connsiteX3" fmla="*/ 5049732 w 6402387"/>
              <a:gd name="connsiteY3" fmla="*/ 3267821 h 5324475"/>
              <a:gd name="connsiteX4" fmla="*/ 5117177 w 6402387"/>
              <a:gd name="connsiteY4" fmla="*/ 798690 h 5324475"/>
              <a:gd name="connsiteX5" fmla="*/ 5102190 w 6402387"/>
              <a:gd name="connsiteY5" fmla="*/ 798690 h 5324475"/>
              <a:gd name="connsiteX6" fmla="*/ 1513681 w 6402387"/>
              <a:gd name="connsiteY6" fmla="*/ 758515 h 5324475"/>
              <a:gd name="connsiteX7" fmla="*/ 1056579 w 6402387"/>
              <a:gd name="connsiteY7" fmla="*/ 2662238 h 5324475"/>
              <a:gd name="connsiteX8" fmla="*/ 1513681 w 6402387"/>
              <a:gd name="connsiteY8" fmla="*/ 4565961 h 5324475"/>
              <a:gd name="connsiteX9" fmla="*/ 1970783 w 6402387"/>
              <a:gd name="connsiteY9" fmla="*/ 2662238 h 5324475"/>
              <a:gd name="connsiteX10" fmla="*/ 1513681 w 6402387"/>
              <a:gd name="connsiteY10" fmla="*/ 758515 h 5324475"/>
              <a:gd name="connsiteX11" fmla="*/ 4607590 w 6402387"/>
              <a:gd name="connsiteY11" fmla="*/ 69850 h 5324475"/>
              <a:gd name="connsiteX12" fmla="*/ 5997714 w 6402387"/>
              <a:gd name="connsiteY12" fmla="*/ 69850 h 5324475"/>
              <a:gd name="connsiteX13" fmla="*/ 5997714 w 6402387"/>
              <a:gd name="connsiteY13" fmla="*/ 3267821 h 5324475"/>
              <a:gd name="connsiteX14" fmla="*/ 6402387 w 6402387"/>
              <a:gd name="connsiteY14" fmla="*/ 3267821 h 5324475"/>
              <a:gd name="connsiteX15" fmla="*/ 6402387 w 6402387"/>
              <a:gd name="connsiteY15" fmla="*/ 4071032 h 5324475"/>
              <a:gd name="connsiteX16" fmla="*/ 5997714 w 6402387"/>
              <a:gd name="connsiteY16" fmla="*/ 4071032 h 5324475"/>
              <a:gd name="connsiteX17" fmla="*/ 5997714 w 6402387"/>
              <a:gd name="connsiteY17" fmla="*/ 5260975 h 5324475"/>
              <a:gd name="connsiteX18" fmla="*/ 4963552 w 6402387"/>
              <a:gd name="connsiteY18" fmla="*/ 5260975 h 5324475"/>
              <a:gd name="connsiteX19" fmla="*/ 4963552 w 6402387"/>
              <a:gd name="connsiteY19" fmla="*/ 4071032 h 5324475"/>
              <a:gd name="connsiteX20" fmla="*/ 4648806 w 6402387"/>
              <a:gd name="connsiteY20" fmla="*/ 4071032 h 5324475"/>
              <a:gd name="connsiteX21" fmla="*/ 3344862 w 6402387"/>
              <a:gd name="connsiteY21" fmla="*/ 4071032 h 5324475"/>
              <a:gd name="connsiteX22" fmla="*/ 3344862 w 6402387"/>
              <a:gd name="connsiteY22" fmla="*/ 3026114 h 5324475"/>
              <a:gd name="connsiteX23" fmla="*/ 4607590 w 6402387"/>
              <a:gd name="connsiteY23" fmla="*/ 69850 h 5324475"/>
              <a:gd name="connsiteX24" fmla="*/ 1513681 w 6402387"/>
              <a:gd name="connsiteY24" fmla="*/ 0 h 5324475"/>
              <a:gd name="connsiteX25" fmla="*/ 3027362 w 6402387"/>
              <a:gd name="connsiteY25" fmla="*/ 2647365 h 5324475"/>
              <a:gd name="connsiteX26" fmla="*/ 1513681 w 6402387"/>
              <a:gd name="connsiteY26" fmla="*/ 5324475 h 5324475"/>
              <a:gd name="connsiteX27" fmla="*/ 0 w 6402387"/>
              <a:gd name="connsiteY27" fmla="*/ 2647365 h 5324475"/>
              <a:gd name="connsiteX28" fmla="*/ 1513681 w 6402387"/>
              <a:gd name="connsiteY28"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02387" h="5324475">
                <a:moveTo>
                  <a:pt x="5102190" y="798690"/>
                </a:moveTo>
                <a:cubicBezTo>
                  <a:pt x="5102190" y="798690"/>
                  <a:pt x="5102190" y="798690"/>
                  <a:pt x="4150460" y="3267821"/>
                </a:cubicBezTo>
                <a:cubicBezTo>
                  <a:pt x="4150460" y="3267821"/>
                  <a:pt x="4150460" y="3267821"/>
                  <a:pt x="4648806" y="3267821"/>
                </a:cubicBezTo>
                <a:cubicBezTo>
                  <a:pt x="4648806" y="3267821"/>
                  <a:pt x="4648806" y="3267821"/>
                  <a:pt x="5049732" y="3267821"/>
                </a:cubicBezTo>
                <a:cubicBezTo>
                  <a:pt x="5049732" y="3267821"/>
                  <a:pt x="5049732" y="3267821"/>
                  <a:pt x="5117177" y="798690"/>
                </a:cubicBezTo>
                <a:cubicBezTo>
                  <a:pt x="5117177" y="798690"/>
                  <a:pt x="5117177" y="798690"/>
                  <a:pt x="5102190" y="798690"/>
                </a:cubicBezTo>
                <a:close/>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89" y="758515"/>
                  <a:pt x="1513681" y="758515"/>
                </a:cubicBezTo>
                <a:close/>
                <a:moveTo>
                  <a:pt x="4607590" y="69850"/>
                </a:moveTo>
                <a:cubicBezTo>
                  <a:pt x="4607590" y="69850"/>
                  <a:pt x="4607590" y="69850"/>
                  <a:pt x="5997714" y="69850"/>
                </a:cubicBezTo>
                <a:cubicBezTo>
                  <a:pt x="5997714" y="69850"/>
                  <a:pt x="5997714" y="69850"/>
                  <a:pt x="5997714" y="3267821"/>
                </a:cubicBezTo>
                <a:lnTo>
                  <a:pt x="6402387" y="3267821"/>
                </a:lnTo>
                <a:cubicBezTo>
                  <a:pt x="6402387" y="3267821"/>
                  <a:pt x="6402387" y="3267821"/>
                  <a:pt x="6402387" y="4071032"/>
                </a:cubicBezTo>
                <a:cubicBezTo>
                  <a:pt x="6402387" y="4071032"/>
                  <a:pt x="6402387" y="4071032"/>
                  <a:pt x="5997714" y="4071032"/>
                </a:cubicBezTo>
                <a:cubicBezTo>
                  <a:pt x="5997714" y="4071032"/>
                  <a:pt x="5997714" y="4071032"/>
                  <a:pt x="5997714" y="5260975"/>
                </a:cubicBezTo>
                <a:cubicBezTo>
                  <a:pt x="5997714" y="5260975"/>
                  <a:pt x="5997714" y="5260975"/>
                  <a:pt x="4963552" y="5260975"/>
                </a:cubicBezTo>
                <a:cubicBezTo>
                  <a:pt x="4963552" y="5260975"/>
                  <a:pt x="4963552" y="5260975"/>
                  <a:pt x="4963552" y="4071032"/>
                </a:cubicBezTo>
                <a:cubicBezTo>
                  <a:pt x="4963552" y="4071032"/>
                  <a:pt x="4963552" y="4071032"/>
                  <a:pt x="4648806" y="4071032"/>
                </a:cubicBezTo>
                <a:cubicBezTo>
                  <a:pt x="4648806" y="4071032"/>
                  <a:pt x="4648806" y="4071032"/>
                  <a:pt x="3344862" y="4071032"/>
                </a:cubicBezTo>
                <a:cubicBezTo>
                  <a:pt x="3344862" y="4071032"/>
                  <a:pt x="3344862" y="4071032"/>
                  <a:pt x="3344862" y="3026114"/>
                </a:cubicBezTo>
                <a:cubicBezTo>
                  <a:pt x="4603843" y="88443"/>
                  <a:pt x="4600096" y="69850"/>
                  <a:pt x="4607590" y="69850"/>
                </a:cubicBezTo>
                <a:close/>
                <a:moveTo>
                  <a:pt x="1513681" y="0"/>
                </a:moveTo>
                <a:cubicBezTo>
                  <a:pt x="2802558" y="0"/>
                  <a:pt x="3027362" y="661841"/>
                  <a:pt x="3027362" y="2647365"/>
                </a:cubicBezTo>
                <a:cubicBezTo>
                  <a:pt x="3027362" y="4275940"/>
                  <a:pt x="2922454" y="5324475"/>
                  <a:pt x="1513681" y="5324475"/>
                </a:cubicBezTo>
                <a:cubicBezTo>
                  <a:pt x="104909"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548286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5">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Bildplatzhalter 16">
            <a:extLst>
              <a:ext uri="{FF2B5EF4-FFF2-40B4-BE49-F238E27FC236}">
                <a16:creationId xmlns:a16="http://schemas.microsoft.com/office/drawing/2014/main" id="{0B12AE07-BDEA-42C6-960C-BEF6558549C5}"/>
              </a:ext>
            </a:extLst>
          </p:cNvPr>
          <p:cNvSpPr>
            <a:spLocks noGrp="1"/>
          </p:cNvSpPr>
          <p:nvPr>
            <p:ph type="pic" sz="quarter" idx="12"/>
          </p:nvPr>
        </p:nvSpPr>
        <p:spPr>
          <a:xfrm>
            <a:off x="5459414" y="765176"/>
            <a:ext cx="6376987" cy="5324475"/>
          </a:xfrm>
          <a:custGeom>
            <a:avLst/>
            <a:gdLst>
              <a:gd name="connsiteX0" fmla="*/ 1513681 w 6376987"/>
              <a:gd name="connsiteY0" fmla="*/ 758515 h 5324475"/>
              <a:gd name="connsiteX1" fmla="*/ 1056579 w 6376987"/>
              <a:gd name="connsiteY1" fmla="*/ 2662238 h 5324475"/>
              <a:gd name="connsiteX2" fmla="*/ 1513681 w 6376987"/>
              <a:gd name="connsiteY2" fmla="*/ 4565961 h 5324475"/>
              <a:gd name="connsiteX3" fmla="*/ 1970783 w 6376987"/>
              <a:gd name="connsiteY3" fmla="*/ 2662238 h 5324475"/>
              <a:gd name="connsiteX4" fmla="*/ 1513681 w 6376987"/>
              <a:gd name="connsiteY4" fmla="*/ 758515 h 5324475"/>
              <a:gd name="connsiteX5" fmla="*/ 3453855 w 6376987"/>
              <a:gd name="connsiteY5" fmla="*/ 66675 h 5324475"/>
              <a:gd name="connsiteX6" fmla="*/ 6189607 w 6376987"/>
              <a:gd name="connsiteY6" fmla="*/ 66675 h 5324475"/>
              <a:gd name="connsiteX7" fmla="*/ 6189607 w 6376987"/>
              <a:gd name="connsiteY7" fmla="*/ 869847 h 5324475"/>
              <a:gd name="connsiteX8" fmla="*/ 4488194 w 6376987"/>
              <a:gd name="connsiteY8" fmla="*/ 869847 h 5324475"/>
              <a:gd name="connsiteX9" fmla="*/ 4488194 w 6376987"/>
              <a:gd name="connsiteY9" fmla="*/ 2163846 h 5324475"/>
              <a:gd name="connsiteX10" fmla="*/ 4503184 w 6376987"/>
              <a:gd name="connsiteY10" fmla="*/ 2178719 h 5324475"/>
              <a:gd name="connsiteX11" fmla="*/ 5260201 w 6376987"/>
              <a:gd name="connsiteY11" fmla="*/ 1829191 h 5324475"/>
              <a:gd name="connsiteX12" fmla="*/ 6376987 w 6376987"/>
              <a:gd name="connsiteY12" fmla="*/ 3539649 h 5324475"/>
              <a:gd name="connsiteX13" fmla="*/ 4780507 w 6376987"/>
              <a:gd name="connsiteY13" fmla="*/ 5324475 h 5324475"/>
              <a:gd name="connsiteX14" fmla="*/ 3393893 w 6376987"/>
              <a:gd name="connsiteY14" fmla="*/ 4037913 h 5324475"/>
              <a:gd name="connsiteX15" fmla="*/ 4450718 w 6376987"/>
              <a:gd name="connsiteY15" fmla="*/ 4037913 h 5324475"/>
              <a:gd name="connsiteX16" fmla="*/ 4525670 w 6376987"/>
              <a:gd name="connsiteY16" fmla="*/ 4409752 h 5324475"/>
              <a:gd name="connsiteX17" fmla="*/ 4847964 w 6376987"/>
              <a:gd name="connsiteY17" fmla="*/ 4565924 h 5324475"/>
              <a:gd name="connsiteX18" fmla="*/ 5320162 w 6376987"/>
              <a:gd name="connsiteY18" fmla="*/ 3539649 h 5324475"/>
              <a:gd name="connsiteX19" fmla="*/ 4870449 w 6376987"/>
              <a:gd name="connsiteY19" fmla="*/ 2498501 h 5324475"/>
              <a:gd name="connsiteX20" fmla="*/ 4473203 w 6376987"/>
              <a:gd name="connsiteY20" fmla="*/ 3078569 h 5324475"/>
              <a:gd name="connsiteX21" fmla="*/ 3453855 w 6376987"/>
              <a:gd name="connsiteY21" fmla="*/ 3078569 h 5324475"/>
              <a:gd name="connsiteX22" fmla="*/ 3453855 w 6376987"/>
              <a:gd name="connsiteY22" fmla="*/ 66675 h 5324475"/>
              <a:gd name="connsiteX23" fmla="*/ 1513681 w 6376987"/>
              <a:gd name="connsiteY23" fmla="*/ 0 h 5324475"/>
              <a:gd name="connsiteX24" fmla="*/ 3027362 w 6376987"/>
              <a:gd name="connsiteY24" fmla="*/ 2647365 h 5324475"/>
              <a:gd name="connsiteX25" fmla="*/ 1513681 w 6376987"/>
              <a:gd name="connsiteY25" fmla="*/ 5324475 h 5324475"/>
              <a:gd name="connsiteX26" fmla="*/ 0 w 6376987"/>
              <a:gd name="connsiteY26" fmla="*/ 2647365 h 5324475"/>
              <a:gd name="connsiteX27" fmla="*/ 1513681 w 6376987"/>
              <a:gd name="connsiteY2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6987" h="5324475">
                <a:moveTo>
                  <a:pt x="1513681" y="758515"/>
                </a:moveTo>
                <a:cubicBezTo>
                  <a:pt x="1064073" y="758515"/>
                  <a:pt x="1056579" y="1063408"/>
                  <a:pt x="1056579" y="2662238"/>
                </a:cubicBezTo>
                <a:cubicBezTo>
                  <a:pt x="1056579" y="4231322"/>
                  <a:pt x="1094046" y="4565961"/>
                  <a:pt x="1513681" y="4565961"/>
                </a:cubicBezTo>
                <a:cubicBezTo>
                  <a:pt x="1933315" y="4565961"/>
                  <a:pt x="1970783" y="4231322"/>
                  <a:pt x="1970783" y="2662238"/>
                </a:cubicBezTo>
                <a:cubicBezTo>
                  <a:pt x="1970783" y="1063408"/>
                  <a:pt x="1963289" y="758515"/>
                  <a:pt x="1513681" y="758515"/>
                </a:cubicBezTo>
                <a:close/>
                <a:moveTo>
                  <a:pt x="3453855" y="66675"/>
                </a:moveTo>
                <a:cubicBezTo>
                  <a:pt x="6189607" y="66675"/>
                  <a:pt x="6189607" y="66675"/>
                  <a:pt x="6189607" y="66675"/>
                </a:cubicBezTo>
                <a:cubicBezTo>
                  <a:pt x="6189607" y="869847"/>
                  <a:pt x="6189607" y="869847"/>
                  <a:pt x="6189607" y="869847"/>
                </a:cubicBezTo>
                <a:cubicBezTo>
                  <a:pt x="4488194" y="869847"/>
                  <a:pt x="4488194" y="869847"/>
                  <a:pt x="4488194" y="869847"/>
                </a:cubicBezTo>
                <a:lnTo>
                  <a:pt x="4488194" y="2163846"/>
                </a:lnTo>
                <a:cubicBezTo>
                  <a:pt x="4503184" y="2178719"/>
                  <a:pt x="4503184" y="2178719"/>
                  <a:pt x="4503184" y="2178719"/>
                </a:cubicBezTo>
                <a:cubicBezTo>
                  <a:pt x="4668079" y="1933306"/>
                  <a:pt x="4952897" y="1829191"/>
                  <a:pt x="5260201" y="1829191"/>
                </a:cubicBezTo>
                <a:cubicBezTo>
                  <a:pt x="6122150" y="1829191"/>
                  <a:pt x="6376987" y="2416696"/>
                  <a:pt x="6376987" y="3539649"/>
                </a:cubicBezTo>
                <a:cubicBezTo>
                  <a:pt x="6376987" y="4930326"/>
                  <a:pt x="5852322" y="5324475"/>
                  <a:pt x="4780507" y="5324475"/>
                </a:cubicBezTo>
                <a:cubicBezTo>
                  <a:pt x="3911062" y="5324475"/>
                  <a:pt x="3363912" y="4967510"/>
                  <a:pt x="3393893" y="4037913"/>
                </a:cubicBezTo>
                <a:cubicBezTo>
                  <a:pt x="4450718" y="4037913"/>
                  <a:pt x="4450718" y="4037913"/>
                  <a:pt x="4450718" y="4037913"/>
                </a:cubicBezTo>
                <a:cubicBezTo>
                  <a:pt x="4450718" y="4179212"/>
                  <a:pt x="4465708" y="4313074"/>
                  <a:pt x="4525670" y="4409752"/>
                </a:cubicBezTo>
                <a:cubicBezTo>
                  <a:pt x="4585631" y="4506430"/>
                  <a:pt x="4683069" y="4565924"/>
                  <a:pt x="4847964" y="4565924"/>
                </a:cubicBezTo>
                <a:cubicBezTo>
                  <a:pt x="5267696" y="4565924"/>
                  <a:pt x="5320162" y="4246143"/>
                  <a:pt x="5320162" y="3539649"/>
                </a:cubicBezTo>
                <a:cubicBezTo>
                  <a:pt x="5320162" y="3204994"/>
                  <a:pt x="5350143" y="2498501"/>
                  <a:pt x="4870449" y="2498501"/>
                </a:cubicBezTo>
                <a:cubicBezTo>
                  <a:pt x="4563146" y="2498501"/>
                  <a:pt x="4473203" y="2840592"/>
                  <a:pt x="4473203" y="3078569"/>
                </a:cubicBezTo>
                <a:cubicBezTo>
                  <a:pt x="3453855" y="3078569"/>
                  <a:pt x="3453855" y="3078569"/>
                  <a:pt x="3453855" y="3078569"/>
                </a:cubicBezTo>
                <a:cubicBezTo>
                  <a:pt x="3453855" y="66675"/>
                  <a:pt x="3453855" y="66675"/>
                  <a:pt x="3453855" y="66675"/>
                </a:cubicBezTo>
                <a:close/>
                <a:moveTo>
                  <a:pt x="1513681" y="0"/>
                </a:moveTo>
                <a:cubicBezTo>
                  <a:pt x="2802558" y="0"/>
                  <a:pt x="3027362" y="661841"/>
                  <a:pt x="3027362" y="2647365"/>
                </a:cubicBezTo>
                <a:cubicBezTo>
                  <a:pt x="3027362" y="4275940"/>
                  <a:pt x="2922453"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23544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6">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Bildplatzhalter 24">
            <a:extLst>
              <a:ext uri="{FF2B5EF4-FFF2-40B4-BE49-F238E27FC236}">
                <a16:creationId xmlns:a16="http://schemas.microsoft.com/office/drawing/2014/main" id="{87FBB8D6-D566-4BAB-A705-2AE0C793D641}"/>
              </a:ext>
            </a:extLst>
          </p:cNvPr>
          <p:cNvSpPr>
            <a:spLocks noGrp="1"/>
          </p:cNvSpPr>
          <p:nvPr>
            <p:ph type="pic" sz="quarter" idx="12"/>
          </p:nvPr>
        </p:nvSpPr>
        <p:spPr>
          <a:xfrm>
            <a:off x="5484813" y="765176"/>
            <a:ext cx="6351587" cy="5324475"/>
          </a:xfrm>
          <a:custGeom>
            <a:avLst/>
            <a:gdLst>
              <a:gd name="connsiteX0" fmla="*/ 4818659 w 6351587"/>
              <a:gd name="connsiteY0" fmla="*/ 2617619 h 5324475"/>
              <a:gd name="connsiteX1" fmla="*/ 4372648 w 6351587"/>
              <a:gd name="connsiteY1" fmla="*/ 3651281 h 5324475"/>
              <a:gd name="connsiteX2" fmla="*/ 4799919 w 6351587"/>
              <a:gd name="connsiteY2" fmla="*/ 4565961 h 5324475"/>
              <a:gd name="connsiteX3" fmla="*/ 5294653 w 6351587"/>
              <a:gd name="connsiteY3" fmla="*/ 3562044 h 5324475"/>
              <a:gd name="connsiteX4" fmla="*/ 4818659 w 6351587"/>
              <a:gd name="connsiteY4" fmla="*/ 2617619 h 5324475"/>
              <a:gd name="connsiteX5" fmla="*/ 1513681 w 6351587"/>
              <a:gd name="connsiteY5" fmla="*/ 758515 h 5324475"/>
              <a:gd name="connsiteX6" fmla="*/ 1056579 w 6351587"/>
              <a:gd name="connsiteY6" fmla="*/ 2662238 h 5324475"/>
              <a:gd name="connsiteX7" fmla="*/ 1513681 w 6351587"/>
              <a:gd name="connsiteY7" fmla="*/ 4565961 h 5324475"/>
              <a:gd name="connsiteX8" fmla="*/ 1970783 w 6351587"/>
              <a:gd name="connsiteY8" fmla="*/ 2662238 h 5324475"/>
              <a:gd name="connsiteX9" fmla="*/ 1513681 w 6351587"/>
              <a:gd name="connsiteY9" fmla="*/ 758515 h 5324475"/>
              <a:gd name="connsiteX10" fmla="*/ 4923602 w 6351587"/>
              <a:gd name="connsiteY10" fmla="*/ 0 h 5324475"/>
              <a:gd name="connsiteX11" fmla="*/ 6302863 w 6351587"/>
              <a:gd name="connsiteY11" fmla="*/ 1186109 h 5324475"/>
              <a:gd name="connsiteX12" fmla="*/ 5200954 w 6351587"/>
              <a:gd name="connsiteY12" fmla="*/ 1186109 h 5324475"/>
              <a:gd name="connsiteX13" fmla="*/ 5133490 w 6351587"/>
              <a:gd name="connsiteY13" fmla="*/ 855188 h 5324475"/>
              <a:gd name="connsiteX14" fmla="*/ 4833651 w 6351587"/>
              <a:gd name="connsiteY14" fmla="*/ 713896 h 5324475"/>
              <a:gd name="connsiteX15" fmla="*/ 4353908 w 6351587"/>
              <a:gd name="connsiteY15" fmla="*/ 2260671 h 5324475"/>
              <a:gd name="connsiteX16" fmla="*/ 5193458 w 6351587"/>
              <a:gd name="connsiteY16" fmla="*/ 1903723 h 5324475"/>
              <a:gd name="connsiteX17" fmla="*/ 6351587 w 6351587"/>
              <a:gd name="connsiteY17" fmla="*/ 3554608 h 5324475"/>
              <a:gd name="connsiteX18" fmla="*/ 4799919 w 6351587"/>
              <a:gd name="connsiteY18" fmla="*/ 5324475 h 5324475"/>
              <a:gd name="connsiteX19" fmla="*/ 4777431 w 6351587"/>
              <a:gd name="connsiteY19" fmla="*/ 5324475 h 5324475"/>
              <a:gd name="connsiteX20" fmla="*/ 3319462 w 6351587"/>
              <a:gd name="connsiteY20" fmla="*/ 3100986 h 5324475"/>
              <a:gd name="connsiteX21" fmla="*/ 4923602 w 6351587"/>
              <a:gd name="connsiteY21" fmla="*/ 0 h 5324475"/>
              <a:gd name="connsiteX22" fmla="*/ 1513681 w 6351587"/>
              <a:gd name="connsiteY22" fmla="*/ 0 h 5324475"/>
              <a:gd name="connsiteX23" fmla="*/ 3027362 w 6351587"/>
              <a:gd name="connsiteY23" fmla="*/ 2647365 h 5324475"/>
              <a:gd name="connsiteX24" fmla="*/ 1513681 w 6351587"/>
              <a:gd name="connsiteY24" fmla="*/ 5324475 h 5324475"/>
              <a:gd name="connsiteX25" fmla="*/ 0 w 6351587"/>
              <a:gd name="connsiteY25" fmla="*/ 2647365 h 5324475"/>
              <a:gd name="connsiteX26" fmla="*/ 1513681 w 6351587"/>
              <a:gd name="connsiteY26"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1587" h="5324475">
                <a:moveTo>
                  <a:pt x="4818659" y="2617619"/>
                </a:moveTo>
                <a:cubicBezTo>
                  <a:pt x="4406379" y="2617619"/>
                  <a:pt x="4372648" y="2996876"/>
                  <a:pt x="4372648" y="3651281"/>
                </a:cubicBezTo>
                <a:cubicBezTo>
                  <a:pt x="4372648" y="3956174"/>
                  <a:pt x="4380143" y="4558524"/>
                  <a:pt x="4799919" y="4565961"/>
                </a:cubicBezTo>
                <a:cubicBezTo>
                  <a:pt x="5159726" y="4565961"/>
                  <a:pt x="5294653" y="4361459"/>
                  <a:pt x="5294653" y="3562044"/>
                </a:cubicBezTo>
                <a:cubicBezTo>
                  <a:pt x="5294653" y="2907639"/>
                  <a:pt x="5215946" y="2617619"/>
                  <a:pt x="4818659" y="2617619"/>
                </a:cubicBezTo>
                <a:close/>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89" y="758515"/>
                  <a:pt x="1513681" y="758515"/>
                </a:cubicBezTo>
                <a:close/>
                <a:moveTo>
                  <a:pt x="4923602" y="0"/>
                </a:moveTo>
                <a:cubicBezTo>
                  <a:pt x="5718177" y="0"/>
                  <a:pt x="6310359" y="338357"/>
                  <a:pt x="6302863" y="1186109"/>
                </a:cubicBezTo>
                <a:cubicBezTo>
                  <a:pt x="6302863" y="1186109"/>
                  <a:pt x="6302863" y="1186109"/>
                  <a:pt x="5200954" y="1186109"/>
                </a:cubicBezTo>
                <a:cubicBezTo>
                  <a:pt x="5208450" y="1052253"/>
                  <a:pt x="5185962" y="936989"/>
                  <a:pt x="5133490" y="855188"/>
                </a:cubicBezTo>
                <a:cubicBezTo>
                  <a:pt x="5073522" y="765951"/>
                  <a:pt x="4983570" y="713896"/>
                  <a:pt x="4833651" y="713896"/>
                </a:cubicBezTo>
                <a:cubicBezTo>
                  <a:pt x="4368900" y="713896"/>
                  <a:pt x="4353908" y="944425"/>
                  <a:pt x="4353908" y="2260671"/>
                </a:cubicBezTo>
                <a:cubicBezTo>
                  <a:pt x="4646251" y="2007833"/>
                  <a:pt x="4803667" y="1903723"/>
                  <a:pt x="5193458" y="1903723"/>
                </a:cubicBezTo>
                <a:cubicBezTo>
                  <a:pt x="6167935" y="1903723"/>
                  <a:pt x="6351587" y="2758911"/>
                  <a:pt x="6351587" y="3554608"/>
                </a:cubicBezTo>
                <a:cubicBezTo>
                  <a:pt x="6351587" y="4621734"/>
                  <a:pt x="5954300" y="5309602"/>
                  <a:pt x="4799919" y="5324475"/>
                </a:cubicBezTo>
                <a:cubicBezTo>
                  <a:pt x="4799919" y="5324475"/>
                  <a:pt x="4784927" y="5324475"/>
                  <a:pt x="4777431" y="5324475"/>
                </a:cubicBezTo>
                <a:cubicBezTo>
                  <a:pt x="3413162" y="5324475"/>
                  <a:pt x="3319462" y="4164394"/>
                  <a:pt x="3319462" y="3100986"/>
                </a:cubicBezTo>
                <a:cubicBezTo>
                  <a:pt x="3319462" y="1033662"/>
                  <a:pt x="3431902" y="0"/>
                  <a:pt x="4923602" y="0"/>
                </a:cubicBezTo>
                <a:close/>
                <a:moveTo>
                  <a:pt x="1513681" y="0"/>
                </a:moveTo>
                <a:cubicBezTo>
                  <a:pt x="2802558" y="0"/>
                  <a:pt x="3027362" y="661841"/>
                  <a:pt x="3027362" y="2647365"/>
                </a:cubicBezTo>
                <a:cubicBezTo>
                  <a:pt x="3027362" y="4275940"/>
                  <a:pt x="2922453" y="5324475"/>
                  <a:pt x="1513681" y="5324475"/>
                </a:cubicBezTo>
                <a:cubicBezTo>
                  <a:pt x="104909"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1646599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7">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Bildplatzhalter 17">
            <a:extLst>
              <a:ext uri="{FF2B5EF4-FFF2-40B4-BE49-F238E27FC236}">
                <a16:creationId xmlns:a16="http://schemas.microsoft.com/office/drawing/2014/main" id="{2556C16B-02E0-499C-B16B-E3D129722914}"/>
              </a:ext>
            </a:extLst>
          </p:cNvPr>
          <p:cNvSpPr>
            <a:spLocks noGrp="1"/>
          </p:cNvSpPr>
          <p:nvPr>
            <p:ph type="pic" sz="quarter" idx="12"/>
          </p:nvPr>
        </p:nvSpPr>
        <p:spPr>
          <a:xfrm>
            <a:off x="5481638" y="765176"/>
            <a:ext cx="6219825" cy="5324475"/>
          </a:xfrm>
          <a:custGeom>
            <a:avLst/>
            <a:gdLst>
              <a:gd name="connsiteX0" fmla="*/ 1513682 w 6219825"/>
              <a:gd name="connsiteY0" fmla="*/ 758515 h 5324475"/>
              <a:gd name="connsiteX1" fmla="*/ 1056580 w 6219825"/>
              <a:gd name="connsiteY1" fmla="*/ 2662238 h 5324475"/>
              <a:gd name="connsiteX2" fmla="*/ 1513682 w 6219825"/>
              <a:gd name="connsiteY2" fmla="*/ 4565961 h 5324475"/>
              <a:gd name="connsiteX3" fmla="*/ 1970784 w 6219825"/>
              <a:gd name="connsiteY3" fmla="*/ 2662238 h 5324475"/>
              <a:gd name="connsiteX4" fmla="*/ 1513682 w 6219825"/>
              <a:gd name="connsiteY4" fmla="*/ 758515 h 5324475"/>
              <a:gd name="connsiteX5" fmla="*/ 3409950 w 6219825"/>
              <a:gd name="connsiteY5" fmla="*/ 66675 h 5324475"/>
              <a:gd name="connsiteX6" fmla="*/ 6219825 w 6219825"/>
              <a:gd name="connsiteY6" fmla="*/ 66675 h 5324475"/>
              <a:gd name="connsiteX7" fmla="*/ 6219825 w 6219825"/>
              <a:gd name="connsiteY7" fmla="*/ 1055688 h 5324475"/>
              <a:gd name="connsiteX8" fmla="*/ 4945062 w 6219825"/>
              <a:gd name="connsiteY8" fmla="*/ 5257800 h 5324475"/>
              <a:gd name="connsiteX9" fmla="*/ 3768725 w 6219825"/>
              <a:gd name="connsiteY9" fmla="*/ 5257800 h 5324475"/>
              <a:gd name="connsiteX10" fmla="*/ 5200650 w 6219825"/>
              <a:gd name="connsiteY10" fmla="*/ 869950 h 5324475"/>
              <a:gd name="connsiteX11" fmla="*/ 3409950 w 6219825"/>
              <a:gd name="connsiteY11" fmla="*/ 869950 h 5324475"/>
              <a:gd name="connsiteX12" fmla="*/ 1513682 w 6219825"/>
              <a:gd name="connsiteY12" fmla="*/ 0 h 5324475"/>
              <a:gd name="connsiteX13" fmla="*/ 3027363 w 6219825"/>
              <a:gd name="connsiteY13" fmla="*/ 2647365 h 5324475"/>
              <a:gd name="connsiteX14" fmla="*/ 1513682 w 6219825"/>
              <a:gd name="connsiteY14" fmla="*/ 5324475 h 5324475"/>
              <a:gd name="connsiteX15" fmla="*/ 0 w 6219825"/>
              <a:gd name="connsiteY15" fmla="*/ 2647365 h 5324475"/>
              <a:gd name="connsiteX16" fmla="*/ 1513682 w 6219825"/>
              <a:gd name="connsiteY16"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19825"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3409950" y="66675"/>
                </a:moveTo>
                <a:lnTo>
                  <a:pt x="6219825" y="66675"/>
                </a:lnTo>
                <a:lnTo>
                  <a:pt x="6219825" y="1055688"/>
                </a:lnTo>
                <a:lnTo>
                  <a:pt x="4945062" y="5257800"/>
                </a:lnTo>
                <a:lnTo>
                  <a:pt x="3768725" y="5257800"/>
                </a:lnTo>
                <a:lnTo>
                  <a:pt x="5200650" y="869950"/>
                </a:lnTo>
                <a:lnTo>
                  <a:pt x="3409950" y="869950"/>
                </a:lnTo>
                <a:close/>
                <a:moveTo>
                  <a:pt x="1513682" y="0"/>
                </a:moveTo>
                <a:cubicBezTo>
                  <a:pt x="2802559" y="0"/>
                  <a:pt x="3027363" y="661841"/>
                  <a:pt x="3027363" y="2647365"/>
                </a:cubicBezTo>
                <a:cubicBezTo>
                  <a:pt x="3027363" y="4275940"/>
                  <a:pt x="2922454"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214671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8">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Bildplatzhalter 45">
            <a:extLst>
              <a:ext uri="{FF2B5EF4-FFF2-40B4-BE49-F238E27FC236}">
                <a16:creationId xmlns:a16="http://schemas.microsoft.com/office/drawing/2014/main" id="{286F1DC7-1C16-4D6A-BED6-DC5C2D85898E}"/>
              </a:ext>
            </a:extLst>
          </p:cNvPr>
          <p:cNvSpPr>
            <a:spLocks noGrp="1"/>
          </p:cNvSpPr>
          <p:nvPr>
            <p:ph type="pic" sz="quarter" idx="12"/>
          </p:nvPr>
        </p:nvSpPr>
        <p:spPr>
          <a:xfrm>
            <a:off x="5510214" y="765175"/>
            <a:ext cx="6351587" cy="5324475"/>
          </a:xfrm>
          <a:custGeom>
            <a:avLst/>
            <a:gdLst>
              <a:gd name="connsiteX0" fmla="*/ 4840861 w 6351587"/>
              <a:gd name="connsiteY0" fmla="*/ 2937385 h 5324475"/>
              <a:gd name="connsiteX1" fmla="*/ 4383519 w 6351587"/>
              <a:gd name="connsiteY1" fmla="*/ 3859501 h 5324475"/>
              <a:gd name="connsiteX2" fmla="*/ 4840861 w 6351587"/>
              <a:gd name="connsiteY2" fmla="*/ 4565961 h 5324475"/>
              <a:gd name="connsiteX3" fmla="*/ 4844609 w 6351587"/>
              <a:gd name="connsiteY3" fmla="*/ 4565961 h 5324475"/>
              <a:gd name="connsiteX4" fmla="*/ 5294453 w 6351587"/>
              <a:gd name="connsiteY4" fmla="*/ 3859501 h 5324475"/>
              <a:gd name="connsiteX5" fmla="*/ 4840861 w 6351587"/>
              <a:gd name="connsiteY5" fmla="*/ 2937385 h 5324475"/>
              <a:gd name="connsiteX6" fmla="*/ 4840861 w 6351587"/>
              <a:gd name="connsiteY6" fmla="*/ 758515 h 5324475"/>
              <a:gd name="connsiteX7" fmla="*/ 4428504 w 6351587"/>
              <a:gd name="connsiteY7" fmla="*/ 1435229 h 5324475"/>
              <a:gd name="connsiteX8" fmla="*/ 4840861 w 6351587"/>
              <a:gd name="connsiteY8" fmla="*/ 2134252 h 5324475"/>
              <a:gd name="connsiteX9" fmla="*/ 4844609 w 6351587"/>
              <a:gd name="connsiteY9" fmla="*/ 2134252 h 5324475"/>
              <a:gd name="connsiteX10" fmla="*/ 5253218 w 6351587"/>
              <a:gd name="connsiteY10" fmla="*/ 1435229 h 5324475"/>
              <a:gd name="connsiteX11" fmla="*/ 4840861 w 6351587"/>
              <a:gd name="connsiteY11" fmla="*/ 758515 h 5324475"/>
              <a:gd name="connsiteX12" fmla="*/ 1513681 w 6351587"/>
              <a:gd name="connsiteY12" fmla="*/ 758515 h 5324475"/>
              <a:gd name="connsiteX13" fmla="*/ 1056579 w 6351587"/>
              <a:gd name="connsiteY13" fmla="*/ 2662238 h 5324475"/>
              <a:gd name="connsiteX14" fmla="*/ 1513681 w 6351587"/>
              <a:gd name="connsiteY14" fmla="*/ 4565961 h 5324475"/>
              <a:gd name="connsiteX15" fmla="*/ 1970783 w 6351587"/>
              <a:gd name="connsiteY15" fmla="*/ 2662238 h 5324475"/>
              <a:gd name="connsiteX16" fmla="*/ 1513681 w 6351587"/>
              <a:gd name="connsiteY16" fmla="*/ 758515 h 5324475"/>
              <a:gd name="connsiteX17" fmla="*/ 4837112 w 6351587"/>
              <a:gd name="connsiteY17" fmla="*/ 0 h 5324475"/>
              <a:gd name="connsiteX18" fmla="*/ 6306603 w 6351587"/>
              <a:gd name="connsiteY18" fmla="*/ 1375737 h 5324475"/>
              <a:gd name="connsiteX19" fmla="*/ 5579355 w 6351587"/>
              <a:gd name="connsiteY19" fmla="*/ 2506073 h 5324475"/>
              <a:gd name="connsiteX20" fmla="*/ 5579355 w 6351587"/>
              <a:gd name="connsiteY20" fmla="*/ 2520946 h 5324475"/>
              <a:gd name="connsiteX21" fmla="*/ 6351587 w 6351587"/>
              <a:gd name="connsiteY21" fmla="*/ 3926429 h 5324475"/>
              <a:gd name="connsiteX22" fmla="*/ 4844609 w 6351587"/>
              <a:gd name="connsiteY22" fmla="*/ 5324475 h 5324475"/>
              <a:gd name="connsiteX23" fmla="*/ 4837112 w 6351587"/>
              <a:gd name="connsiteY23" fmla="*/ 5324475 h 5324475"/>
              <a:gd name="connsiteX24" fmla="*/ 3322637 w 6351587"/>
              <a:gd name="connsiteY24" fmla="*/ 3926429 h 5324475"/>
              <a:gd name="connsiteX25" fmla="*/ 4094869 w 6351587"/>
              <a:gd name="connsiteY25" fmla="*/ 2520946 h 5324475"/>
              <a:gd name="connsiteX26" fmla="*/ 4094869 w 6351587"/>
              <a:gd name="connsiteY26" fmla="*/ 2506073 h 5324475"/>
              <a:gd name="connsiteX27" fmla="*/ 3367621 w 6351587"/>
              <a:gd name="connsiteY27" fmla="*/ 1375737 h 5324475"/>
              <a:gd name="connsiteX28" fmla="*/ 4837112 w 6351587"/>
              <a:gd name="connsiteY28" fmla="*/ 0 h 5324475"/>
              <a:gd name="connsiteX29" fmla="*/ 1513681 w 6351587"/>
              <a:gd name="connsiteY29" fmla="*/ 0 h 5324475"/>
              <a:gd name="connsiteX30" fmla="*/ 3027362 w 6351587"/>
              <a:gd name="connsiteY30" fmla="*/ 2647365 h 5324475"/>
              <a:gd name="connsiteX31" fmla="*/ 1513681 w 6351587"/>
              <a:gd name="connsiteY31" fmla="*/ 5324475 h 5324475"/>
              <a:gd name="connsiteX32" fmla="*/ 0 w 6351587"/>
              <a:gd name="connsiteY32" fmla="*/ 2647365 h 5324475"/>
              <a:gd name="connsiteX33" fmla="*/ 1513681 w 6351587"/>
              <a:gd name="connsiteY33"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51587" h="5324475">
                <a:moveTo>
                  <a:pt x="4840861" y="2937385"/>
                </a:moveTo>
                <a:cubicBezTo>
                  <a:pt x="4368524" y="2937385"/>
                  <a:pt x="4383519" y="3547171"/>
                  <a:pt x="4383519" y="3859501"/>
                </a:cubicBezTo>
                <a:cubicBezTo>
                  <a:pt x="4383519" y="4156958"/>
                  <a:pt x="4436001" y="4565961"/>
                  <a:pt x="4840861" y="4565961"/>
                </a:cubicBezTo>
                <a:cubicBezTo>
                  <a:pt x="4840861" y="4565961"/>
                  <a:pt x="4844609" y="4565961"/>
                  <a:pt x="4844609" y="4565961"/>
                </a:cubicBezTo>
                <a:cubicBezTo>
                  <a:pt x="5249469" y="4562242"/>
                  <a:pt x="5294453" y="4156958"/>
                  <a:pt x="5294453" y="3859501"/>
                </a:cubicBezTo>
                <a:cubicBezTo>
                  <a:pt x="5294453" y="3550890"/>
                  <a:pt x="5309448" y="2944821"/>
                  <a:pt x="4840861" y="2937385"/>
                </a:cubicBezTo>
                <a:close/>
                <a:moveTo>
                  <a:pt x="4840861" y="758515"/>
                </a:moveTo>
                <a:cubicBezTo>
                  <a:pt x="4473488" y="758515"/>
                  <a:pt x="4428504" y="1182390"/>
                  <a:pt x="4428504" y="1435229"/>
                </a:cubicBezTo>
                <a:cubicBezTo>
                  <a:pt x="4428504" y="1702940"/>
                  <a:pt x="4473488" y="2130534"/>
                  <a:pt x="4840861" y="2134252"/>
                </a:cubicBezTo>
                <a:cubicBezTo>
                  <a:pt x="4844609" y="2134252"/>
                  <a:pt x="4840861" y="2134252"/>
                  <a:pt x="4844609" y="2134252"/>
                </a:cubicBezTo>
                <a:cubicBezTo>
                  <a:pt x="5211982" y="2126816"/>
                  <a:pt x="5253218" y="1702940"/>
                  <a:pt x="5253218" y="1435229"/>
                </a:cubicBezTo>
                <a:cubicBezTo>
                  <a:pt x="5253218" y="1182390"/>
                  <a:pt x="5208233" y="758515"/>
                  <a:pt x="4840861" y="758515"/>
                </a:cubicBezTo>
                <a:close/>
                <a:moveTo>
                  <a:pt x="1513681" y="758515"/>
                </a:moveTo>
                <a:cubicBezTo>
                  <a:pt x="1064073" y="758515"/>
                  <a:pt x="1056579" y="1063408"/>
                  <a:pt x="1056579" y="2662238"/>
                </a:cubicBezTo>
                <a:cubicBezTo>
                  <a:pt x="1056579" y="4231322"/>
                  <a:pt x="1094046" y="4565961"/>
                  <a:pt x="1513681" y="4565961"/>
                </a:cubicBezTo>
                <a:cubicBezTo>
                  <a:pt x="1933315" y="4565961"/>
                  <a:pt x="1970783" y="4231322"/>
                  <a:pt x="1970783" y="2662238"/>
                </a:cubicBezTo>
                <a:cubicBezTo>
                  <a:pt x="1970783" y="1063408"/>
                  <a:pt x="1963289" y="758515"/>
                  <a:pt x="1513681" y="758515"/>
                </a:cubicBezTo>
                <a:close/>
                <a:moveTo>
                  <a:pt x="4837112" y="0"/>
                </a:moveTo>
                <a:cubicBezTo>
                  <a:pt x="5804277" y="0"/>
                  <a:pt x="6306603" y="431312"/>
                  <a:pt x="6306603" y="1375737"/>
                </a:cubicBezTo>
                <a:cubicBezTo>
                  <a:pt x="6306603" y="1926032"/>
                  <a:pt x="6179147" y="2357345"/>
                  <a:pt x="5579355" y="2506073"/>
                </a:cubicBezTo>
                <a:cubicBezTo>
                  <a:pt x="5579355" y="2506073"/>
                  <a:pt x="5579355" y="2506073"/>
                  <a:pt x="5579355" y="2520946"/>
                </a:cubicBezTo>
                <a:cubicBezTo>
                  <a:pt x="6254121" y="2758911"/>
                  <a:pt x="6351587" y="3286897"/>
                  <a:pt x="6351587" y="3926429"/>
                </a:cubicBezTo>
                <a:cubicBezTo>
                  <a:pt x="6351587" y="4900599"/>
                  <a:pt x="5834266" y="5324475"/>
                  <a:pt x="4844609" y="5324475"/>
                </a:cubicBezTo>
                <a:cubicBezTo>
                  <a:pt x="4844609" y="5324475"/>
                  <a:pt x="4840861" y="5324475"/>
                  <a:pt x="4837112" y="5324475"/>
                </a:cubicBezTo>
                <a:cubicBezTo>
                  <a:pt x="3847455" y="5324475"/>
                  <a:pt x="3322637" y="4900599"/>
                  <a:pt x="3322637" y="3926429"/>
                </a:cubicBezTo>
                <a:cubicBezTo>
                  <a:pt x="3322637" y="3286897"/>
                  <a:pt x="3420103" y="2758911"/>
                  <a:pt x="4094869" y="2520946"/>
                </a:cubicBezTo>
                <a:cubicBezTo>
                  <a:pt x="4094869" y="2520946"/>
                  <a:pt x="4094869" y="2520946"/>
                  <a:pt x="4094869" y="2506073"/>
                </a:cubicBezTo>
                <a:cubicBezTo>
                  <a:pt x="3510072" y="2357345"/>
                  <a:pt x="3367621" y="1926032"/>
                  <a:pt x="3367621" y="1375737"/>
                </a:cubicBezTo>
                <a:cubicBezTo>
                  <a:pt x="3367621" y="431312"/>
                  <a:pt x="3869947" y="0"/>
                  <a:pt x="4837112" y="0"/>
                </a:cubicBezTo>
                <a:close/>
                <a:moveTo>
                  <a:pt x="1513681" y="0"/>
                </a:moveTo>
                <a:cubicBezTo>
                  <a:pt x="2802558" y="0"/>
                  <a:pt x="3027362" y="661841"/>
                  <a:pt x="3027362" y="2647365"/>
                </a:cubicBezTo>
                <a:cubicBezTo>
                  <a:pt x="3027362" y="4275940"/>
                  <a:pt x="2922453"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28888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9">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Bildplatzhalter 15">
            <a:extLst>
              <a:ext uri="{FF2B5EF4-FFF2-40B4-BE49-F238E27FC236}">
                <a16:creationId xmlns:a16="http://schemas.microsoft.com/office/drawing/2014/main" id="{6011AACA-54C2-4EF9-87BC-944999F30399}"/>
              </a:ext>
            </a:extLst>
          </p:cNvPr>
          <p:cNvSpPr>
            <a:spLocks noGrp="1"/>
          </p:cNvSpPr>
          <p:nvPr>
            <p:ph type="pic" sz="quarter" idx="12"/>
          </p:nvPr>
        </p:nvSpPr>
        <p:spPr>
          <a:xfrm>
            <a:off x="5521326" y="765174"/>
            <a:ext cx="6355205" cy="5327650"/>
          </a:xfrm>
          <a:custGeom>
            <a:avLst/>
            <a:gdLst>
              <a:gd name="connsiteX0" fmla="*/ 1513682 w 6355205"/>
              <a:gd name="connsiteY0" fmla="*/ 758515 h 5327650"/>
              <a:gd name="connsiteX1" fmla="*/ 1056580 w 6355205"/>
              <a:gd name="connsiteY1" fmla="*/ 2662238 h 5327650"/>
              <a:gd name="connsiteX2" fmla="*/ 1513682 w 6355205"/>
              <a:gd name="connsiteY2" fmla="*/ 4565961 h 5327650"/>
              <a:gd name="connsiteX3" fmla="*/ 1970784 w 6355205"/>
              <a:gd name="connsiteY3" fmla="*/ 2662238 h 5327650"/>
              <a:gd name="connsiteX4" fmla="*/ 1513682 w 6355205"/>
              <a:gd name="connsiteY4" fmla="*/ 758515 h 5327650"/>
              <a:gd name="connsiteX5" fmla="*/ 4833586 w 6355205"/>
              <a:gd name="connsiteY5" fmla="*/ 713823 h 5327650"/>
              <a:gd name="connsiteX6" fmla="*/ 4376351 w 6355205"/>
              <a:gd name="connsiteY6" fmla="*/ 1635845 h 5327650"/>
              <a:gd name="connsiteX7" fmla="*/ 4814847 w 6355205"/>
              <a:gd name="connsiteY7" fmla="*/ 2535560 h 5327650"/>
              <a:gd name="connsiteX8" fmla="*/ 4822343 w 6355205"/>
              <a:gd name="connsiteY8" fmla="*/ 2535560 h 5327650"/>
              <a:gd name="connsiteX9" fmla="*/ 5298317 w 6355205"/>
              <a:gd name="connsiteY9" fmla="*/ 1613538 h 5327650"/>
              <a:gd name="connsiteX10" fmla="*/ 4833586 w 6355205"/>
              <a:gd name="connsiteY10" fmla="*/ 713823 h 5327650"/>
              <a:gd name="connsiteX11" fmla="*/ 4811099 w 6355205"/>
              <a:gd name="connsiteY11" fmla="*/ 0 h 5327650"/>
              <a:gd name="connsiteX12" fmla="*/ 6355205 w 6355205"/>
              <a:gd name="connsiteY12" fmla="*/ 2687991 h 5327650"/>
              <a:gd name="connsiteX13" fmla="*/ 4803604 w 6355205"/>
              <a:gd name="connsiteY13" fmla="*/ 5327650 h 5327650"/>
              <a:gd name="connsiteX14" fmla="*/ 3394420 w 6355205"/>
              <a:gd name="connsiteY14" fmla="*/ 4041281 h 5327650"/>
              <a:gd name="connsiteX15" fmla="*/ 4443812 w 6355205"/>
              <a:gd name="connsiteY15" fmla="*/ 4041281 h 5327650"/>
              <a:gd name="connsiteX16" fmla="*/ 4518769 w 6355205"/>
              <a:gd name="connsiteY16" fmla="*/ 4405628 h 5327650"/>
              <a:gd name="connsiteX17" fmla="*/ 4829839 w 6355205"/>
              <a:gd name="connsiteY17" fmla="*/ 4565495 h 5327650"/>
              <a:gd name="connsiteX18" fmla="*/ 5294569 w 6355205"/>
              <a:gd name="connsiteY18" fmla="*/ 2907343 h 5327650"/>
              <a:gd name="connsiteX19" fmla="*/ 4814847 w 6355205"/>
              <a:gd name="connsiteY19" fmla="*/ 3197334 h 5327650"/>
              <a:gd name="connsiteX20" fmla="*/ 4428821 w 6355205"/>
              <a:gd name="connsiteY20" fmla="*/ 3249383 h 5327650"/>
              <a:gd name="connsiteX21" fmla="*/ 3319463 w 6355205"/>
              <a:gd name="connsiteY21" fmla="*/ 1844044 h 5327650"/>
              <a:gd name="connsiteX22" fmla="*/ 4811099 w 6355205"/>
              <a:gd name="connsiteY22" fmla="*/ 0 h 5327650"/>
              <a:gd name="connsiteX23" fmla="*/ 1513682 w 6355205"/>
              <a:gd name="connsiteY23" fmla="*/ 0 h 5327650"/>
              <a:gd name="connsiteX24" fmla="*/ 3027363 w 6355205"/>
              <a:gd name="connsiteY24" fmla="*/ 2647365 h 5327650"/>
              <a:gd name="connsiteX25" fmla="*/ 1513682 w 6355205"/>
              <a:gd name="connsiteY25" fmla="*/ 5324475 h 5327650"/>
              <a:gd name="connsiteX26" fmla="*/ 0 w 6355205"/>
              <a:gd name="connsiteY26" fmla="*/ 2647365 h 5327650"/>
              <a:gd name="connsiteX27" fmla="*/ 1513682 w 6355205"/>
              <a:gd name="connsiteY27" fmla="*/ 0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5205" h="5327650">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833586" y="713823"/>
                </a:moveTo>
                <a:cubicBezTo>
                  <a:pt x="4376351" y="713823"/>
                  <a:pt x="4376351" y="1316112"/>
                  <a:pt x="4376351" y="1635845"/>
                </a:cubicBezTo>
                <a:cubicBezTo>
                  <a:pt x="4376351" y="1955579"/>
                  <a:pt x="4380099" y="2528124"/>
                  <a:pt x="4814847" y="2535560"/>
                </a:cubicBezTo>
                <a:cubicBezTo>
                  <a:pt x="4814847" y="2535560"/>
                  <a:pt x="4822343" y="2535560"/>
                  <a:pt x="4822343" y="2535560"/>
                </a:cubicBezTo>
                <a:cubicBezTo>
                  <a:pt x="5272083" y="2535560"/>
                  <a:pt x="5298317" y="1933272"/>
                  <a:pt x="5298317" y="1613538"/>
                </a:cubicBezTo>
                <a:cubicBezTo>
                  <a:pt x="5298317" y="1286369"/>
                  <a:pt x="5283326" y="713823"/>
                  <a:pt x="4833586" y="713823"/>
                </a:cubicBezTo>
                <a:close/>
                <a:moveTo>
                  <a:pt x="4811099" y="0"/>
                </a:moveTo>
                <a:cubicBezTo>
                  <a:pt x="6362701" y="0"/>
                  <a:pt x="6355205" y="1230602"/>
                  <a:pt x="6355205" y="2687991"/>
                </a:cubicBezTo>
                <a:cubicBezTo>
                  <a:pt x="6355205" y="3966924"/>
                  <a:pt x="6332718" y="5327650"/>
                  <a:pt x="4803604" y="5327650"/>
                </a:cubicBezTo>
                <a:cubicBezTo>
                  <a:pt x="3896629" y="5327650"/>
                  <a:pt x="3371933" y="5022788"/>
                  <a:pt x="3394420" y="4041281"/>
                </a:cubicBezTo>
                <a:cubicBezTo>
                  <a:pt x="3394420" y="4041281"/>
                  <a:pt x="3394420" y="4041281"/>
                  <a:pt x="4443812" y="4041281"/>
                </a:cubicBezTo>
                <a:cubicBezTo>
                  <a:pt x="4443812" y="4175123"/>
                  <a:pt x="4458803" y="4308965"/>
                  <a:pt x="4518769" y="4405628"/>
                </a:cubicBezTo>
                <a:cubicBezTo>
                  <a:pt x="4578734" y="4502292"/>
                  <a:pt x="4672430" y="4565495"/>
                  <a:pt x="4829839" y="4565495"/>
                </a:cubicBezTo>
                <a:cubicBezTo>
                  <a:pt x="5354535" y="4565495"/>
                  <a:pt x="5294569" y="4141662"/>
                  <a:pt x="5294569" y="2907343"/>
                </a:cubicBezTo>
                <a:cubicBezTo>
                  <a:pt x="5152152" y="3048621"/>
                  <a:pt x="4994743" y="3141566"/>
                  <a:pt x="4814847" y="3197334"/>
                </a:cubicBezTo>
                <a:cubicBezTo>
                  <a:pt x="4694917" y="3234512"/>
                  <a:pt x="4563743" y="3249383"/>
                  <a:pt x="4428821" y="3249383"/>
                </a:cubicBezTo>
                <a:cubicBezTo>
                  <a:pt x="3626785" y="3249383"/>
                  <a:pt x="3319463" y="2535560"/>
                  <a:pt x="3319463" y="1844044"/>
                </a:cubicBezTo>
                <a:cubicBezTo>
                  <a:pt x="3319463" y="825358"/>
                  <a:pt x="3634281" y="0"/>
                  <a:pt x="4811099" y="0"/>
                </a:cubicBezTo>
                <a:close/>
                <a:moveTo>
                  <a:pt x="1513682" y="0"/>
                </a:moveTo>
                <a:cubicBezTo>
                  <a:pt x="2802559" y="0"/>
                  <a:pt x="3027363" y="661841"/>
                  <a:pt x="3027363" y="2647365"/>
                </a:cubicBezTo>
                <a:cubicBezTo>
                  <a:pt x="3027363" y="4275940"/>
                  <a:pt x="2922455"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1987025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10">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Bildplatzhalter 16">
            <a:extLst>
              <a:ext uri="{FF2B5EF4-FFF2-40B4-BE49-F238E27FC236}">
                <a16:creationId xmlns:a16="http://schemas.microsoft.com/office/drawing/2014/main" id="{532DFA9D-5800-4F7F-924A-442E4B53022B}"/>
              </a:ext>
            </a:extLst>
          </p:cNvPr>
          <p:cNvSpPr>
            <a:spLocks noGrp="1"/>
          </p:cNvSpPr>
          <p:nvPr>
            <p:ph type="pic" sz="quarter" idx="12"/>
          </p:nvPr>
        </p:nvSpPr>
        <p:spPr>
          <a:xfrm>
            <a:off x="6020518" y="765174"/>
            <a:ext cx="5858744" cy="5327650"/>
          </a:xfrm>
          <a:custGeom>
            <a:avLst/>
            <a:gdLst>
              <a:gd name="connsiteX0" fmla="*/ 4345063 w 5858744"/>
              <a:gd name="connsiteY0" fmla="*/ 758967 h 5327650"/>
              <a:gd name="connsiteX1" fmla="*/ 3887961 w 5858744"/>
              <a:gd name="connsiteY1" fmla="*/ 2663825 h 5327650"/>
              <a:gd name="connsiteX2" fmla="*/ 4345063 w 5858744"/>
              <a:gd name="connsiteY2" fmla="*/ 4568683 h 5327650"/>
              <a:gd name="connsiteX3" fmla="*/ 4802164 w 5858744"/>
              <a:gd name="connsiteY3" fmla="*/ 2663825 h 5327650"/>
              <a:gd name="connsiteX4" fmla="*/ 4345063 w 5858744"/>
              <a:gd name="connsiteY4" fmla="*/ 758967 h 5327650"/>
              <a:gd name="connsiteX5" fmla="*/ 1011810 w 5858744"/>
              <a:gd name="connsiteY5" fmla="*/ 82550 h 5327650"/>
              <a:gd name="connsiteX6" fmla="*/ 2016125 w 5858744"/>
              <a:gd name="connsiteY6" fmla="*/ 82550 h 5327650"/>
              <a:gd name="connsiteX7" fmla="*/ 2016125 w 5858744"/>
              <a:gd name="connsiteY7" fmla="*/ 5275263 h 5327650"/>
              <a:gd name="connsiteX8" fmla="*/ 884397 w 5858744"/>
              <a:gd name="connsiteY8" fmla="*/ 5275263 h 5327650"/>
              <a:gd name="connsiteX9" fmla="*/ 884397 w 5858744"/>
              <a:gd name="connsiteY9" fmla="*/ 1280296 h 5327650"/>
              <a:gd name="connsiteX10" fmla="*/ 0 w 5858744"/>
              <a:gd name="connsiteY10" fmla="*/ 1860571 h 5327650"/>
              <a:gd name="connsiteX11" fmla="*/ 0 w 5858744"/>
              <a:gd name="connsiteY11" fmla="*/ 886007 h 5327650"/>
              <a:gd name="connsiteX12" fmla="*/ 1011810 w 5858744"/>
              <a:gd name="connsiteY12" fmla="*/ 82550 h 5327650"/>
              <a:gd name="connsiteX13" fmla="*/ 4345063 w 5858744"/>
              <a:gd name="connsiteY13" fmla="*/ 0 h 5327650"/>
              <a:gd name="connsiteX14" fmla="*/ 5858744 w 5858744"/>
              <a:gd name="connsiteY14" fmla="*/ 2648943 h 5327650"/>
              <a:gd name="connsiteX15" fmla="*/ 4345063 w 5858744"/>
              <a:gd name="connsiteY15" fmla="*/ 5327650 h 5327650"/>
              <a:gd name="connsiteX16" fmla="*/ 2831381 w 5858744"/>
              <a:gd name="connsiteY16" fmla="*/ 2648943 h 5327650"/>
              <a:gd name="connsiteX17" fmla="*/ 4345063 w 5858744"/>
              <a:gd name="connsiteY17" fmla="*/ 0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8744" h="5327650">
                <a:moveTo>
                  <a:pt x="4345063" y="758967"/>
                </a:moveTo>
                <a:cubicBezTo>
                  <a:pt x="3895454" y="758967"/>
                  <a:pt x="3887961" y="1064042"/>
                  <a:pt x="3887961" y="2663825"/>
                </a:cubicBezTo>
                <a:cubicBezTo>
                  <a:pt x="3887961" y="4233845"/>
                  <a:pt x="3925428" y="4568683"/>
                  <a:pt x="4345063" y="4568683"/>
                </a:cubicBezTo>
                <a:cubicBezTo>
                  <a:pt x="4764697" y="4568683"/>
                  <a:pt x="4802164" y="4233845"/>
                  <a:pt x="4802164" y="2663825"/>
                </a:cubicBezTo>
                <a:cubicBezTo>
                  <a:pt x="4802164" y="1064042"/>
                  <a:pt x="4794671" y="758967"/>
                  <a:pt x="4345063" y="758967"/>
                </a:cubicBezTo>
                <a:close/>
                <a:moveTo>
                  <a:pt x="1011810" y="82550"/>
                </a:moveTo>
                <a:cubicBezTo>
                  <a:pt x="2016125" y="82550"/>
                  <a:pt x="2016125" y="82550"/>
                  <a:pt x="2016125" y="82550"/>
                </a:cubicBezTo>
                <a:cubicBezTo>
                  <a:pt x="2016125" y="5275263"/>
                  <a:pt x="2016125" y="5275263"/>
                  <a:pt x="2016125" y="5275263"/>
                </a:cubicBezTo>
                <a:cubicBezTo>
                  <a:pt x="884397" y="5275263"/>
                  <a:pt x="884397" y="5275263"/>
                  <a:pt x="884397" y="5275263"/>
                </a:cubicBezTo>
                <a:cubicBezTo>
                  <a:pt x="884397" y="1280296"/>
                  <a:pt x="884397" y="1280296"/>
                  <a:pt x="884397" y="1280296"/>
                </a:cubicBezTo>
                <a:cubicBezTo>
                  <a:pt x="614581" y="1503479"/>
                  <a:pt x="307291" y="1696904"/>
                  <a:pt x="0" y="1860571"/>
                </a:cubicBezTo>
                <a:lnTo>
                  <a:pt x="0" y="886007"/>
                </a:lnTo>
                <a:cubicBezTo>
                  <a:pt x="374745" y="677703"/>
                  <a:pt x="741994" y="432203"/>
                  <a:pt x="1011810" y="82550"/>
                </a:cubicBezTo>
                <a:close/>
                <a:moveTo>
                  <a:pt x="4345063" y="0"/>
                </a:moveTo>
                <a:cubicBezTo>
                  <a:pt x="5633940" y="0"/>
                  <a:pt x="5858744" y="662236"/>
                  <a:pt x="5858744" y="2648943"/>
                </a:cubicBezTo>
                <a:cubicBezTo>
                  <a:pt x="5858744" y="4278490"/>
                  <a:pt x="5753835" y="5327650"/>
                  <a:pt x="4345063" y="5327650"/>
                </a:cubicBezTo>
                <a:cubicBezTo>
                  <a:pt x="2936290" y="5327650"/>
                  <a:pt x="2831381" y="4278490"/>
                  <a:pt x="2831381" y="2648943"/>
                </a:cubicBezTo>
                <a:cubicBezTo>
                  <a:pt x="2831381" y="662236"/>
                  <a:pt x="3056185" y="0"/>
                  <a:pt x="4345063" y="0"/>
                </a:cubicBezTo>
                <a:close/>
              </a:path>
            </a:pathLst>
          </a:custGeom>
          <a:solidFill>
            <a:schemeClr val="bg1"/>
          </a:solidFill>
        </p:spPr>
        <p:txBody>
          <a:bodyPr wrap="square">
            <a:noAutofit/>
          </a:bodyPr>
          <a:lstStyle>
            <a:lvl1pPr>
              <a:defRPr sz="1200">
                <a:solidFill>
                  <a:schemeClr val="tx1"/>
                </a:solidFill>
              </a:defRPr>
            </a:lvl1pPr>
          </a:lstStyle>
          <a:p>
            <a:r>
              <a:rPr lang="de-DE"/>
              <a:t>Bild durch Klicken auf Symbol hinzufügen</a:t>
            </a:r>
          </a:p>
        </p:txBody>
      </p:sp>
    </p:spTree>
    <p:extLst>
      <p:ext uri="{BB962C8B-B14F-4D97-AF65-F5344CB8AC3E}">
        <p14:creationId xmlns:p14="http://schemas.microsoft.com/office/powerpoint/2010/main" val="1746703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85788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chluss-Folie_Dual-Vortra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27A0CB72-7552-4FD5-81C9-8126891CC607}"/>
              </a:ext>
            </a:extLst>
          </p:cNvPr>
          <p:cNvSpPr/>
          <p:nvPr userDrawn="1"/>
        </p:nvSpPr>
        <p:spPr>
          <a:xfrm>
            <a:off x="5608325" y="0"/>
            <a:ext cx="4197412" cy="4165172"/>
          </a:xfrm>
          <a:custGeom>
            <a:avLst/>
            <a:gdLst>
              <a:gd name="connsiteX0" fmla="*/ 0 w 4197412"/>
              <a:gd name="connsiteY0" fmla="*/ 0 h 4165172"/>
              <a:gd name="connsiteX1" fmla="*/ 4197412 w 4197412"/>
              <a:gd name="connsiteY1" fmla="*/ 0 h 4165172"/>
              <a:gd name="connsiteX2" fmla="*/ 4197412 w 4197412"/>
              <a:gd name="connsiteY2" fmla="*/ 3598303 h 4165172"/>
              <a:gd name="connsiteX3" fmla="*/ 4197412 w 4197412"/>
              <a:gd name="connsiteY3" fmla="*/ 3948901 h 4165172"/>
              <a:gd name="connsiteX4" fmla="*/ 3877523 w 4197412"/>
              <a:gd name="connsiteY4" fmla="*/ 4165172 h 4165172"/>
              <a:gd name="connsiteX5" fmla="*/ 3152782 w 4197412"/>
              <a:gd name="connsiteY5" fmla="*/ 4165172 h 4165172"/>
              <a:gd name="connsiteX6" fmla="*/ 0 w 4197412"/>
              <a:gd name="connsiteY6" fmla="*/ 4165172 h 416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412" h="4165172">
                <a:moveTo>
                  <a:pt x="0" y="0"/>
                </a:moveTo>
                <a:lnTo>
                  <a:pt x="4197412" y="0"/>
                </a:lnTo>
                <a:lnTo>
                  <a:pt x="4197412" y="3598303"/>
                </a:lnTo>
                <a:lnTo>
                  <a:pt x="4197412" y="3948901"/>
                </a:lnTo>
                <a:lnTo>
                  <a:pt x="3877523" y="4165172"/>
                </a:lnTo>
                <a:lnTo>
                  <a:pt x="3152782" y="4165172"/>
                </a:lnTo>
                <a:lnTo>
                  <a:pt x="0" y="41651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Textplatzhalter 9">
            <a:extLst>
              <a:ext uri="{FF2B5EF4-FFF2-40B4-BE49-F238E27FC236}">
                <a16:creationId xmlns:a16="http://schemas.microsoft.com/office/drawing/2014/main" id="{DE0024ED-F493-4039-9FFD-C79724436035}"/>
              </a:ext>
            </a:extLst>
          </p:cNvPr>
          <p:cNvSpPr>
            <a:spLocks noGrp="1"/>
          </p:cNvSpPr>
          <p:nvPr>
            <p:ph type="body" sz="quarter" idx="10" hasCustomPrompt="1"/>
          </p:nvPr>
        </p:nvSpPr>
        <p:spPr>
          <a:xfrm>
            <a:off x="5787935" y="4329066"/>
            <a:ext cx="2821227" cy="1052423"/>
          </a:xfrm>
        </p:spPr>
        <p:txBody>
          <a:bodyPr>
            <a:normAutofit/>
          </a:bodyPr>
          <a:lstStyle>
            <a:lvl1pPr>
              <a:spcBef>
                <a:spcPts val="400"/>
              </a:spcBef>
              <a:defRPr sz="10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
        <p:nvSpPr>
          <p:cNvPr id="3" name="Textplatzhalter 2">
            <a:extLst>
              <a:ext uri="{FF2B5EF4-FFF2-40B4-BE49-F238E27FC236}">
                <a16:creationId xmlns:a16="http://schemas.microsoft.com/office/drawing/2014/main" id="{90140C9C-A356-404D-B3DF-B72B0FD780E9}"/>
              </a:ext>
            </a:extLst>
          </p:cNvPr>
          <p:cNvSpPr>
            <a:spLocks noGrp="1"/>
          </p:cNvSpPr>
          <p:nvPr>
            <p:ph type="body" sz="quarter" idx="11" hasCustomPrompt="1"/>
          </p:nvPr>
        </p:nvSpPr>
        <p:spPr>
          <a:xfrm>
            <a:off x="719999" y="2911642"/>
            <a:ext cx="4528800" cy="1386205"/>
          </a:xfrm>
        </p:spPr>
        <p:txBody>
          <a:bodyPr/>
          <a:lstStyle>
            <a:lvl1pPr>
              <a:defRPr sz="2000"/>
            </a:lvl1pPr>
          </a:lstStyle>
          <a:p>
            <a:pPr lvl="0"/>
            <a:r>
              <a:rPr lang="de-DE" dirty="0"/>
              <a:t>Vielen Dank für Ihre Aufmerksamkeit</a:t>
            </a:r>
          </a:p>
        </p:txBody>
      </p:sp>
      <p:sp>
        <p:nvSpPr>
          <p:cNvPr id="20" name="Platzhalter für Fremdlogos">
            <a:extLst>
              <a:ext uri="{FF2B5EF4-FFF2-40B4-BE49-F238E27FC236}">
                <a16:creationId xmlns:a16="http://schemas.microsoft.com/office/drawing/2014/main" id="{A15A62B3-BDC3-4472-BC89-C7A2F64E2F1C}"/>
              </a:ext>
            </a:extLst>
          </p:cNvPr>
          <p:cNvSpPr>
            <a:spLocks noGrp="1"/>
          </p:cNvSpPr>
          <p:nvPr>
            <p:ph type="pic" sz="quarter" idx="16"/>
          </p:nvPr>
        </p:nvSpPr>
        <p:spPr>
          <a:xfrm>
            <a:off x="2056046"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18" name="Platzhalter für Fremdlogos 1">
            <a:extLst>
              <a:ext uri="{FF2B5EF4-FFF2-40B4-BE49-F238E27FC236}">
                <a16:creationId xmlns:a16="http://schemas.microsoft.com/office/drawing/2014/main" id="{CF92D11E-EBA9-4A24-945B-30F2B7BEC151}"/>
              </a:ext>
            </a:extLst>
          </p:cNvPr>
          <p:cNvSpPr>
            <a:spLocks noGrp="1"/>
          </p:cNvSpPr>
          <p:nvPr>
            <p:ph type="pic" sz="quarter" idx="15"/>
          </p:nvPr>
        </p:nvSpPr>
        <p:spPr>
          <a:xfrm>
            <a:off x="719999"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5" name="Inhaltsplatzhalter 4">
            <a:extLst>
              <a:ext uri="{FF2B5EF4-FFF2-40B4-BE49-F238E27FC236}">
                <a16:creationId xmlns:a16="http://schemas.microsoft.com/office/drawing/2014/main" id="{F953590F-B5E8-43B9-9661-84460CE5E8A2}"/>
              </a:ext>
            </a:extLst>
          </p:cNvPr>
          <p:cNvSpPr>
            <a:spLocks noGrp="1"/>
          </p:cNvSpPr>
          <p:nvPr>
            <p:ph sz="quarter" idx="18" hasCustomPrompt="1"/>
          </p:nvPr>
        </p:nvSpPr>
        <p:spPr>
          <a:xfrm>
            <a:off x="5803105" y="1920358"/>
            <a:ext cx="3764757" cy="652244"/>
          </a:xfrm>
        </p:spPr>
        <p:txBody>
          <a:bodyPr/>
          <a:lstStyle>
            <a:lvl1pPr>
              <a:defRPr sz="1200">
                <a:solidFill>
                  <a:schemeClr val="bg1"/>
                </a:solidFill>
              </a:defRPr>
            </a:lvl1pPr>
          </a:lstStyle>
          <a:p>
            <a:pPr lvl="0"/>
            <a:r>
              <a:rPr lang="de-DE" dirty="0"/>
              <a:t>Partneruni-Logo</a:t>
            </a:r>
          </a:p>
        </p:txBody>
      </p:sp>
      <p:sp>
        <p:nvSpPr>
          <p:cNvPr id="24" name="Textplatzhalter 9">
            <a:extLst>
              <a:ext uri="{FF2B5EF4-FFF2-40B4-BE49-F238E27FC236}">
                <a16:creationId xmlns:a16="http://schemas.microsoft.com/office/drawing/2014/main" id="{79497B39-64F5-4F0E-830C-E283423727BD}"/>
              </a:ext>
            </a:extLst>
          </p:cNvPr>
          <p:cNvSpPr>
            <a:spLocks noGrp="1"/>
          </p:cNvSpPr>
          <p:nvPr>
            <p:ph type="body" sz="quarter" idx="17" hasCustomPrompt="1"/>
          </p:nvPr>
        </p:nvSpPr>
        <p:spPr>
          <a:xfrm>
            <a:off x="5787935" y="5545383"/>
            <a:ext cx="2821227" cy="1052423"/>
          </a:xfrm>
        </p:spPr>
        <p:txBody>
          <a:bodyPr>
            <a:normAutofit/>
          </a:bodyPr>
          <a:lstStyle>
            <a:lvl1pPr>
              <a:spcBef>
                <a:spcPts val="400"/>
              </a:spcBef>
              <a:defRPr sz="10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Tree>
    <p:extLst>
      <p:ext uri="{BB962C8B-B14F-4D97-AF65-F5344CB8AC3E}">
        <p14:creationId xmlns:p14="http://schemas.microsoft.com/office/powerpoint/2010/main" val="3641586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hasCustomPrompt="1"/>
          </p:nvPr>
        </p:nvSpPr>
        <p:spPr/>
        <p:txBody>
          <a:bodyPr/>
          <a:lstStyle>
            <a:lvl1pPr>
              <a:lnSpc>
                <a:spcPct val="90000"/>
              </a:lnSpc>
              <a:defRPr/>
            </a:lvl1pPr>
          </a:lstStyle>
          <a:p>
            <a:r>
              <a:rPr lang="de-DE" dirty="0"/>
              <a:t>Agenda bearbeiten</a:t>
            </a:r>
          </a:p>
        </p:txBody>
      </p:sp>
      <p:sp>
        <p:nvSpPr>
          <p:cNvPr id="10" name="Textplatzhalter 9">
            <a:extLst>
              <a:ext uri="{FF2B5EF4-FFF2-40B4-BE49-F238E27FC236}">
                <a16:creationId xmlns:a16="http://schemas.microsoft.com/office/drawing/2014/main" id="{32E2A15C-36F2-4D8B-8A93-D9D64240FD88}"/>
              </a:ext>
            </a:extLst>
          </p:cNvPr>
          <p:cNvSpPr>
            <a:spLocks noGrp="1"/>
          </p:cNvSpPr>
          <p:nvPr>
            <p:ph type="body" sz="quarter" idx="13" hasCustomPrompt="1"/>
          </p:nvPr>
        </p:nvSpPr>
        <p:spPr>
          <a:xfrm>
            <a:off x="718801" y="1674000"/>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1</a:t>
            </a:r>
          </a:p>
        </p:txBody>
      </p:sp>
      <p:sp>
        <p:nvSpPr>
          <p:cNvPr id="11" name="Textplatzhalter 9">
            <a:extLst>
              <a:ext uri="{FF2B5EF4-FFF2-40B4-BE49-F238E27FC236}">
                <a16:creationId xmlns:a16="http://schemas.microsoft.com/office/drawing/2014/main" id="{247F7E03-1BC0-4352-B5D7-74FD71D1C7A3}"/>
              </a:ext>
            </a:extLst>
          </p:cNvPr>
          <p:cNvSpPr>
            <a:spLocks noGrp="1"/>
          </p:cNvSpPr>
          <p:nvPr>
            <p:ph type="body" sz="quarter" idx="14"/>
          </p:nvPr>
        </p:nvSpPr>
        <p:spPr>
          <a:xfrm>
            <a:off x="1388853" y="1674000"/>
            <a:ext cx="10083148" cy="454456"/>
          </a:xfrm>
        </p:spPr>
        <p:txBody>
          <a:bodyPr anchor="ctr"/>
          <a:lstStyle>
            <a:lvl1pPr>
              <a:spcBef>
                <a:spcPts val="0"/>
              </a:spcBef>
              <a:defRPr/>
            </a:lvl1pPr>
          </a:lstStyle>
          <a:p>
            <a:pPr lvl="0"/>
            <a:r>
              <a:rPr lang="de-DE"/>
              <a:t>Mastertextformat bearbeiten</a:t>
            </a:r>
          </a:p>
        </p:txBody>
      </p:sp>
      <p:sp>
        <p:nvSpPr>
          <p:cNvPr id="14" name="Textplatzhalter 9">
            <a:extLst>
              <a:ext uri="{FF2B5EF4-FFF2-40B4-BE49-F238E27FC236}">
                <a16:creationId xmlns:a16="http://schemas.microsoft.com/office/drawing/2014/main" id="{302EB242-6759-421D-A0C7-F4CF10139933}"/>
              </a:ext>
            </a:extLst>
          </p:cNvPr>
          <p:cNvSpPr>
            <a:spLocks noGrp="1"/>
          </p:cNvSpPr>
          <p:nvPr>
            <p:ph type="body" sz="quarter" idx="15" hasCustomPrompt="1"/>
          </p:nvPr>
        </p:nvSpPr>
        <p:spPr>
          <a:xfrm>
            <a:off x="718801" y="2272506"/>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2</a:t>
            </a:r>
          </a:p>
        </p:txBody>
      </p:sp>
      <p:sp>
        <p:nvSpPr>
          <p:cNvPr id="15" name="Textplatzhalter 9">
            <a:extLst>
              <a:ext uri="{FF2B5EF4-FFF2-40B4-BE49-F238E27FC236}">
                <a16:creationId xmlns:a16="http://schemas.microsoft.com/office/drawing/2014/main" id="{45C34F65-3A66-407A-AC33-9E9AC739BCE1}"/>
              </a:ext>
            </a:extLst>
          </p:cNvPr>
          <p:cNvSpPr>
            <a:spLocks noGrp="1"/>
          </p:cNvSpPr>
          <p:nvPr>
            <p:ph type="body" sz="quarter" idx="16"/>
          </p:nvPr>
        </p:nvSpPr>
        <p:spPr>
          <a:xfrm>
            <a:off x="1388853" y="2272506"/>
            <a:ext cx="10083148" cy="454456"/>
          </a:xfrm>
        </p:spPr>
        <p:txBody>
          <a:bodyPr anchor="ctr"/>
          <a:lstStyle>
            <a:lvl1pPr>
              <a:spcBef>
                <a:spcPts val="0"/>
              </a:spcBef>
              <a:defRPr/>
            </a:lvl1pPr>
          </a:lstStyle>
          <a:p>
            <a:pPr lvl="0"/>
            <a:r>
              <a:rPr lang="de-DE"/>
              <a:t>Mastertextformat bearbeiten</a:t>
            </a:r>
          </a:p>
        </p:txBody>
      </p:sp>
      <p:sp>
        <p:nvSpPr>
          <p:cNvPr id="18" name="Textplatzhalter 9">
            <a:extLst>
              <a:ext uri="{FF2B5EF4-FFF2-40B4-BE49-F238E27FC236}">
                <a16:creationId xmlns:a16="http://schemas.microsoft.com/office/drawing/2014/main" id="{71E94EB5-4533-46FD-B546-2C7D91C964A2}"/>
              </a:ext>
            </a:extLst>
          </p:cNvPr>
          <p:cNvSpPr>
            <a:spLocks noGrp="1"/>
          </p:cNvSpPr>
          <p:nvPr>
            <p:ph type="body" sz="quarter" idx="17" hasCustomPrompt="1"/>
          </p:nvPr>
        </p:nvSpPr>
        <p:spPr>
          <a:xfrm>
            <a:off x="718801" y="2871012"/>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3</a:t>
            </a:r>
          </a:p>
        </p:txBody>
      </p:sp>
      <p:sp>
        <p:nvSpPr>
          <p:cNvPr id="19" name="Textplatzhalter 9">
            <a:extLst>
              <a:ext uri="{FF2B5EF4-FFF2-40B4-BE49-F238E27FC236}">
                <a16:creationId xmlns:a16="http://schemas.microsoft.com/office/drawing/2014/main" id="{54A319A0-A115-4B70-A4D5-8BEBE4B718A0}"/>
              </a:ext>
            </a:extLst>
          </p:cNvPr>
          <p:cNvSpPr>
            <a:spLocks noGrp="1"/>
          </p:cNvSpPr>
          <p:nvPr>
            <p:ph type="body" sz="quarter" idx="18"/>
          </p:nvPr>
        </p:nvSpPr>
        <p:spPr>
          <a:xfrm>
            <a:off x="1388853" y="2871012"/>
            <a:ext cx="10083148" cy="454456"/>
          </a:xfrm>
        </p:spPr>
        <p:txBody>
          <a:bodyPr anchor="ctr"/>
          <a:lstStyle>
            <a:lvl1pPr>
              <a:spcBef>
                <a:spcPts val="0"/>
              </a:spcBef>
              <a:defRPr/>
            </a:lvl1pPr>
          </a:lstStyle>
          <a:p>
            <a:pPr lvl="0"/>
            <a:r>
              <a:rPr lang="de-DE"/>
              <a:t>Mastertextformat bearbeiten</a:t>
            </a:r>
          </a:p>
        </p:txBody>
      </p:sp>
      <p:sp>
        <p:nvSpPr>
          <p:cNvPr id="20" name="Textplatzhalter 9">
            <a:extLst>
              <a:ext uri="{FF2B5EF4-FFF2-40B4-BE49-F238E27FC236}">
                <a16:creationId xmlns:a16="http://schemas.microsoft.com/office/drawing/2014/main" id="{A011A145-9E4D-4A7A-BB4B-0532D386D494}"/>
              </a:ext>
            </a:extLst>
          </p:cNvPr>
          <p:cNvSpPr>
            <a:spLocks noGrp="1"/>
          </p:cNvSpPr>
          <p:nvPr>
            <p:ph type="body" sz="quarter" idx="19" hasCustomPrompt="1"/>
          </p:nvPr>
        </p:nvSpPr>
        <p:spPr>
          <a:xfrm>
            <a:off x="718801" y="3469518"/>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4</a:t>
            </a:r>
          </a:p>
        </p:txBody>
      </p:sp>
      <p:sp>
        <p:nvSpPr>
          <p:cNvPr id="21" name="Textplatzhalter 9">
            <a:extLst>
              <a:ext uri="{FF2B5EF4-FFF2-40B4-BE49-F238E27FC236}">
                <a16:creationId xmlns:a16="http://schemas.microsoft.com/office/drawing/2014/main" id="{A5CBB88F-7954-4F5B-9A12-2541D2F95E8C}"/>
              </a:ext>
            </a:extLst>
          </p:cNvPr>
          <p:cNvSpPr>
            <a:spLocks noGrp="1"/>
          </p:cNvSpPr>
          <p:nvPr>
            <p:ph type="body" sz="quarter" idx="20"/>
          </p:nvPr>
        </p:nvSpPr>
        <p:spPr>
          <a:xfrm>
            <a:off x="1388853" y="3469518"/>
            <a:ext cx="10083148" cy="454456"/>
          </a:xfrm>
        </p:spPr>
        <p:txBody>
          <a:bodyPr anchor="ctr"/>
          <a:lstStyle>
            <a:lvl1pPr>
              <a:spcBef>
                <a:spcPts val="0"/>
              </a:spcBef>
              <a:defRPr/>
            </a:lvl1pPr>
          </a:lstStyle>
          <a:p>
            <a:pPr lvl="0"/>
            <a:r>
              <a:rPr lang="de-DE"/>
              <a:t>Mastertextformat bearbeiten</a:t>
            </a:r>
          </a:p>
        </p:txBody>
      </p:sp>
      <p:sp>
        <p:nvSpPr>
          <p:cNvPr id="22" name="Textplatzhalter 9">
            <a:extLst>
              <a:ext uri="{FF2B5EF4-FFF2-40B4-BE49-F238E27FC236}">
                <a16:creationId xmlns:a16="http://schemas.microsoft.com/office/drawing/2014/main" id="{F35F7BDD-A9F3-4153-B660-5242A2169CEA}"/>
              </a:ext>
            </a:extLst>
          </p:cNvPr>
          <p:cNvSpPr>
            <a:spLocks noGrp="1"/>
          </p:cNvSpPr>
          <p:nvPr>
            <p:ph type="body" sz="quarter" idx="21" hasCustomPrompt="1"/>
          </p:nvPr>
        </p:nvSpPr>
        <p:spPr>
          <a:xfrm>
            <a:off x="718801" y="4068024"/>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5</a:t>
            </a:r>
          </a:p>
        </p:txBody>
      </p:sp>
      <p:sp>
        <p:nvSpPr>
          <p:cNvPr id="23" name="Textplatzhalter 9">
            <a:extLst>
              <a:ext uri="{FF2B5EF4-FFF2-40B4-BE49-F238E27FC236}">
                <a16:creationId xmlns:a16="http://schemas.microsoft.com/office/drawing/2014/main" id="{FC048C23-9126-42E7-82B5-97EB2F721A5F}"/>
              </a:ext>
            </a:extLst>
          </p:cNvPr>
          <p:cNvSpPr>
            <a:spLocks noGrp="1"/>
          </p:cNvSpPr>
          <p:nvPr>
            <p:ph type="body" sz="quarter" idx="22"/>
          </p:nvPr>
        </p:nvSpPr>
        <p:spPr>
          <a:xfrm>
            <a:off x="1388853" y="4068024"/>
            <a:ext cx="10083148" cy="454456"/>
          </a:xfrm>
        </p:spPr>
        <p:txBody>
          <a:bodyPr anchor="ctr"/>
          <a:lstStyle>
            <a:lvl1pPr>
              <a:spcBef>
                <a:spcPts val="0"/>
              </a:spcBef>
              <a:defRPr/>
            </a:lvl1pPr>
          </a:lstStyle>
          <a:p>
            <a:pPr lvl="0"/>
            <a:r>
              <a:rPr lang="de-DE"/>
              <a:t>Mastertextformat bearbeiten</a:t>
            </a:r>
          </a:p>
        </p:txBody>
      </p:sp>
      <p:sp>
        <p:nvSpPr>
          <p:cNvPr id="24" name="Textplatzhalter 9">
            <a:extLst>
              <a:ext uri="{FF2B5EF4-FFF2-40B4-BE49-F238E27FC236}">
                <a16:creationId xmlns:a16="http://schemas.microsoft.com/office/drawing/2014/main" id="{A1B91F1B-2C4C-4212-9298-1121AC51EA84}"/>
              </a:ext>
            </a:extLst>
          </p:cNvPr>
          <p:cNvSpPr>
            <a:spLocks noGrp="1"/>
          </p:cNvSpPr>
          <p:nvPr>
            <p:ph type="body" sz="quarter" idx="23" hasCustomPrompt="1"/>
          </p:nvPr>
        </p:nvSpPr>
        <p:spPr>
          <a:xfrm>
            <a:off x="718801" y="4666530"/>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6</a:t>
            </a:r>
          </a:p>
        </p:txBody>
      </p:sp>
      <p:sp>
        <p:nvSpPr>
          <p:cNvPr id="25" name="Textplatzhalter 9">
            <a:extLst>
              <a:ext uri="{FF2B5EF4-FFF2-40B4-BE49-F238E27FC236}">
                <a16:creationId xmlns:a16="http://schemas.microsoft.com/office/drawing/2014/main" id="{FF2F1C85-70FA-41E4-AA76-051C378C205D}"/>
              </a:ext>
            </a:extLst>
          </p:cNvPr>
          <p:cNvSpPr>
            <a:spLocks noGrp="1"/>
          </p:cNvSpPr>
          <p:nvPr>
            <p:ph type="body" sz="quarter" idx="24"/>
          </p:nvPr>
        </p:nvSpPr>
        <p:spPr>
          <a:xfrm>
            <a:off x="1388853" y="4666530"/>
            <a:ext cx="10083148" cy="454456"/>
          </a:xfrm>
        </p:spPr>
        <p:txBody>
          <a:bodyPr anchor="ctr"/>
          <a:lstStyle>
            <a:lvl1pPr>
              <a:spcBef>
                <a:spcPts val="0"/>
              </a:spcBef>
              <a:defRPr/>
            </a:lvl1pPr>
          </a:lstStyle>
          <a:p>
            <a:pPr lvl="0"/>
            <a:r>
              <a:rPr lang="de-DE"/>
              <a:t>Mastertextformat bearbeiten</a:t>
            </a:r>
          </a:p>
        </p:txBody>
      </p:sp>
      <p:sp>
        <p:nvSpPr>
          <p:cNvPr id="26" name="Textplatzhalter 9">
            <a:extLst>
              <a:ext uri="{FF2B5EF4-FFF2-40B4-BE49-F238E27FC236}">
                <a16:creationId xmlns:a16="http://schemas.microsoft.com/office/drawing/2014/main" id="{FEAF962C-F9F1-4077-883E-342B185C229E}"/>
              </a:ext>
            </a:extLst>
          </p:cNvPr>
          <p:cNvSpPr>
            <a:spLocks noGrp="1"/>
          </p:cNvSpPr>
          <p:nvPr>
            <p:ph type="body" sz="quarter" idx="25" hasCustomPrompt="1"/>
          </p:nvPr>
        </p:nvSpPr>
        <p:spPr>
          <a:xfrm>
            <a:off x="718801" y="5265036"/>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7</a:t>
            </a:r>
          </a:p>
        </p:txBody>
      </p:sp>
      <p:sp>
        <p:nvSpPr>
          <p:cNvPr id="27" name="Textplatzhalter 9">
            <a:extLst>
              <a:ext uri="{FF2B5EF4-FFF2-40B4-BE49-F238E27FC236}">
                <a16:creationId xmlns:a16="http://schemas.microsoft.com/office/drawing/2014/main" id="{6E1706DB-CE29-4A10-903E-B98EFF5F7D5F}"/>
              </a:ext>
            </a:extLst>
          </p:cNvPr>
          <p:cNvSpPr>
            <a:spLocks noGrp="1"/>
          </p:cNvSpPr>
          <p:nvPr>
            <p:ph type="body" sz="quarter" idx="26"/>
          </p:nvPr>
        </p:nvSpPr>
        <p:spPr>
          <a:xfrm>
            <a:off x="1388853" y="5265036"/>
            <a:ext cx="10083148" cy="454456"/>
          </a:xfrm>
        </p:spPr>
        <p:txBody>
          <a:bodyPr anchor="ctr"/>
          <a:lstStyle>
            <a:lvl1pPr>
              <a:spcBef>
                <a:spcPts val="0"/>
              </a:spcBef>
              <a:defRPr/>
            </a:lvl1pPr>
          </a:lstStyle>
          <a:p>
            <a:pPr lvl="0"/>
            <a:r>
              <a:rPr lang="de-DE"/>
              <a:t>Mastertextformat bearbeiten</a:t>
            </a:r>
          </a:p>
        </p:txBody>
      </p:sp>
      <p:sp>
        <p:nvSpPr>
          <p:cNvPr id="28" name="Textplatzhalter 9">
            <a:extLst>
              <a:ext uri="{FF2B5EF4-FFF2-40B4-BE49-F238E27FC236}">
                <a16:creationId xmlns:a16="http://schemas.microsoft.com/office/drawing/2014/main" id="{660CFC27-004E-40B1-907C-BD2C10998D97}"/>
              </a:ext>
            </a:extLst>
          </p:cNvPr>
          <p:cNvSpPr>
            <a:spLocks noGrp="1"/>
          </p:cNvSpPr>
          <p:nvPr>
            <p:ph type="body" sz="quarter" idx="27" hasCustomPrompt="1"/>
          </p:nvPr>
        </p:nvSpPr>
        <p:spPr>
          <a:xfrm>
            <a:off x="718801" y="5863545"/>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8</a:t>
            </a:r>
          </a:p>
        </p:txBody>
      </p:sp>
      <p:sp>
        <p:nvSpPr>
          <p:cNvPr id="29" name="Textplatzhalter 9">
            <a:extLst>
              <a:ext uri="{FF2B5EF4-FFF2-40B4-BE49-F238E27FC236}">
                <a16:creationId xmlns:a16="http://schemas.microsoft.com/office/drawing/2014/main" id="{600778BA-EA2B-4461-92EE-2515F92A6CC3}"/>
              </a:ext>
            </a:extLst>
          </p:cNvPr>
          <p:cNvSpPr>
            <a:spLocks noGrp="1"/>
          </p:cNvSpPr>
          <p:nvPr>
            <p:ph type="body" sz="quarter" idx="28"/>
          </p:nvPr>
        </p:nvSpPr>
        <p:spPr>
          <a:xfrm>
            <a:off x="1388853" y="5863545"/>
            <a:ext cx="10083148" cy="454456"/>
          </a:xfrm>
        </p:spPr>
        <p:txBody>
          <a:bodyPr anchor="ctr"/>
          <a:lstStyle>
            <a:lvl1pPr>
              <a:spcBef>
                <a:spcPts val="0"/>
              </a:spcBef>
              <a:defRPr/>
            </a:lvl1pPr>
          </a:lstStyle>
          <a:p>
            <a:pPr lvl="0"/>
            <a:r>
              <a:rPr lang="de-DE"/>
              <a:t>Mastertextformat bearbeiten</a:t>
            </a:r>
          </a:p>
        </p:txBody>
      </p:sp>
      <p:sp>
        <p:nvSpPr>
          <p:cNvPr id="6" name="Datumsplatzhalter 5">
            <a:extLst>
              <a:ext uri="{FF2B5EF4-FFF2-40B4-BE49-F238E27FC236}">
                <a16:creationId xmlns:a16="http://schemas.microsoft.com/office/drawing/2014/main" id="{0FFFAAF7-A186-463C-8A57-2967A904EC2D}"/>
              </a:ext>
            </a:extLst>
          </p:cNvPr>
          <p:cNvSpPr>
            <a:spLocks noGrp="1"/>
          </p:cNvSpPr>
          <p:nvPr>
            <p:ph type="dt" sz="half" idx="29"/>
          </p:nvPr>
        </p:nvSpPr>
        <p:spPr/>
        <p:txBody>
          <a:bodyPr/>
          <a:lstStyle/>
          <a:p>
            <a:r>
              <a:rPr lang="de-DE"/>
              <a:t>|    15.02.2019</a:t>
            </a:r>
            <a:endParaRPr lang="de-DE" dirty="0"/>
          </a:p>
        </p:txBody>
      </p:sp>
      <p:sp>
        <p:nvSpPr>
          <p:cNvPr id="7" name="Fußzeilenplatzhalter 6">
            <a:extLst>
              <a:ext uri="{FF2B5EF4-FFF2-40B4-BE49-F238E27FC236}">
                <a16:creationId xmlns:a16="http://schemas.microsoft.com/office/drawing/2014/main" id="{438B0277-B24A-455C-B618-B1CC535BB072}"/>
              </a:ext>
            </a:extLst>
          </p:cNvPr>
          <p:cNvSpPr>
            <a:spLocks noGrp="1"/>
          </p:cNvSpPr>
          <p:nvPr>
            <p:ph type="ftr" sz="quarter" idx="30"/>
          </p:nvPr>
        </p:nvSpPr>
        <p:spPr/>
        <p:txBody>
          <a:bodyPr/>
          <a:lstStyle/>
          <a:p>
            <a:r>
              <a:rPr lang="de-DE" dirty="0"/>
              <a:t>|    Fußzeile Universität Augsburg</a:t>
            </a:r>
          </a:p>
        </p:txBody>
      </p:sp>
      <p:sp>
        <p:nvSpPr>
          <p:cNvPr id="8" name="Foliennummernplatzhalter 7">
            <a:extLst>
              <a:ext uri="{FF2B5EF4-FFF2-40B4-BE49-F238E27FC236}">
                <a16:creationId xmlns:a16="http://schemas.microsoft.com/office/drawing/2014/main" id="{394A83BA-0D79-41BA-AB81-54F0ECD7ADEA}"/>
              </a:ext>
            </a:extLst>
          </p:cNvPr>
          <p:cNvSpPr>
            <a:spLocks noGrp="1"/>
          </p:cNvSpPr>
          <p:nvPr>
            <p:ph type="sldNum" sz="quarter" idx="31"/>
          </p:nvPr>
        </p:nvSpPr>
        <p:spPr/>
        <p:txBody>
          <a:bodyPr/>
          <a:lstStyle/>
          <a:p>
            <a:fld id="{6567D7EC-8799-48C5-898A-08E264972062}" type="slidenum">
              <a:rPr lang="de-DE" smtClean="0"/>
              <a:pPr/>
              <a:t>‹Nr.›</a:t>
            </a:fld>
            <a:endParaRPr lang="de-DE" dirty="0"/>
          </a:p>
        </p:txBody>
      </p:sp>
      <p:cxnSp>
        <p:nvCxnSpPr>
          <p:cNvPr id="30" name="Gerader Verbinder 29">
            <a:extLst>
              <a:ext uri="{FF2B5EF4-FFF2-40B4-BE49-F238E27FC236}">
                <a16:creationId xmlns:a16="http://schemas.microsoft.com/office/drawing/2014/main" id="{C33E0BAB-92C8-487C-922B-2967EA55C038}"/>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270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p:txBody>
          <a:bodyPr/>
          <a:lstStyle>
            <a:lvl5pPr>
              <a:spcBef>
                <a:spcPts val="2400"/>
              </a:spcBef>
              <a:defRPr/>
            </a:lvl5pPr>
          </a:lstStyle>
          <a:p>
            <a:pPr lvl="0"/>
            <a:r>
              <a:rPr lang="de-DE"/>
              <a:t>Mastertextformat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15.02.2019</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5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4" name="Inhaltsplatzhalter 3">
            <a:extLst>
              <a:ext uri="{FF2B5EF4-FFF2-40B4-BE49-F238E27FC236}">
                <a16:creationId xmlns:a16="http://schemas.microsoft.com/office/drawing/2014/main" id="{121B25B6-EA2C-412E-A643-20DC8008DAE3}"/>
              </a:ext>
            </a:extLst>
          </p:cNvPr>
          <p:cNvSpPr>
            <a:spLocks noGrp="1"/>
          </p:cNvSpPr>
          <p:nvPr>
            <p:ph sz="half" idx="2"/>
          </p:nvPr>
        </p:nvSpPr>
        <p:spPr>
          <a:xfrm>
            <a:off x="6277800" y="1674000"/>
            <a:ext cx="5194800"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5" name="Datumsplatzhalter 4">
            <a:extLst>
              <a:ext uri="{FF2B5EF4-FFF2-40B4-BE49-F238E27FC236}">
                <a16:creationId xmlns:a16="http://schemas.microsoft.com/office/drawing/2014/main" id="{E030A947-F9C9-4338-985F-6640D3DACA90}"/>
              </a:ext>
            </a:extLst>
          </p:cNvPr>
          <p:cNvSpPr>
            <a:spLocks noGrp="1"/>
          </p:cNvSpPr>
          <p:nvPr>
            <p:ph type="dt" sz="half" idx="14"/>
          </p:nvPr>
        </p:nvSpPr>
        <p:spPr/>
        <p:txBody>
          <a:bodyPr/>
          <a:lstStyle/>
          <a:p>
            <a:r>
              <a:rPr lang="de-DE"/>
              <a:t>|    15.02.2019</a:t>
            </a:r>
            <a:endParaRPr lang="de-DE" dirty="0"/>
          </a:p>
        </p:txBody>
      </p:sp>
      <p:sp>
        <p:nvSpPr>
          <p:cNvPr id="6" name="Fußzeilenplatzhalter 5">
            <a:extLst>
              <a:ext uri="{FF2B5EF4-FFF2-40B4-BE49-F238E27FC236}">
                <a16:creationId xmlns:a16="http://schemas.microsoft.com/office/drawing/2014/main" id="{39328F92-46E9-44F4-AACE-AC3B5106AD4A}"/>
              </a:ext>
            </a:extLst>
          </p:cNvPr>
          <p:cNvSpPr>
            <a:spLocks noGrp="1"/>
          </p:cNvSpPr>
          <p:nvPr>
            <p:ph type="ftr" sz="quarter" idx="15"/>
          </p:nvPr>
        </p:nvSpPr>
        <p:spPr/>
        <p:txBody>
          <a:bodyPr/>
          <a:lstStyle/>
          <a:p>
            <a:r>
              <a:rPr lang="de-DE"/>
              <a:t>|    Fußzeile Universität Augsburg</a:t>
            </a:r>
            <a:endParaRPr lang="de-DE" dirty="0"/>
          </a:p>
        </p:txBody>
      </p:sp>
      <p:sp>
        <p:nvSpPr>
          <p:cNvPr id="7" name="Foliennummernplatzhalter 6">
            <a:extLst>
              <a:ext uri="{FF2B5EF4-FFF2-40B4-BE49-F238E27FC236}">
                <a16:creationId xmlns:a16="http://schemas.microsoft.com/office/drawing/2014/main" id="{3F388D70-D393-490E-823B-019BFCD2A8AB}"/>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BEF240D4-D025-4F47-AD9B-871B6AE1E33B}"/>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110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a:xfrm>
            <a:off x="719999" y="1674000"/>
            <a:ext cx="3344400" cy="4644000"/>
          </a:xfrm>
        </p:spPr>
        <p:txBody>
          <a:bodyPr/>
          <a:lstStyle>
            <a:lvl5pPr>
              <a:spcBef>
                <a:spcPts val="2400"/>
              </a:spcBef>
              <a:defRPr/>
            </a:lvl5pPr>
          </a:lstStyle>
          <a:p>
            <a:pPr lvl="0"/>
            <a:r>
              <a:rPr lang="de-DE"/>
              <a:t>Mastertextformat bearbeiten</a:t>
            </a:r>
          </a:p>
        </p:txBody>
      </p:sp>
      <p:sp>
        <p:nvSpPr>
          <p:cNvPr id="13" name="Inhaltsplatzhalter 2">
            <a:extLst>
              <a:ext uri="{FF2B5EF4-FFF2-40B4-BE49-F238E27FC236}">
                <a16:creationId xmlns:a16="http://schemas.microsoft.com/office/drawing/2014/main" id="{C1F0A7B3-7902-4E64-A96A-2B8FD953AE80}"/>
              </a:ext>
            </a:extLst>
          </p:cNvPr>
          <p:cNvSpPr>
            <a:spLocks noGrp="1"/>
          </p:cNvSpPr>
          <p:nvPr>
            <p:ph idx="17"/>
          </p:nvPr>
        </p:nvSpPr>
        <p:spPr>
          <a:xfrm>
            <a:off x="4424399" y="1674000"/>
            <a:ext cx="3344400" cy="4644000"/>
          </a:xfrm>
        </p:spPr>
        <p:txBody>
          <a:bodyPr/>
          <a:lstStyle>
            <a:lvl5pPr>
              <a:spcBef>
                <a:spcPts val="2400"/>
              </a:spcBef>
              <a:defRPr/>
            </a:lvl5pPr>
          </a:lstStyle>
          <a:p>
            <a:pPr lvl="0"/>
            <a:r>
              <a:rPr lang="de-DE"/>
              <a:t>Mastertextformat bearbeiten</a:t>
            </a:r>
          </a:p>
        </p:txBody>
      </p:sp>
      <p:sp>
        <p:nvSpPr>
          <p:cNvPr id="15" name="Inhaltsplatzhalter 2">
            <a:extLst>
              <a:ext uri="{FF2B5EF4-FFF2-40B4-BE49-F238E27FC236}">
                <a16:creationId xmlns:a16="http://schemas.microsoft.com/office/drawing/2014/main" id="{EB645276-BF98-443B-8257-0168D878217E}"/>
              </a:ext>
            </a:extLst>
          </p:cNvPr>
          <p:cNvSpPr>
            <a:spLocks noGrp="1"/>
          </p:cNvSpPr>
          <p:nvPr>
            <p:ph idx="18"/>
          </p:nvPr>
        </p:nvSpPr>
        <p:spPr>
          <a:xfrm>
            <a:off x="8128799" y="1674000"/>
            <a:ext cx="3344400" cy="4644000"/>
          </a:xfrm>
        </p:spPr>
        <p:txBody>
          <a:bodyPr/>
          <a:lstStyle>
            <a:lvl5pPr>
              <a:spcBef>
                <a:spcPts val="2400"/>
              </a:spcBef>
              <a:defRPr/>
            </a:lvl5pPr>
          </a:lstStyle>
          <a:p>
            <a:pPr lvl="0"/>
            <a:r>
              <a:rPr lang="de-DE"/>
              <a:t>Mastertextformat bearbeiten</a:t>
            </a:r>
          </a:p>
        </p:txBody>
      </p:sp>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15.02.2019</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5FA93747-F558-41F7-A8CE-1CAD320F6A0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4277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5B002517-676E-406E-9CC8-F34071CE22D1}"/>
              </a:ext>
            </a:extLst>
          </p:cNvPr>
          <p:cNvSpPr>
            <a:spLocks noGrp="1"/>
          </p:cNvSpPr>
          <p:nvPr>
            <p:ph type="sldNum" sz="quarter" idx="4"/>
          </p:nvPr>
        </p:nvSpPr>
        <p:spPr>
          <a:xfrm>
            <a:off x="720001" y="6500393"/>
            <a:ext cx="319318" cy="217417"/>
          </a:xfrm>
          <a:prstGeom prst="rect">
            <a:avLst/>
          </a:prstGeom>
        </p:spPr>
        <p:txBody>
          <a:bodyPr vert="horz" lIns="0" tIns="0" rIns="0" bIns="0" rtlCol="0" anchor="b"/>
          <a:lstStyle>
            <a:lvl1pPr algn="l">
              <a:defRPr sz="800" b="1">
                <a:solidFill>
                  <a:schemeClr val="tx1"/>
                </a:solidFill>
                <a:latin typeface="Arial" panose="020B0604020202020204" pitchFamily="34" charset="0"/>
                <a:cs typeface="Arial" panose="020B0604020202020204" pitchFamily="34" charset="0"/>
              </a:defRPr>
            </a:lvl1pPr>
          </a:lstStyle>
          <a:p>
            <a:fld id="{6567D7EC-8799-48C5-898A-08E264972062}" type="slidenum">
              <a:rPr lang="de-DE" smtClean="0"/>
              <a:pPr/>
              <a:t>‹Nr.›</a:t>
            </a:fld>
            <a:endParaRPr lang="de-DE" dirty="0"/>
          </a:p>
        </p:txBody>
      </p:sp>
      <p:sp>
        <p:nvSpPr>
          <p:cNvPr id="4" name="Datumsplatzhalter 3">
            <a:extLst>
              <a:ext uri="{FF2B5EF4-FFF2-40B4-BE49-F238E27FC236}">
                <a16:creationId xmlns:a16="http://schemas.microsoft.com/office/drawing/2014/main" id="{CC50694B-33D5-45A5-B9F0-605F670D5E36}"/>
              </a:ext>
            </a:extLst>
          </p:cNvPr>
          <p:cNvSpPr>
            <a:spLocks noGrp="1"/>
          </p:cNvSpPr>
          <p:nvPr>
            <p:ph type="dt" sz="half" idx="2"/>
          </p:nvPr>
        </p:nvSpPr>
        <p:spPr>
          <a:xfrm>
            <a:off x="1005443" y="6500393"/>
            <a:ext cx="806400" cy="217417"/>
          </a:xfrm>
          <a:prstGeom prst="rect">
            <a:avLst/>
          </a:prstGeom>
        </p:spPr>
        <p:txBody>
          <a:bodyPr vert="horz" lIns="0" tIns="0" rIns="0" bIns="0" rtlCol="0" anchor="b"/>
          <a:lstStyle>
            <a:lvl1pPr algn="l">
              <a:defRPr sz="800">
                <a:solidFill>
                  <a:schemeClr val="tx1"/>
                </a:solidFill>
                <a:latin typeface="Arial" panose="020B0604020202020204" pitchFamily="34" charset="0"/>
                <a:cs typeface="Arial" panose="020B0604020202020204" pitchFamily="34" charset="0"/>
              </a:defRPr>
            </a:lvl1pPr>
          </a:lstStyle>
          <a:p>
            <a:r>
              <a:rPr lang="de-DE" dirty="0"/>
              <a:t>|    15.02.2019</a:t>
            </a:r>
            <a:endParaRPr lang="de-DE" sz="900" dirty="0"/>
          </a:p>
        </p:txBody>
      </p:sp>
      <p:sp>
        <p:nvSpPr>
          <p:cNvPr id="5" name="Fußzeilenplatzhalter 4">
            <a:extLst>
              <a:ext uri="{FF2B5EF4-FFF2-40B4-BE49-F238E27FC236}">
                <a16:creationId xmlns:a16="http://schemas.microsoft.com/office/drawing/2014/main" id="{407C29D3-2D73-4F49-B56E-D32513508EAD}"/>
              </a:ext>
            </a:extLst>
          </p:cNvPr>
          <p:cNvSpPr>
            <a:spLocks noGrp="1"/>
          </p:cNvSpPr>
          <p:nvPr>
            <p:ph type="ftr" sz="quarter" idx="3"/>
          </p:nvPr>
        </p:nvSpPr>
        <p:spPr>
          <a:xfrm>
            <a:off x="1785866" y="6500393"/>
            <a:ext cx="7296537" cy="217417"/>
          </a:xfrm>
          <a:prstGeom prst="rect">
            <a:avLst/>
          </a:prstGeom>
        </p:spPr>
        <p:txBody>
          <a:bodyPr vert="horz" lIns="0" tIns="0" rIns="0" bIns="0" rtlCol="0" anchor="b"/>
          <a:lstStyle>
            <a:lvl1pPr algn="l">
              <a:defRPr sz="800">
                <a:solidFill>
                  <a:schemeClr val="tx1"/>
                </a:solidFill>
                <a:latin typeface="Arial" panose="020B0604020202020204" pitchFamily="34" charset="0"/>
                <a:cs typeface="Arial" panose="020B0604020202020204" pitchFamily="34" charset="0"/>
              </a:defRPr>
            </a:lvl1pPr>
          </a:lstStyle>
          <a:p>
            <a:r>
              <a:rPr lang="de-DE" dirty="0"/>
              <a:t>|    Fußzeile Universität Augsburg</a:t>
            </a:r>
          </a:p>
        </p:txBody>
      </p:sp>
      <p:sp>
        <p:nvSpPr>
          <p:cNvPr id="3" name="Textplatzhalter 2">
            <a:extLst>
              <a:ext uri="{FF2B5EF4-FFF2-40B4-BE49-F238E27FC236}">
                <a16:creationId xmlns:a16="http://schemas.microsoft.com/office/drawing/2014/main" id="{4F108140-EA1D-4506-BABD-AF3485301DFC}"/>
              </a:ext>
            </a:extLst>
          </p:cNvPr>
          <p:cNvSpPr>
            <a:spLocks noGrp="1"/>
          </p:cNvSpPr>
          <p:nvPr>
            <p:ph type="body" idx="1"/>
          </p:nvPr>
        </p:nvSpPr>
        <p:spPr>
          <a:xfrm>
            <a:off x="719999" y="1674000"/>
            <a:ext cx="10753200" cy="4644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platzhalter 1">
            <a:extLst>
              <a:ext uri="{FF2B5EF4-FFF2-40B4-BE49-F238E27FC236}">
                <a16:creationId xmlns:a16="http://schemas.microsoft.com/office/drawing/2014/main" id="{E0695CCD-AB97-47A6-B356-2E5EB2D333F9}"/>
              </a:ext>
            </a:extLst>
          </p:cNvPr>
          <p:cNvSpPr>
            <a:spLocks noGrp="1"/>
          </p:cNvSpPr>
          <p:nvPr>
            <p:ph type="title"/>
          </p:nvPr>
        </p:nvSpPr>
        <p:spPr>
          <a:xfrm>
            <a:off x="719400" y="0"/>
            <a:ext cx="10753200" cy="1017917"/>
          </a:xfrm>
          <a:prstGeom prst="rect">
            <a:avLst/>
          </a:prstGeom>
        </p:spPr>
        <p:txBody>
          <a:bodyPr vert="horz" lIns="0" tIns="0" rIns="0" bIns="0" rtlCol="0" anchor="b">
            <a:noAutofit/>
          </a:bodyPr>
          <a:lstStyle/>
          <a:p>
            <a:r>
              <a:rPr lang="de-DE" dirty="0"/>
              <a:t>Mastertitelformat bearbeiten</a:t>
            </a:r>
          </a:p>
        </p:txBody>
      </p:sp>
      <p:sp>
        <p:nvSpPr>
          <p:cNvPr id="27" name="Farbakzent links">
            <a:extLst>
              <a:ext uri="{FF2B5EF4-FFF2-40B4-BE49-F238E27FC236}">
                <a16:creationId xmlns:a16="http://schemas.microsoft.com/office/drawing/2014/main" id="{9D9C0A71-6028-48D4-B0A9-8857E5EE332A}"/>
              </a:ext>
            </a:extLst>
          </p:cNvPr>
          <p:cNvSpPr/>
          <p:nvPr userDrawn="1"/>
        </p:nvSpPr>
        <p:spPr>
          <a:xfrm>
            <a:off x="1" y="0"/>
            <a:ext cx="231229" cy="2644002"/>
          </a:xfrm>
          <a:custGeom>
            <a:avLst/>
            <a:gdLst>
              <a:gd name="connsiteX0" fmla="*/ 0 w 231229"/>
              <a:gd name="connsiteY0" fmla="*/ 0 h 2644002"/>
              <a:gd name="connsiteX1" fmla="*/ 231229 w 231229"/>
              <a:gd name="connsiteY1" fmla="*/ 0 h 2644002"/>
              <a:gd name="connsiteX2" fmla="*/ 231229 w 231229"/>
              <a:gd name="connsiteY2" fmla="*/ 427848 h 2644002"/>
              <a:gd name="connsiteX3" fmla="*/ 231229 w 231229"/>
              <a:gd name="connsiteY3" fmla="*/ 1100610 h 2644002"/>
              <a:gd name="connsiteX4" fmla="*/ 231229 w 231229"/>
              <a:gd name="connsiteY4" fmla="*/ 2499514 h 2644002"/>
              <a:gd name="connsiteX5" fmla="*/ 0 w 231229"/>
              <a:gd name="connsiteY5" fmla="*/ 2644002 h 2644002"/>
              <a:gd name="connsiteX6" fmla="*/ 0 w 231229"/>
              <a:gd name="connsiteY6" fmla="*/ 1100610 h 2644002"/>
              <a:gd name="connsiteX7" fmla="*/ 0 w 231229"/>
              <a:gd name="connsiteY7" fmla="*/ 427848 h 26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229" h="2644002">
                <a:moveTo>
                  <a:pt x="0" y="0"/>
                </a:moveTo>
                <a:lnTo>
                  <a:pt x="231229" y="0"/>
                </a:lnTo>
                <a:lnTo>
                  <a:pt x="231229" y="427848"/>
                </a:lnTo>
                <a:lnTo>
                  <a:pt x="231229" y="1100610"/>
                </a:lnTo>
                <a:lnTo>
                  <a:pt x="231229" y="2499514"/>
                </a:lnTo>
                <a:lnTo>
                  <a:pt x="0" y="2644002"/>
                </a:lnTo>
                <a:lnTo>
                  <a:pt x="0" y="1100610"/>
                </a:lnTo>
                <a:lnTo>
                  <a:pt x="0" y="4278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40789B94-3BA2-4579-B5BA-A91701BC21A2}"/>
              </a:ext>
            </a:extLst>
          </p:cNvPr>
          <p:cNvPicPr>
            <a:picLocks noChangeAspect="1"/>
          </p:cNvPicPr>
          <p:nvPr userDrawn="1"/>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0965221" y="6411885"/>
            <a:ext cx="507978" cy="305925"/>
          </a:xfrm>
          <a:prstGeom prst="rect">
            <a:avLst/>
          </a:prstGeom>
        </p:spPr>
      </p:pic>
    </p:spTree>
    <p:extLst>
      <p:ext uri="{BB962C8B-B14F-4D97-AF65-F5344CB8AC3E}">
        <p14:creationId xmlns:p14="http://schemas.microsoft.com/office/powerpoint/2010/main" val="902298323"/>
      </p:ext>
    </p:extLst>
  </p:cSld>
  <p:clrMap bg1="lt1" tx1="dk1" bg2="lt2" tx2="dk2" accent1="accent1" accent2="accent2" accent3="accent3" accent4="accent4" accent5="accent5" accent6="accent6" hlink="hlink" folHlink="folHlink"/>
  <p:sldLayoutIdLst>
    <p:sldLayoutId id="2147483694" r:id="rId1"/>
    <p:sldLayoutId id="2147483717" r:id="rId2"/>
    <p:sldLayoutId id="2147483735" r:id="rId3"/>
    <p:sldLayoutId id="2147483734" r:id="rId4"/>
    <p:sldLayoutId id="2147483724" r:id="rId5"/>
    <p:sldLayoutId id="2147483693" r:id="rId6"/>
    <p:sldLayoutId id="2147483650" r:id="rId7"/>
    <p:sldLayoutId id="2147483652" r:id="rId8"/>
    <p:sldLayoutId id="2147483700" r:id="rId9"/>
    <p:sldLayoutId id="2147483701" r:id="rId10"/>
    <p:sldLayoutId id="2147483653" r:id="rId11"/>
    <p:sldLayoutId id="2147483692" r:id="rId12"/>
    <p:sldLayoutId id="2147483704" r:id="rId13"/>
    <p:sldLayoutId id="2147483705" r:id="rId14"/>
    <p:sldLayoutId id="2147483707" r:id="rId15"/>
    <p:sldLayoutId id="2147483654" r:id="rId16"/>
    <p:sldLayoutId id="2147483733" r:id="rId17"/>
    <p:sldLayoutId id="2147483737" r:id="rId18"/>
    <p:sldLayoutId id="2147483684" r:id="rId19"/>
    <p:sldLayoutId id="2147483698" r:id="rId20"/>
    <p:sldLayoutId id="2147483697" r:id="rId21"/>
    <p:sldLayoutId id="2147483685" r:id="rId22"/>
    <p:sldLayoutId id="2147483681" r:id="rId23"/>
    <p:sldLayoutId id="2147483703" r:id="rId24"/>
    <p:sldLayoutId id="2147483736" r:id="rId25"/>
    <p:sldLayoutId id="2147483686" r:id="rId26"/>
    <p:sldLayoutId id="2147483687" r:id="rId27"/>
    <p:sldLayoutId id="2147483690" r:id="rId28"/>
    <p:sldLayoutId id="2147483696" r:id="rId29"/>
    <p:sldLayoutId id="2147483679" r:id="rId30"/>
    <p:sldLayoutId id="2147483682" r:id="rId31"/>
    <p:sldLayoutId id="2147483678" r:id="rId32"/>
    <p:sldLayoutId id="2147483675" r:id="rId33"/>
    <p:sldLayoutId id="2147483688" r:id="rId34"/>
    <p:sldLayoutId id="2147483723" r:id="rId35"/>
    <p:sldLayoutId id="2147483699" r:id="rId36"/>
    <p:sldLayoutId id="2147483722" r:id="rId37"/>
    <p:sldLayoutId id="2147483738" r:id="rId38"/>
    <p:sldLayoutId id="2147483709" r:id="rId39"/>
    <p:sldLayoutId id="2147483710" r:id="rId40"/>
    <p:sldLayoutId id="2147483708" r:id="rId41"/>
    <p:sldLayoutId id="2147483726" r:id="rId42"/>
    <p:sldLayoutId id="2147483727" r:id="rId43"/>
    <p:sldLayoutId id="2147483728" r:id="rId44"/>
    <p:sldLayoutId id="2147483729" r:id="rId45"/>
    <p:sldLayoutId id="2147483730" r:id="rId46"/>
    <p:sldLayoutId id="2147483731" r:id="rId47"/>
    <p:sldLayoutId id="2147483732" r:id="rId48"/>
    <p:sldLayoutId id="2147483739" r:id="rId49"/>
  </p:sldLayoutIdLst>
  <p:hf hdr="0"/>
  <p:txStyles>
    <p:titleStyle>
      <a:lvl1pPr algn="l" defTabSz="914400" rtl="0" eaLnBrk="1" latinLnBrk="0" hangingPunct="1">
        <a:lnSpc>
          <a:spcPct val="90000"/>
        </a:lnSpc>
        <a:spcBef>
          <a:spcPct val="0"/>
        </a:spcBef>
        <a:buNone/>
        <a:defRPr sz="2600" kern="1200">
          <a:solidFill>
            <a:schemeClr val="tx1"/>
          </a:solidFill>
          <a:latin typeface="Arial" panose="020B0604020202020204" pitchFamily="34" charset="0"/>
          <a:ea typeface="+mj-ea"/>
          <a:cs typeface="Arial" panose="020B0604020202020204" pitchFamily="34" charset="0"/>
        </a:defRPr>
      </a:lvl1pPr>
    </p:titleStyle>
    <p:bodyStyle>
      <a:lvl1pPr marL="12600" indent="0" algn="l" defTabSz="914400" rtl="0" eaLnBrk="1" latinLnBrk="0" hangingPunct="1">
        <a:lnSpc>
          <a:spcPct val="100000"/>
        </a:lnSpc>
        <a:spcBef>
          <a:spcPts val="1200"/>
        </a:spcBef>
        <a:buClr>
          <a:srgbClr val="AD007C"/>
        </a:buClr>
        <a:buFont typeface="Wingdings" panose="05000000000000000000" pitchFamily="2" charset="2"/>
        <a:buNone/>
        <a:defRPr sz="1800" kern="1200">
          <a:solidFill>
            <a:schemeClr val="tx1"/>
          </a:solidFill>
          <a:latin typeface="+mn-lt"/>
          <a:ea typeface="+mn-ea"/>
          <a:cs typeface="Arial" panose="020B0604020202020204" pitchFamily="34" charset="0"/>
        </a:defRPr>
      </a:lvl1pPr>
      <a:lvl2pPr marL="216000" indent="-216000" algn="l" defTabSz="914400" rtl="0" eaLnBrk="1" latinLnBrk="0" hangingPunct="1">
        <a:lnSpc>
          <a:spcPct val="100000"/>
        </a:lnSpc>
        <a:spcBef>
          <a:spcPts val="1200"/>
        </a:spcBef>
        <a:buClr>
          <a:schemeClr val="tx2"/>
        </a:buClr>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432000" indent="-216000" algn="l" defTabSz="914400" rtl="0" eaLnBrk="1" latinLnBrk="0" hangingPunct="1">
        <a:lnSpc>
          <a:spcPct val="100000"/>
        </a:lnSpc>
        <a:spcBef>
          <a:spcPts val="600"/>
        </a:spcBef>
        <a:buClr>
          <a:schemeClr val="tx2"/>
        </a:buClr>
        <a:buFont typeface="Symbol" panose="05050102010706020507" pitchFamily="18" charset="2"/>
        <a:buChar char="-"/>
        <a:defRPr sz="1600" kern="1200">
          <a:solidFill>
            <a:schemeClr val="tx1"/>
          </a:solidFill>
          <a:latin typeface="+mn-lt"/>
          <a:ea typeface="+mn-ea"/>
          <a:cs typeface="Arial" panose="020B0604020202020204" pitchFamily="34" charset="0"/>
        </a:defRPr>
      </a:lvl3pPr>
      <a:lvl4pPr marL="612000" indent="-180000" algn="l" defTabSz="914400" rtl="0" eaLnBrk="1" latinLnBrk="0" hangingPunct="1">
        <a:lnSpc>
          <a:spcPct val="100000"/>
        </a:lnSpc>
        <a:spcBef>
          <a:spcPts val="400"/>
        </a:spcBef>
        <a:buClr>
          <a:schemeClr val="tx2"/>
        </a:buClr>
        <a:buFont typeface="Symbol" panose="05050102010706020507" pitchFamily="18" charset="2"/>
        <a:buChar char="-"/>
        <a:defRPr sz="1400" kern="1200">
          <a:solidFill>
            <a:schemeClr val="tx1"/>
          </a:solidFill>
          <a:latin typeface="+mn-lt"/>
          <a:ea typeface="+mn-ea"/>
          <a:cs typeface="Arial" panose="020B0604020202020204" pitchFamily="34" charset="0"/>
        </a:defRPr>
      </a:lvl4pPr>
      <a:lvl5pPr marL="0" indent="0" algn="l" defTabSz="914400" rtl="0" eaLnBrk="1" latinLnBrk="0" hangingPunct="1">
        <a:lnSpc>
          <a:spcPct val="100000"/>
        </a:lnSpc>
        <a:spcBef>
          <a:spcPts val="2400"/>
        </a:spcBef>
        <a:spcAft>
          <a:spcPts val="0"/>
        </a:spcAft>
        <a:buClr>
          <a:srgbClr val="AD007C"/>
        </a:buClr>
        <a:buFont typeface="Wingdings" panose="05000000000000000000" pitchFamily="2" charset="2"/>
        <a:buNone/>
        <a:defRPr sz="1800" kern="1200" cap="none" baseline="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56" userDrawn="1">
          <p15:clr>
            <a:srgbClr val="F26B43"/>
          </p15:clr>
        </p15:guide>
        <p15:guide id="4" pos="7224" userDrawn="1">
          <p15:clr>
            <a:srgbClr val="F26B43"/>
          </p15:clr>
        </p15:guide>
        <p15:guide id="5" orient="horz" pos="1056" userDrawn="1">
          <p15:clr>
            <a:srgbClr val="F26B43"/>
          </p15:clr>
        </p15:guide>
        <p15:guide id="6" orient="horz" pos="592" userDrawn="1">
          <p15:clr>
            <a:srgbClr val="F26B43"/>
          </p15:clr>
        </p15:guide>
        <p15:guide id="7" orient="horz" pos="3976" userDrawn="1">
          <p15:clr>
            <a:srgbClr val="F26B43"/>
          </p15:clr>
        </p15:guide>
        <p15:guide id="8" orient="horz" pos="904" userDrawn="1">
          <p15:clr>
            <a:srgbClr val="F26B43"/>
          </p15:clr>
        </p15:guide>
        <p15:guide id="9" pos="2560" userDrawn="1">
          <p15:clr>
            <a:srgbClr val="F26B43"/>
          </p15:clr>
        </p15:guide>
        <p15:guide id="10" pos="5120" userDrawn="1">
          <p15:clr>
            <a:srgbClr val="F26B43"/>
          </p15:clr>
        </p15:guide>
        <p15:guide id="11" pos="2784" userDrawn="1">
          <p15:clr>
            <a:srgbClr val="F26B43"/>
          </p15:clr>
        </p15:guide>
        <p15:guide id="12" pos="489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5.jpe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tags" Target="../tags/tag8.xml"/><Relationship Id="rId21" Type="http://schemas.openxmlformats.org/officeDocument/2006/relationships/image" Target="../media/image13.svg"/><Relationship Id="rId7" Type="http://schemas.openxmlformats.org/officeDocument/2006/relationships/tags" Target="../tags/tag12.xml"/><Relationship Id="rId12" Type="http://schemas.openxmlformats.org/officeDocument/2006/relationships/notesSlide" Target="../notesSlides/notesSlide1.xml"/><Relationship Id="rId17" Type="http://schemas.openxmlformats.org/officeDocument/2006/relationships/image" Target="../media/image9.svg"/><Relationship Id="rId25" Type="http://schemas.openxmlformats.org/officeDocument/2006/relationships/image" Target="../media/image17.svg"/><Relationship Id="rId2" Type="http://schemas.openxmlformats.org/officeDocument/2006/relationships/tags" Target="../tags/tag7.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sv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Layout" Target="../slideLayouts/slideLayout1.xml"/><Relationship Id="rId24" Type="http://schemas.openxmlformats.org/officeDocument/2006/relationships/image" Target="../media/image16.png"/><Relationship Id="rId5" Type="http://schemas.openxmlformats.org/officeDocument/2006/relationships/tags" Target="../tags/tag10.xml"/><Relationship Id="rId15" Type="http://schemas.openxmlformats.org/officeDocument/2006/relationships/image" Target="../media/image7.svg"/><Relationship Id="rId23" Type="http://schemas.openxmlformats.org/officeDocument/2006/relationships/image" Target="../media/image15.svg"/><Relationship Id="rId28" Type="http://schemas.openxmlformats.org/officeDocument/2006/relationships/image" Target="../media/image20.png"/><Relationship Id="rId10" Type="http://schemas.openxmlformats.org/officeDocument/2006/relationships/tags" Target="../tags/tag15.xml"/><Relationship Id="rId19" Type="http://schemas.openxmlformats.org/officeDocument/2006/relationships/image" Target="../media/image11.svg"/><Relationship Id="rId31" Type="http://schemas.openxmlformats.org/officeDocument/2006/relationships/image" Target="../media/image23.sv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svg"/><Relationship Id="rId30"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hyperlink" Target="https://webmail.uni-augsburg.de/" TargetMode="External"/><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3" Type="http://schemas.openxmlformats.org/officeDocument/2006/relationships/hyperlink" Target="https://www.uni-augsburg.de/de/studium/organisation-beratung/beginn-verlauf/einfuhrungsveranstaltungen/" TargetMode="External"/><Relationship Id="rId7" Type="http://schemas.openxmlformats.org/officeDocument/2006/relationships/image" Target="../media/image5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uni-augsburg.de/de/studium/organisation-beratung/beginn-verlauf/einfuhrungsveranstaltungen/#zentra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augsburg.esn.world/events"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www.avv-augsburg.de/service/app-meinavv" TargetMode="External"/><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avv-augsburg.de/verbindungen/liniennetzplaene" TargetMode="External"/><Relationship Id="rId5" Type="http://schemas.openxmlformats.org/officeDocument/2006/relationships/hyperlink" Target="https://fahrtauskunft.avv-augsburg.de/sl3+/trip?lng=de" TargetMode="External"/><Relationship Id="rId10" Type="http://schemas.openxmlformats.org/officeDocument/2006/relationships/hyperlink" Target="https://www.bahn.de/buchung/start?intern=1" TargetMode="External"/><Relationship Id="rId4" Type="http://schemas.openxmlformats.org/officeDocument/2006/relationships/slide" Target="slide29.xml"/><Relationship Id="rId9"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sw-augsburg.de/deutschlandticket/#c11260" TargetMode="External"/><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59.sv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www.uni-augsburg.de/de/portal/internationals/abschluss/svk/" TargetMode="External"/><Relationship Id="rId2" Type="http://schemas.openxmlformats.org/officeDocument/2006/relationships/image" Target="../media/image24.png"/><Relationship Id="rId1" Type="http://schemas.openxmlformats.org/officeDocument/2006/relationships/slideLayout" Target="../slideLayouts/slideLayout49.xml"/><Relationship Id="rId5" Type="http://schemas.openxmlformats.org/officeDocument/2006/relationships/image" Target="../media/image26.sv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sv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hyperlink" Target="mailto:bc38@sska.d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gesetzlichekrankenkassen.de/kassen/kassen.htm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hyperlink" Target="https://www.uni-augsburg.de/de/studium/bewerbung/einschreibun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hyperlink" Target="https://www.uni-augsburg.de/de/organisation/einrichtungen/studierendenkanzlei/kontakt-und-team/stanislava-kirschner/" TargetMode="External"/><Relationship Id="rId4" Type="http://schemas.openxmlformats.org/officeDocument/2006/relationships/hyperlink" Target="mailto:bewerbung-studium@zv.uni-augsburg.d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uni-augsburg.de/de/services/campus-card-augsburg/private-bezahlkarte/" TargetMode="Externa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hyperlink" Target="mailto:sabine.tamm@aaa.uni-augsburg.de" TargetMode="External"/><Relationship Id="rId2" Type="http://schemas.openxmlformats.org/officeDocument/2006/relationships/hyperlink" Target="https://www.uni-augsburg.de/de/organisation/einrichtungen/aaa/" TargetMode="Externa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hyperlink" Target="mailto:birgit.ress@aaa.uni-augsburg.de" TargetMode="External"/><Relationship Id="rId4" Type="http://schemas.openxmlformats.org/officeDocument/2006/relationships/hyperlink" Target="mailto:margot.schenker-binder@uni-a.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 Target="slide32.xml"/><Relationship Id="rId1" Type="http://schemas.openxmlformats.org/officeDocument/2006/relationships/slideLayout" Target="../slideLayouts/slideLayout7.xml"/><Relationship Id="rId4" Type="http://schemas.openxmlformats.org/officeDocument/2006/relationships/image" Target="../media/image85.svg"/></Relationships>
</file>

<file path=ppt/slides/_rels/slide31.xml.rels><?xml version="1.0" encoding="UTF-8" standalone="yes"?>
<Relationships xmlns="http://schemas.openxmlformats.org/package/2006/relationships"><Relationship Id="rId3" Type="http://schemas.openxmlformats.org/officeDocument/2006/relationships/hyperlink" Target="https://collab.dvb.bayern/spaces/UniARZSER/pages/1759256918/eduroam+-+Einrichtung+und+Verbindun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uni-augsburg.de/de/organisation/einrichtungen/studierendenkanzlei/online-angebot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vibs.uni-augsburg.de/qisserver/pages/cs/sys/portal/hisinoneStartPage.faces" TargetMode="External"/><Relationship Id="rId2" Type="http://schemas.openxmlformats.org/officeDocument/2006/relationships/hyperlink" Target="https://digicampus.uni-augsburg.de/" TargetMode="External"/><Relationship Id="rId1" Type="http://schemas.openxmlformats.org/officeDocument/2006/relationships/slideLayout" Target="../slideLayouts/slideLayout7.xml"/><Relationship Id="rId5" Type="http://schemas.openxmlformats.org/officeDocument/2006/relationships/hyperlink" Target="https://opac.bibliothek.uni-augsburg.de/TouchPoint/start.do?View=uba" TargetMode="External"/><Relationship Id="rId4" Type="http://schemas.openxmlformats.org/officeDocument/2006/relationships/hyperlink" Target="https://www.uni-augsburg.de/de/forschung/einrichtungen/institute/zlbib/studium/faqs/studi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hyperlink" Target="https://opac.bibliothek.uni-augsburg.de/TouchPoint/start.do?View=uba" TargetMode="External"/><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hyperlink" Target="https://websso.uni-augsburg.de/login?RT=Z7Rol9tdnLsvGmmm57d2NNpggASHwN%2FdW2%20QpFpwIVFXoIPauiWmE4CBLeuVcYMF6AKiRtsxRqDvEGneyh72dmoiNhtywaw6z2uDKy%2FNXgnmllxhySjbUQlHioUXJYX9ldWLJFjtfhyl%2Fc0WkjvBj4ytfq9BQKIGAEiUFmo8I7%20vE2v%20Pjloxe%20igAIVBLwQSDuVAWqs6brEbfmA3kFiWRgOxwj3ikSchTprXYPw%2FAIOq5JfKA1%2FM%20T6rKkbdiIqQktaz8148dLxWSiDBKKDRbgpRwyQeMt5ymZAeOjtJSb59Cqde8u4OoC%20gOXgPu8xvIos%2F9Vsl91ueAxH6Ac6o4DDPBc%3D;ST=Z7O%2Fe9d%2F3EdHASwsl5i%2FFFKY7QyZt0NLXzv4tZrb5k7GPeUY%2FVbEL2b451U0Kjfjyv9o2vpoDELDSKhHajSFp2U2%206iN9flvU42WsAKYHNEG%2FpC%20LwnQc7NQhHrowwyZLqghGVmn2jIK6w0W4gjO7vtFzAK5Uvytn1H22stdf4msdxXwmDbkXgbL8CNHOMoaVQiu1Q%3D%3D;test_cookie=1" TargetMode="External"/><Relationship Id="rId5" Type="http://schemas.openxmlformats.org/officeDocument/2006/relationships/hyperlink" Target="https://vibs.uni-augsburg.de/qisserver/pages/cs/sys/portal/hisinoneStartPage.faces" TargetMode="External"/><Relationship Id="rId4" Type="http://schemas.openxmlformats.org/officeDocument/2006/relationships/hyperlink" Target="https://digicampus.uni-augsburg.d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login.microsoft.com/"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1.jpg"/><Relationship Id="rId4" Type="http://schemas.openxmlformats.org/officeDocument/2006/relationships/hyperlink" Target="https://collab.dvb.bayern/x/m52NP"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uni-augsburg.de/de/organisation/einrichtungen/rz/it-services/beschaeftigte/m365/faq" TargetMode="External"/><Relationship Id="rId2" Type="http://schemas.openxmlformats.org/officeDocument/2006/relationships/hyperlink" Target="https://collab.dvb.bayern/spaces/UniARZSER/pages/395639129/Microsoft+Office+365+M365+Apps+for+Enterprise" TargetMode="Externa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hyperlink" Target="https://myaccount.microsoft.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www.uni-augsburg.de/de/portal/internationals/hochschulbetreuungsstelle/angekommen/wohnung-anmelden/" TargetMode="External"/><Relationship Id="rId2" Type="http://schemas.openxmlformats.org/officeDocument/2006/relationships/hyperlink" Target="mailto:aufenthalt@augsburg.de" TargetMode="Externa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s://www.uni-augsburg.de/de/portal/internationals/hochschulbetreuungsstelle/angekommen/aufenthaltserlaubni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augsburg.de/buergerservice-rathaus/buergerservice/dienste-a-z/aemterweise/leistungen-buergeramt-einwohnerwesen/anmeldung-der-wohnung" TargetMode="External"/><Relationship Id="rId2" Type="http://schemas.openxmlformats.org/officeDocument/2006/relationships/hyperlink" Target="https://buergeramt-augsburg.termine-reservieren.online/select2?md=3" TargetMode="Externa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uni-augsburg.de/de/studium/ausland/interkulturelles/sprachtandem/"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uni-augsburg.de/de/studium/ausland/interkulturelles/zis/"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hyperlink" Target="https://www.uni-augsburg.de/de/organisation/einrichtungen/career-service/"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hyperlink" Target="https://www.uni-augsburg.de/de/organisation/einrichtungen/career-service/veranstaltungsubersich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hyperlink" Target="https://www.uni-augsburg.de/de/services/uniaugsburg-app/" TargetMode="Externa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hyperlink" Target="https://www.uni-augsburg.de/de/organisation/einrichtungen/sz/fremdsprachenangebot/deutsch-als-fremdsprache/kursangebot-kursanmeldung/"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hyperlink" Target="https://einstufungstests.klett-sprachen.de/eks/DaF-A1-C1/" TargetMode="External"/><Relationship Id="rId4" Type="http://schemas.openxmlformats.org/officeDocument/2006/relationships/hyperlink" Target="https://www.uni-augsburg.de/de/organisation/einrichtungen/sz/fremdsprachenangebot/deutsch-als-fremdsprache/einstufungstes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vhb.org/studierende/international/deutsch-als-fremdsprach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hsa.sport.uni-augsburg.de/index.php/de/" TargetMode="Externa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hyperlink" Target="https://www.myunidays.com/DE/de-DE"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hyperlink" Target="https://isic.de/de/rabatte/"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uni-augsburg.de/de/portal/internationals/abschluss/svk/" TargetMode="External"/><Relationship Id="rId2" Type="http://schemas.openxmlformats.org/officeDocument/2006/relationships/image" Target="../media/image24.png"/><Relationship Id="rId1" Type="http://schemas.openxmlformats.org/officeDocument/2006/relationships/slideLayout" Target="../slideLayouts/slideLayout49.xml"/><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uni-augsburg.de/de/studium/organisation-beratung/fristen-und-termine/" TargetMode="Externa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hyperlink" Target="https://immobilien.augsburger-allgemeine.de/immobilien/wohnung-zum-mieten-in-augsburg/?q=APARTMENT&amp;fR%5bgeo.ids%5d%5b0%5d=20667&amp;fR%5bisForRent%5d%5b0%5d=true&amp;fR%5bkind.isForLivingPurposes%5d%5b0%5d=true" TargetMode="External"/><Relationship Id="rId13" Type="http://schemas.openxmlformats.org/officeDocument/2006/relationships/image" Target="../media/image35.png"/><Relationship Id="rId3" Type="http://schemas.openxmlformats.org/officeDocument/2006/relationships/hyperlink" Target="https://www.uni-augsburg.de/de/studium/studieren-augsburg/wohnen/" TargetMode="External"/><Relationship Id="rId7" Type="http://schemas.openxmlformats.org/officeDocument/2006/relationships/hyperlink" Target="https://tl1.eu/SWA/#privateroom" TargetMode="External"/><Relationship Id="rId12" Type="http://schemas.openxmlformats.org/officeDocument/2006/relationships/image" Target="../media/image3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kleinanzeigen.de/s-wohnung-mieten/augsburg/c203l7518" TargetMode="External"/><Relationship Id="rId11" Type="http://schemas.openxmlformats.org/officeDocument/2006/relationships/image" Target="../media/image33.png"/><Relationship Id="rId5" Type="http://schemas.openxmlformats.org/officeDocument/2006/relationships/hyperlink" Target="https://www.immobilienscout24.de/Suche/de/bayern/augsburg/wg-zimmer" TargetMode="External"/><Relationship Id="rId10" Type="http://schemas.openxmlformats.org/officeDocument/2006/relationships/image" Target="../media/image32.png"/><Relationship Id="rId4" Type="http://schemas.openxmlformats.org/officeDocument/2006/relationships/hyperlink" Target="https://www.wg-gesucht.de/" TargetMode="External"/><Relationship Id="rId9" Type="http://schemas.openxmlformats.org/officeDocument/2006/relationships/image" Target="../media/image31.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hyperlink" Target="https://www.uni-augsburg.de/de/studium/organisation-beratung/organisation-und-formales/semesterbeitrag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hyperlink" Target="https://www.uni-augsburg.de/de/studium/ausland/interkulturelles/buddy-program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hyperlink" Target="https://www.service4mobility.com/europe/BewerbungServlet?identifier=AUGSBUR01&amp;kz_bew_pers=S&amp;kz_bew_art=IN&amp;aust_prog=TUTOR&amp;sprache=d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21">
            <a:extLst>
              <a:ext uri="{FF2B5EF4-FFF2-40B4-BE49-F238E27FC236}">
                <a16:creationId xmlns:a16="http://schemas.microsoft.com/office/drawing/2014/main" id="{8E9AA76E-8ADD-6D4A-91B2-4B2D0F333724}"/>
              </a:ext>
            </a:extLst>
          </p:cNvPr>
          <p:cNvPicPr>
            <a:picLocks noGrp="1" noChangeAspect="1"/>
          </p:cNvPicPr>
          <p:nvPr>
            <p:ph type="pic" sz="quarter" idx="13"/>
          </p:nvPr>
        </p:nvPicPr>
        <p:blipFill>
          <a:blip r:embed="rId1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30" name="Titel 29">
            <a:extLst>
              <a:ext uri="{FF2B5EF4-FFF2-40B4-BE49-F238E27FC236}">
                <a16:creationId xmlns:a16="http://schemas.microsoft.com/office/drawing/2014/main" id="{ED093444-DE53-4E37-8555-A53A8282CB80}"/>
              </a:ext>
            </a:extLst>
          </p:cNvPr>
          <p:cNvSpPr>
            <a:spLocks noGrp="1" noMove="1" noResize="1"/>
          </p:cNvSpPr>
          <p:nvPr>
            <p:ph type="ctrTitle"/>
            <p:custDataLst>
              <p:tags r:id="rId1"/>
            </p:custDataLst>
          </p:nvPr>
        </p:nvSpPr>
        <p:spPr/>
        <p:txBody>
          <a:bodyPr/>
          <a:lstStyle/>
          <a:p>
            <a:r>
              <a:rPr lang="de-DE" dirty="0">
                <a:latin typeface="Calibri" panose="020F0502020204030204" pitchFamily="34" charset="0"/>
                <a:cs typeface="Calibri" panose="020F0502020204030204" pitchFamily="34" charset="0"/>
              </a:rPr>
              <a:t>Erste Schritte</a:t>
            </a:r>
            <a:endParaRPr lang="en-US" dirty="0">
              <a:latin typeface="Calibri" panose="020F0502020204030204" pitchFamily="34" charset="0"/>
              <a:cs typeface="Calibri" panose="020F0502020204030204" pitchFamily="34" charset="0"/>
            </a:endParaRPr>
          </a:p>
        </p:txBody>
      </p:sp>
      <p:pic>
        <p:nvPicPr>
          <p:cNvPr id="3" name="Logo_Basis_neg.">
            <a:extLst>
              <a:ext uri="{FF2B5EF4-FFF2-40B4-BE49-F238E27FC236}">
                <a16:creationId xmlns:a16="http://schemas.microsoft.com/office/drawing/2014/main" id="{7D80C419-C297-436A-A6B3-A4816AB10A2D}"/>
              </a:ext>
            </a:extLst>
          </p:cNvPr>
          <p:cNvPicPr>
            <a:picLocks noMove="1" noResize="1"/>
          </p:cNvPicPr>
          <p:nvPr>
            <p:custDataLst>
              <p:tags r:id="rId2"/>
            </p:custDataLst>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969023" y="611349"/>
            <a:ext cx="5131975" cy="917448"/>
          </a:xfrm>
          <a:prstGeom prst="rect">
            <a:avLst/>
          </a:prstGeom>
        </p:spPr>
      </p:pic>
      <p:pic>
        <p:nvPicPr>
          <p:cNvPr id="6" name="Logo_FAI_neg." hidden="1">
            <a:extLst>
              <a:ext uri="{FF2B5EF4-FFF2-40B4-BE49-F238E27FC236}">
                <a16:creationId xmlns:a16="http://schemas.microsoft.com/office/drawing/2014/main" id="{6FF63114-56C5-42BD-A30E-4A8A041D963B}"/>
              </a:ext>
            </a:extLst>
          </p:cNvPr>
          <p:cNvPicPr>
            <a:picLocks noMove="1" noResize="1"/>
          </p:cNvPicPr>
          <p:nvPr>
            <p:custDataLst>
              <p:tags r:id="rId3"/>
            </p:custDataLst>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969023" y="611349"/>
            <a:ext cx="5131975" cy="917448"/>
          </a:xfrm>
          <a:prstGeom prst="rect">
            <a:avLst/>
          </a:prstGeom>
        </p:spPr>
      </p:pic>
      <p:pic>
        <p:nvPicPr>
          <p:cNvPr id="8" name="Logo_JUF_neg." hidden="1">
            <a:extLst>
              <a:ext uri="{FF2B5EF4-FFF2-40B4-BE49-F238E27FC236}">
                <a16:creationId xmlns:a16="http://schemas.microsoft.com/office/drawing/2014/main" id="{12D01AA4-A110-4EED-BDC2-48CD85A18965}"/>
              </a:ext>
            </a:extLst>
          </p:cNvPr>
          <p:cNvPicPr>
            <a:picLocks noMove="1" noResize="1"/>
          </p:cNvPicPr>
          <p:nvPr>
            <p:custDataLst>
              <p:tags r:id="rId4"/>
            </p:custDataLst>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969023" y="611349"/>
            <a:ext cx="5131975" cy="917448"/>
          </a:xfrm>
          <a:prstGeom prst="rect">
            <a:avLst/>
          </a:prstGeom>
        </p:spPr>
      </p:pic>
      <p:pic>
        <p:nvPicPr>
          <p:cNvPr id="10" name="Logo_KTF_neg." hidden="1">
            <a:extLst>
              <a:ext uri="{FF2B5EF4-FFF2-40B4-BE49-F238E27FC236}">
                <a16:creationId xmlns:a16="http://schemas.microsoft.com/office/drawing/2014/main" id="{C236EC7F-8ECB-417A-8C4D-1249D14DDA21}"/>
              </a:ext>
            </a:extLst>
          </p:cNvPr>
          <p:cNvPicPr>
            <a:picLocks noMove="1" noResize="1"/>
          </p:cNvPicPr>
          <p:nvPr>
            <p:custDataLst>
              <p:tags r:id="rId5"/>
            </p:custDataLst>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969023" y="611349"/>
            <a:ext cx="5131975" cy="917448"/>
          </a:xfrm>
          <a:prstGeom prst="rect">
            <a:avLst/>
          </a:prstGeom>
        </p:spPr>
      </p:pic>
      <p:pic>
        <p:nvPicPr>
          <p:cNvPr id="12" name="Logo_MEF_neg." hidden="1">
            <a:extLst>
              <a:ext uri="{FF2B5EF4-FFF2-40B4-BE49-F238E27FC236}">
                <a16:creationId xmlns:a16="http://schemas.microsoft.com/office/drawing/2014/main" id="{8E1EEB64-B530-4DC3-9522-19F88C657C62}"/>
              </a:ext>
            </a:extLst>
          </p:cNvPr>
          <p:cNvPicPr>
            <a:picLocks noMove="1" noResize="1"/>
          </p:cNvPicPr>
          <p:nvPr>
            <p:custDataLst>
              <p:tags r:id="rId6"/>
            </p:custDataLst>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969023" y="611349"/>
            <a:ext cx="5131975" cy="917448"/>
          </a:xfrm>
          <a:prstGeom prst="rect">
            <a:avLst/>
          </a:prstGeom>
        </p:spPr>
      </p:pic>
      <p:pic>
        <p:nvPicPr>
          <p:cNvPr id="14" name="Logo_MNTF_neg." hidden="1">
            <a:extLst>
              <a:ext uri="{FF2B5EF4-FFF2-40B4-BE49-F238E27FC236}">
                <a16:creationId xmlns:a16="http://schemas.microsoft.com/office/drawing/2014/main" id="{B6B5FE23-7140-4471-AB48-4BE26E31E0D9}"/>
              </a:ext>
            </a:extLst>
          </p:cNvPr>
          <p:cNvPicPr>
            <a:picLocks noMove="1" noResize="1"/>
          </p:cNvPicPr>
          <p:nvPr>
            <p:custDataLst>
              <p:tags r:id="rId7"/>
            </p:custDataLst>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969023" y="611349"/>
            <a:ext cx="5131975" cy="917448"/>
          </a:xfrm>
          <a:prstGeom prst="rect">
            <a:avLst/>
          </a:prstGeom>
        </p:spPr>
      </p:pic>
      <p:pic>
        <p:nvPicPr>
          <p:cNvPr id="16" name="Logo_PHF_neg." hidden="1">
            <a:extLst>
              <a:ext uri="{FF2B5EF4-FFF2-40B4-BE49-F238E27FC236}">
                <a16:creationId xmlns:a16="http://schemas.microsoft.com/office/drawing/2014/main" id="{A4780CB1-6931-49F3-9616-C13A7B14B653}"/>
              </a:ext>
            </a:extLst>
          </p:cNvPr>
          <p:cNvPicPr>
            <a:picLocks noMove="1" noResize="1"/>
          </p:cNvPicPr>
          <p:nvPr>
            <p:custDataLst>
              <p:tags r:id="rId8"/>
            </p:custDataLst>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969023" y="611349"/>
            <a:ext cx="5131975" cy="917448"/>
          </a:xfrm>
          <a:prstGeom prst="rect">
            <a:avLst/>
          </a:prstGeom>
        </p:spPr>
      </p:pic>
      <p:pic>
        <p:nvPicPr>
          <p:cNvPr id="18" name="Logo_PSF_neg." hidden="1">
            <a:extLst>
              <a:ext uri="{FF2B5EF4-FFF2-40B4-BE49-F238E27FC236}">
                <a16:creationId xmlns:a16="http://schemas.microsoft.com/office/drawing/2014/main" id="{FDDB11E7-6BF4-4E4A-BC05-ED11864FC682}"/>
              </a:ext>
            </a:extLst>
          </p:cNvPr>
          <p:cNvPicPr>
            <a:picLocks noMove="1" noResize="1"/>
          </p:cNvPicPr>
          <p:nvPr>
            <p:custDataLst>
              <p:tags r:id="rId9"/>
            </p:custDataLst>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969023" y="611349"/>
            <a:ext cx="5131975" cy="917448"/>
          </a:xfrm>
          <a:prstGeom prst="rect">
            <a:avLst/>
          </a:prstGeom>
        </p:spPr>
      </p:pic>
      <p:pic>
        <p:nvPicPr>
          <p:cNvPr id="20" name="Logo_WWF_neg." hidden="1">
            <a:extLst>
              <a:ext uri="{FF2B5EF4-FFF2-40B4-BE49-F238E27FC236}">
                <a16:creationId xmlns:a16="http://schemas.microsoft.com/office/drawing/2014/main" id="{5EA5973E-3F3A-451F-A766-CB39013D77D4}"/>
              </a:ext>
            </a:extLst>
          </p:cNvPr>
          <p:cNvPicPr>
            <a:picLocks noMove="1" noResize="1"/>
          </p:cNvPicPr>
          <p:nvPr>
            <p:custDataLst>
              <p:tags r:id="rId10"/>
            </p:custDataLst>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5969023" y="611349"/>
            <a:ext cx="5131975" cy="917448"/>
          </a:xfrm>
          <a:prstGeom prst="rect">
            <a:avLst/>
          </a:prstGeom>
        </p:spPr>
      </p:pic>
    </p:spTree>
    <p:extLst>
      <p:ext uri="{BB962C8B-B14F-4D97-AF65-F5344CB8AC3E}">
        <p14:creationId xmlns:p14="http://schemas.microsoft.com/office/powerpoint/2010/main" val="2682565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Studentische Mail weiterleiten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99404" y="1247823"/>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4" name="Textfeld 3">
            <a:extLst>
              <a:ext uri="{FF2B5EF4-FFF2-40B4-BE49-F238E27FC236}">
                <a16:creationId xmlns:a16="http://schemas.microsoft.com/office/drawing/2014/main" id="{8333D16E-6EE4-C288-AFA6-5D8AEA88A8C6}"/>
              </a:ext>
            </a:extLst>
          </p:cNvPr>
          <p:cNvSpPr txBox="1"/>
          <p:nvPr/>
        </p:nvSpPr>
        <p:spPr>
          <a:xfrm>
            <a:off x="250764" y="2566407"/>
            <a:ext cx="9197483" cy="4172784"/>
          </a:xfrm>
          <a:prstGeom prst="rect">
            <a:avLst/>
          </a:prstGeom>
          <a:solidFill>
            <a:schemeClr val="tx2">
              <a:alpha val="74902"/>
            </a:schemeClr>
          </a:solidFill>
        </p:spPr>
        <p:txBody>
          <a:bodyPr wrap="square" rtlCol="0">
            <a:spAutoFit/>
          </a:bodyPr>
          <a:lstStyle/>
          <a:p>
            <a:endParaRPr lang="de-DE" dirty="0"/>
          </a:p>
        </p:txBody>
      </p:sp>
      <p:pic>
        <p:nvPicPr>
          <p:cNvPr id="7" name="Grafik 6">
            <a:extLst>
              <a:ext uri="{FF2B5EF4-FFF2-40B4-BE49-F238E27FC236}">
                <a16:creationId xmlns:a16="http://schemas.microsoft.com/office/drawing/2014/main" id="{8781D2D7-AD87-01F0-CB0E-A6B83A24BC03}"/>
              </a:ext>
            </a:extLst>
          </p:cNvPr>
          <p:cNvPicPr>
            <a:picLocks noChangeAspect="1"/>
          </p:cNvPicPr>
          <p:nvPr/>
        </p:nvPicPr>
        <p:blipFill rotWithShape="1">
          <a:blip r:embed="rId2"/>
          <a:srcRect l="19421" t="26550" r="42697" b="46433"/>
          <a:stretch/>
        </p:blipFill>
        <p:spPr>
          <a:xfrm>
            <a:off x="502119" y="2726254"/>
            <a:ext cx="4114800" cy="1852862"/>
          </a:xfrm>
          <a:prstGeom prst="rect">
            <a:avLst/>
          </a:prstGeom>
        </p:spPr>
      </p:pic>
      <p:pic>
        <p:nvPicPr>
          <p:cNvPr id="10" name="Grafik 9">
            <a:extLst>
              <a:ext uri="{FF2B5EF4-FFF2-40B4-BE49-F238E27FC236}">
                <a16:creationId xmlns:a16="http://schemas.microsoft.com/office/drawing/2014/main" id="{439B0FB9-846E-D13B-A415-36CCA4C65CD2}"/>
              </a:ext>
            </a:extLst>
          </p:cNvPr>
          <p:cNvPicPr>
            <a:picLocks noChangeAspect="1"/>
          </p:cNvPicPr>
          <p:nvPr/>
        </p:nvPicPr>
        <p:blipFill rotWithShape="1">
          <a:blip r:embed="rId2"/>
          <a:srcRect l="19371" t="59883" r="43276" b="13099"/>
          <a:stretch/>
        </p:blipFill>
        <p:spPr>
          <a:xfrm>
            <a:off x="502119" y="4642560"/>
            <a:ext cx="4098758" cy="1852863"/>
          </a:xfrm>
          <a:prstGeom prst="rect">
            <a:avLst/>
          </a:prstGeom>
        </p:spPr>
      </p:pic>
      <p:pic>
        <p:nvPicPr>
          <p:cNvPr id="12" name="Grafik 11">
            <a:extLst>
              <a:ext uri="{FF2B5EF4-FFF2-40B4-BE49-F238E27FC236}">
                <a16:creationId xmlns:a16="http://schemas.microsoft.com/office/drawing/2014/main" id="{ACC491B6-327A-3134-4298-DDD3BA239C59}"/>
              </a:ext>
            </a:extLst>
          </p:cNvPr>
          <p:cNvPicPr>
            <a:picLocks noChangeAspect="1"/>
          </p:cNvPicPr>
          <p:nvPr/>
        </p:nvPicPr>
        <p:blipFill rotWithShape="1">
          <a:blip r:embed="rId3"/>
          <a:srcRect l="19664" t="26433" r="42982" b="46550"/>
          <a:stretch/>
        </p:blipFill>
        <p:spPr>
          <a:xfrm>
            <a:off x="5084937" y="2741082"/>
            <a:ext cx="4098758" cy="1852862"/>
          </a:xfrm>
          <a:prstGeom prst="rect">
            <a:avLst/>
          </a:prstGeom>
        </p:spPr>
      </p:pic>
      <p:pic>
        <p:nvPicPr>
          <p:cNvPr id="14" name="Grafik 13">
            <a:extLst>
              <a:ext uri="{FF2B5EF4-FFF2-40B4-BE49-F238E27FC236}">
                <a16:creationId xmlns:a16="http://schemas.microsoft.com/office/drawing/2014/main" id="{3BB26E3A-EAA6-62AF-2AFA-2CC5FB097693}"/>
              </a:ext>
            </a:extLst>
          </p:cNvPr>
          <p:cNvPicPr>
            <a:picLocks noChangeAspect="1"/>
          </p:cNvPicPr>
          <p:nvPr/>
        </p:nvPicPr>
        <p:blipFill rotWithShape="1">
          <a:blip r:embed="rId3"/>
          <a:srcRect l="19372" t="57427" r="43274" b="16470"/>
          <a:stretch/>
        </p:blipFill>
        <p:spPr>
          <a:xfrm>
            <a:off x="5023976" y="4705223"/>
            <a:ext cx="4098759" cy="1790200"/>
          </a:xfrm>
          <a:prstGeom prst="rect">
            <a:avLst/>
          </a:prstGeom>
        </p:spPr>
      </p:pic>
      <p:sp>
        <p:nvSpPr>
          <p:cNvPr id="2" name="Textfeld 1">
            <a:extLst>
              <a:ext uri="{FF2B5EF4-FFF2-40B4-BE49-F238E27FC236}">
                <a16:creationId xmlns:a16="http://schemas.microsoft.com/office/drawing/2014/main" id="{CDBE1D8E-8024-E668-DABD-4D3448DD02F9}"/>
              </a:ext>
            </a:extLst>
          </p:cNvPr>
          <p:cNvSpPr txBox="1"/>
          <p:nvPr/>
        </p:nvSpPr>
        <p:spPr>
          <a:xfrm>
            <a:off x="7209693" y="84365"/>
            <a:ext cx="4873045" cy="923330"/>
          </a:xfrm>
          <a:prstGeom prst="rect">
            <a:avLst/>
          </a:prstGeom>
          <a:noFill/>
          <a:ln>
            <a:solidFill>
              <a:schemeClr val="tx2"/>
            </a:solidFill>
          </a:ln>
        </p:spPr>
        <p:txBody>
          <a:bodyPr wrap="square" rtlCol="0">
            <a:spAutoFit/>
          </a:bodyPr>
          <a:lstStyle/>
          <a:p>
            <a:r>
              <a:rPr lang="de-DE" b="1" dirty="0">
                <a:solidFill>
                  <a:schemeClr val="tx2"/>
                </a:solidFill>
              </a:rPr>
              <a:t>Achtung: </a:t>
            </a:r>
            <a:r>
              <a:rPr lang="de-DE" kern="100" dirty="0">
                <a:latin typeface="Aptos" panose="020B0004020202020204" pitchFamily="34" charset="0"/>
                <a:cs typeface="Times New Roman" panose="02020603050405020304" pitchFamily="18" charset="0"/>
              </a:rPr>
              <a:t>M</a:t>
            </a:r>
            <a:r>
              <a:rPr lang="de-DE"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anche Stellen wie das </a:t>
            </a:r>
            <a:r>
              <a:rPr lang="de-DE"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Prüfungsamt</a:t>
            </a:r>
            <a:r>
              <a:rPr lang="de-DE"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antworten </a:t>
            </a:r>
            <a:r>
              <a:rPr lang="de-DE" sz="1800" u="sng"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nur</a:t>
            </a:r>
            <a:r>
              <a:rPr lang="de-DE"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auf Mails, die von Ihrer Uni-Mailadresse aus geschickt werden!!!</a:t>
            </a:r>
            <a:endParaRPr lang="de-DE" dirty="0"/>
          </a:p>
        </p:txBody>
      </p:sp>
      <p:pic>
        <p:nvPicPr>
          <p:cNvPr id="5" name="Grafik 4">
            <a:extLst>
              <a:ext uri="{FF2B5EF4-FFF2-40B4-BE49-F238E27FC236}">
                <a16:creationId xmlns:a16="http://schemas.microsoft.com/office/drawing/2014/main" id="{28555786-08E3-4910-D0AD-D05D14DADC35}"/>
              </a:ext>
            </a:extLst>
          </p:cNvPr>
          <p:cNvPicPr>
            <a:picLocks noChangeAspect="1"/>
          </p:cNvPicPr>
          <p:nvPr/>
        </p:nvPicPr>
        <p:blipFill>
          <a:blip r:embed="rId4"/>
          <a:stretch>
            <a:fillRect/>
          </a:stretch>
        </p:blipFill>
        <p:spPr>
          <a:xfrm rot="479173">
            <a:off x="10319850" y="1368218"/>
            <a:ext cx="1200150" cy="1200150"/>
          </a:xfrm>
          <a:prstGeom prst="rect">
            <a:avLst/>
          </a:prstGeom>
        </p:spPr>
      </p:pic>
      <p:sp>
        <p:nvSpPr>
          <p:cNvPr id="3" name="Textfeld 2">
            <a:extLst>
              <a:ext uri="{FF2B5EF4-FFF2-40B4-BE49-F238E27FC236}">
                <a16:creationId xmlns:a16="http://schemas.microsoft.com/office/drawing/2014/main" id="{DF88B38C-5D05-71E0-E8A8-EBDAD3805467}"/>
              </a:ext>
            </a:extLst>
          </p:cNvPr>
          <p:cNvSpPr txBox="1"/>
          <p:nvPr/>
        </p:nvSpPr>
        <p:spPr>
          <a:xfrm>
            <a:off x="611320" y="1205026"/>
            <a:ext cx="8982940" cy="1200329"/>
          </a:xfrm>
          <a:prstGeom prst="rect">
            <a:avLst/>
          </a:prstGeom>
          <a:noFill/>
        </p:spPr>
        <p:txBody>
          <a:bodyPr wrap="square" rtlCol="0">
            <a:spAutoFit/>
          </a:bodyPr>
          <a:lstStyle/>
          <a:p>
            <a:r>
              <a:rPr lang="de-DE" dirty="0"/>
              <a:t>Über den Webmail-Dienst der Uni Augsburg bekommen Sie eine eigene studentische Mailadresse, über die Sie Mails versenden können und wichtige Informationen zugeschickt bekommen. Viele Studierende finden es leichter, diese Mails an ihren üblichen Mail-Dienstleister weiterzuleiten, um keine wichtigen Informationen zu verpassen:</a:t>
            </a:r>
          </a:p>
        </p:txBody>
      </p:sp>
      <p:sp>
        <p:nvSpPr>
          <p:cNvPr id="6" name="Textfeld 5">
            <a:extLst>
              <a:ext uri="{FF2B5EF4-FFF2-40B4-BE49-F238E27FC236}">
                <a16:creationId xmlns:a16="http://schemas.microsoft.com/office/drawing/2014/main" id="{92D4850E-56D1-3349-624C-D4FFA42F2710}"/>
              </a:ext>
            </a:extLst>
          </p:cNvPr>
          <p:cNvSpPr txBox="1"/>
          <p:nvPr/>
        </p:nvSpPr>
        <p:spPr>
          <a:xfrm>
            <a:off x="9594259" y="4262680"/>
            <a:ext cx="2426363" cy="1477328"/>
          </a:xfrm>
          <a:prstGeom prst="rect">
            <a:avLst/>
          </a:prstGeom>
          <a:noFill/>
          <a:ln>
            <a:solidFill>
              <a:schemeClr val="tx2"/>
            </a:solidFill>
          </a:ln>
        </p:spPr>
        <p:txBody>
          <a:bodyPr wrap="square" rtlCol="0">
            <a:spAutoFit/>
          </a:bodyPr>
          <a:lstStyle/>
          <a:p>
            <a:r>
              <a:rPr lang="de-DE" dirty="0"/>
              <a:t>Den Webmail-Dienst erreichen Sie über folgenden Link:</a:t>
            </a:r>
            <a:r>
              <a:rPr lang="de-DE" dirty="0">
                <a:sym typeface="Wingdings" panose="05000000000000000000" pitchFamily="2" charset="2"/>
                <a:hlinkClick r:id="rId5"/>
              </a:rPr>
              <a:t> </a:t>
            </a:r>
            <a:r>
              <a:rPr lang="de-DE" dirty="0">
                <a:hlinkClick r:id="rId5"/>
              </a:rPr>
              <a:t>https://webmail.uni-augsburg.de</a:t>
            </a:r>
            <a:endParaRPr lang="de-DE" dirty="0"/>
          </a:p>
        </p:txBody>
      </p:sp>
      <p:pic>
        <p:nvPicPr>
          <p:cNvPr id="13" name="Grafik 12" descr="Pfeil mit einer Linie: Kurve im Uhrzeigersinn mit einfarbiger Füllung">
            <a:extLst>
              <a:ext uri="{FF2B5EF4-FFF2-40B4-BE49-F238E27FC236}">
                <a16:creationId xmlns:a16="http://schemas.microsoft.com/office/drawing/2014/main" id="{D24E5DBD-2D69-4F8E-8763-3064D28847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129250">
            <a:off x="6310277" y="573367"/>
            <a:ext cx="723436" cy="723436"/>
          </a:xfrm>
          <a:prstGeom prst="rect">
            <a:avLst/>
          </a:prstGeom>
        </p:spPr>
      </p:pic>
    </p:spTree>
    <p:extLst>
      <p:ext uri="{BB962C8B-B14F-4D97-AF65-F5344CB8AC3E}">
        <p14:creationId xmlns:p14="http://schemas.microsoft.com/office/powerpoint/2010/main" val="648589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Einführungsveranstaltungen der Studienfächer recherchieren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9"/>
            <a:ext cx="10753200" cy="2908004"/>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Textfeld 1">
            <a:extLst>
              <a:ext uri="{FF2B5EF4-FFF2-40B4-BE49-F238E27FC236}">
                <a16:creationId xmlns:a16="http://schemas.microsoft.com/office/drawing/2014/main" id="{693FDD69-78E7-449B-8C35-2E7F7A32A99D}"/>
              </a:ext>
            </a:extLst>
          </p:cNvPr>
          <p:cNvSpPr txBox="1"/>
          <p:nvPr/>
        </p:nvSpPr>
        <p:spPr>
          <a:xfrm>
            <a:off x="1275460" y="1602952"/>
            <a:ext cx="9641079" cy="2862322"/>
          </a:xfrm>
          <a:prstGeom prst="rect">
            <a:avLst/>
          </a:prstGeom>
          <a:noFill/>
          <a:ln>
            <a:solidFill>
              <a:schemeClr val="tx2"/>
            </a:solidFill>
          </a:ln>
        </p:spPr>
        <p:txBody>
          <a:bodyPr wrap="square" rtlCol="0">
            <a:spAutoFit/>
          </a:bodyPr>
          <a:lstStyle/>
          <a:p>
            <a:r>
              <a:rPr lang="de-DE" dirty="0"/>
              <a:t>Es gibt eine </a:t>
            </a:r>
            <a:r>
              <a:rPr lang="de-DE" b="1" dirty="0">
                <a:solidFill>
                  <a:schemeClr val="tx2"/>
                </a:solidFill>
              </a:rPr>
              <a:t>allgemeine/ zentrale Einführungsveranstaltung </a:t>
            </a:r>
            <a:r>
              <a:rPr lang="de-DE" b="1" dirty="0"/>
              <a:t>auf Deutsch </a:t>
            </a:r>
            <a:r>
              <a:rPr lang="de-DE" dirty="0"/>
              <a:t>für alle Erstsemester am Donnerstag, 9. April 2026, von 13:30 - 15:30 Uhr im Hörsaal 1009, Gebäude H. Dort erhalten Sie  grundlegende Informationen zum Studium an der Universität Augsburg. Zum Ende des Studienvorbereitungskurses werden wir gemeinsam dorthin gehen. Eine Anmeldung ist nicht nötig.</a:t>
            </a:r>
          </a:p>
          <a:p>
            <a:endParaRPr lang="de-DE" dirty="0"/>
          </a:p>
          <a:p>
            <a:r>
              <a:rPr lang="de-DE" dirty="0"/>
              <a:t>Noch wichtiger als die zentrale Einführungsveranstaltung ist die </a:t>
            </a:r>
            <a:r>
              <a:rPr lang="de-DE" b="1" dirty="0">
                <a:solidFill>
                  <a:schemeClr val="tx2"/>
                </a:solidFill>
              </a:rPr>
              <a:t>Einführungsveranstaltung Ihres Fachs/Ihrer Fächer</a:t>
            </a:r>
            <a:r>
              <a:rPr lang="de-DE" dirty="0"/>
              <a:t>. Diese finden Sie unter diesem Link: </a:t>
            </a:r>
            <a:r>
              <a:rPr lang="de-DE" dirty="0">
                <a:hlinkClick r:id="rId3"/>
              </a:rPr>
              <a:t>https://www.uni-augsburg.de/de/studium/organisation-beratung/beginn-verlauf/einfuhrungsveranstaltungen/</a:t>
            </a:r>
            <a:r>
              <a:rPr lang="de-DE" dirty="0"/>
              <a:t>. </a:t>
            </a:r>
          </a:p>
          <a:p>
            <a:r>
              <a:rPr lang="de-DE" dirty="0"/>
              <a:t>Dort erfahren Sie, wie Ihr spezifischer Studiengang aufgebaut ist und wie Sie Ihr Studium am besten organisieren. </a:t>
            </a:r>
            <a:r>
              <a:rPr lang="de-DE" b="1" dirty="0"/>
              <a:t>Eine Teilnahme wird dringend empfohlen!</a:t>
            </a:r>
          </a:p>
        </p:txBody>
      </p:sp>
      <p:pic>
        <p:nvPicPr>
          <p:cNvPr id="5" name="Grafik 4" descr="Präsentation mit Checkliste mit einfarbiger Füllung">
            <a:extLst>
              <a:ext uri="{FF2B5EF4-FFF2-40B4-BE49-F238E27FC236}">
                <a16:creationId xmlns:a16="http://schemas.microsoft.com/office/drawing/2014/main" id="{E946B99E-0DAD-CEE4-A027-2A1B49EE85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01442" y="5093055"/>
            <a:ext cx="914400" cy="914400"/>
          </a:xfrm>
          <a:prstGeom prst="rect">
            <a:avLst/>
          </a:prstGeom>
        </p:spPr>
      </p:pic>
      <p:pic>
        <p:nvPicPr>
          <p:cNvPr id="8" name="Grafik 7" descr="Dozent mit einfarbiger Füllung">
            <a:extLst>
              <a:ext uri="{FF2B5EF4-FFF2-40B4-BE49-F238E27FC236}">
                <a16:creationId xmlns:a16="http://schemas.microsoft.com/office/drawing/2014/main" id="{52968649-F016-BC25-5FEC-0123DDC6F4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81599" y="5507431"/>
            <a:ext cx="914400" cy="914400"/>
          </a:xfrm>
          <a:prstGeom prst="rect">
            <a:avLst/>
          </a:prstGeom>
        </p:spPr>
      </p:pic>
    </p:spTree>
    <p:extLst>
      <p:ext uri="{BB962C8B-B14F-4D97-AF65-F5344CB8AC3E}">
        <p14:creationId xmlns:p14="http://schemas.microsoft.com/office/powerpoint/2010/main" val="673069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Zentrale Einführungsveranstaltung für alle Erstsemester</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964495" y="943835"/>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4" name="Textfeld 3">
            <a:extLst>
              <a:ext uri="{FF2B5EF4-FFF2-40B4-BE49-F238E27FC236}">
                <a16:creationId xmlns:a16="http://schemas.microsoft.com/office/drawing/2014/main" id="{1DD00F5C-4223-9697-107B-278825B9D871}"/>
              </a:ext>
            </a:extLst>
          </p:cNvPr>
          <p:cNvSpPr txBox="1"/>
          <p:nvPr/>
        </p:nvSpPr>
        <p:spPr>
          <a:xfrm>
            <a:off x="599084" y="1305248"/>
            <a:ext cx="5858278" cy="3785652"/>
          </a:xfrm>
          <a:prstGeom prst="rect">
            <a:avLst/>
          </a:prstGeom>
          <a:noFill/>
        </p:spPr>
        <p:txBody>
          <a:bodyPr wrap="square" rtlCol="0">
            <a:spAutoFit/>
          </a:bodyPr>
          <a:lstStyle/>
          <a:p>
            <a:pPr>
              <a:buNone/>
            </a:pPr>
            <a:r>
              <a:rPr lang="de-DE" sz="1600" dirty="0">
                <a:solidFill>
                  <a:srgbClr val="000000"/>
                </a:solidFill>
                <a:effectLst/>
              </a:rPr>
              <a:t>Die Zentrale Einführungsveranstaltung für Erstsemester aller Studiengänge findet am</a:t>
            </a:r>
            <a:r>
              <a:rPr lang="de-DE" sz="1600" dirty="0"/>
              <a:t> </a:t>
            </a:r>
            <a:r>
              <a:rPr lang="de-DE" sz="1600" b="1" dirty="0">
                <a:solidFill>
                  <a:srgbClr val="AD007C"/>
                </a:solidFill>
                <a:effectLst/>
              </a:rPr>
              <a:t>Donnerstag, 9. April 2026, von 13:30 Uhr bis 15:30 Uhr im</a:t>
            </a:r>
            <a:r>
              <a:rPr lang="de-DE" sz="1600" b="1" dirty="0">
                <a:solidFill>
                  <a:srgbClr val="AD007C"/>
                </a:solidFill>
              </a:rPr>
              <a:t> Hörsaal 1009, Gebäude H</a:t>
            </a:r>
            <a:r>
              <a:rPr lang="de-DE" sz="1600" i="1" dirty="0">
                <a:solidFill>
                  <a:srgbClr val="FF0000"/>
                </a:solidFill>
              </a:rPr>
              <a:t> </a:t>
            </a:r>
            <a:r>
              <a:rPr lang="de-DE" sz="1600" dirty="0"/>
              <a:t>statt.</a:t>
            </a:r>
          </a:p>
          <a:p>
            <a:pPr>
              <a:buNone/>
            </a:pPr>
            <a:r>
              <a:rPr lang="de-DE" sz="1600" dirty="0"/>
              <a:t> </a:t>
            </a:r>
          </a:p>
          <a:p>
            <a:pPr>
              <a:buNone/>
            </a:pPr>
            <a:r>
              <a:rPr lang="de-DE" sz="1600" dirty="0"/>
              <a:t>Nach der Begrüßung durch die Präsidentin</a:t>
            </a:r>
            <a:r>
              <a:rPr lang="de-DE" sz="1600" dirty="0">
                <a:solidFill>
                  <a:srgbClr val="000000"/>
                </a:solidFill>
                <a:effectLst/>
              </a:rPr>
              <a:t> </a:t>
            </a:r>
            <a:r>
              <a:rPr lang="de-DE" sz="1600" dirty="0"/>
              <a:t>stellen sich die </a:t>
            </a:r>
            <a:r>
              <a:rPr lang="de-DE" sz="1600" b="1" dirty="0">
                <a:solidFill>
                  <a:srgbClr val="AD007C"/>
                </a:solidFill>
                <a:effectLst/>
              </a:rPr>
              <a:t>verschiedenen Serviceeinrichtungen und Serviceplattformen</a:t>
            </a:r>
            <a:r>
              <a:rPr lang="de-DE" sz="1600" dirty="0"/>
              <a:t> vor. </a:t>
            </a:r>
          </a:p>
          <a:p>
            <a:pPr>
              <a:buNone/>
            </a:pPr>
            <a:r>
              <a:rPr lang="de-DE" sz="1600" dirty="0"/>
              <a:t> </a:t>
            </a:r>
          </a:p>
          <a:p>
            <a:pPr>
              <a:buNone/>
            </a:pPr>
            <a:r>
              <a:rPr lang="de-DE" sz="1600" dirty="0"/>
              <a:t>Wir empfehlen Ihnen den Besuch der Zentralen Einführungsveranstaltung, da Sie hier eine </a:t>
            </a:r>
            <a:r>
              <a:rPr lang="de-DE" sz="1600" b="1" dirty="0">
                <a:solidFill>
                  <a:srgbClr val="AD007C"/>
                </a:solidFill>
                <a:effectLst/>
              </a:rPr>
              <a:t>kompetente fachübergreifende Einführung in Ihr Studium</a:t>
            </a:r>
            <a:r>
              <a:rPr lang="de-DE" sz="1600" dirty="0"/>
              <a:t> erhalten. </a:t>
            </a:r>
          </a:p>
          <a:p>
            <a:pPr>
              <a:buNone/>
            </a:pPr>
            <a:r>
              <a:rPr lang="de-DE" sz="1600" b="1" dirty="0"/>
              <a:t>Sollte die Veranstaltung parallel zu fachspezifischen Einführungsveranstaltungen liegen, empfehlen wir, die fachspezifische Veranstaltung zu besuchen. </a:t>
            </a:r>
            <a:r>
              <a:rPr lang="de-DE" sz="1600" dirty="0"/>
              <a:t>Informationen zum Stundenplan werden in den Einführungsveranstaltungen der Studiengänge und Fächer gegebe</a:t>
            </a:r>
            <a:r>
              <a:rPr lang="de-DE" sz="1600" dirty="0">
                <a:solidFill>
                  <a:srgbClr val="000000"/>
                </a:solidFill>
                <a:effectLst/>
              </a:rPr>
              <a:t>n.</a:t>
            </a:r>
            <a:endParaRPr lang="de-DE" sz="1600" dirty="0"/>
          </a:p>
        </p:txBody>
      </p:sp>
      <p:pic>
        <p:nvPicPr>
          <p:cNvPr id="5" name="Grafik 4">
            <a:extLst>
              <a:ext uri="{FF2B5EF4-FFF2-40B4-BE49-F238E27FC236}">
                <a16:creationId xmlns:a16="http://schemas.microsoft.com/office/drawing/2014/main" id="{4D11AD6D-5B3C-08E6-B96B-9983D30C4A6A}"/>
              </a:ext>
            </a:extLst>
          </p:cNvPr>
          <p:cNvPicPr>
            <a:picLocks noChangeAspect="1"/>
          </p:cNvPicPr>
          <p:nvPr/>
        </p:nvPicPr>
        <p:blipFill>
          <a:blip r:embed="rId3"/>
          <a:srcRect l="14548" t="26529" r="37598" b="7902"/>
          <a:stretch>
            <a:fillRect/>
          </a:stretch>
        </p:blipFill>
        <p:spPr>
          <a:xfrm>
            <a:off x="6672060" y="1486408"/>
            <a:ext cx="5250909" cy="4496676"/>
          </a:xfrm>
          <a:prstGeom prst="rect">
            <a:avLst/>
          </a:prstGeom>
        </p:spPr>
      </p:pic>
      <p:sp>
        <p:nvSpPr>
          <p:cNvPr id="11" name="Ellipse 10">
            <a:extLst>
              <a:ext uri="{FF2B5EF4-FFF2-40B4-BE49-F238E27FC236}">
                <a16:creationId xmlns:a16="http://schemas.microsoft.com/office/drawing/2014/main" id="{CA3DAD86-6D32-040B-BD16-810F42DB57E9}"/>
              </a:ext>
            </a:extLst>
          </p:cNvPr>
          <p:cNvSpPr/>
          <p:nvPr/>
        </p:nvSpPr>
        <p:spPr>
          <a:xfrm>
            <a:off x="7803847" y="3197335"/>
            <a:ext cx="613470" cy="53741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9C8F2BC8-ED5C-2B30-1807-571F4CEFB7CA}"/>
              </a:ext>
            </a:extLst>
          </p:cNvPr>
          <p:cNvSpPr txBox="1"/>
          <p:nvPr/>
        </p:nvSpPr>
        <p:spPr>
          <a:xfrm>
            <a:off x="599084" y="5262667"/>
            <a:ext cx="6278250" cy="646331"/>
          </a:xfrm>
          <a:prstGeom prst="rect">
            <a:avLst/>
          </a:prstGeom>
          <a:noFill/>
        </p:spPr>
        <p:txBody>
          <a:bodyPr wrap="square">
            <a:spAutoFit/>
          </a:bodyPr>
          <a:lstStyle/>
          <a:p>
            <a:r>
              <a:rPr lang="de-DE" dirty="0">
                <a:hlinkClick r:id="rId4"/>
              </a:rPr>
              <a:t>https://www.uni-augsburg.de/de/studium/organisation-beratung/beginn-verlauf/einfuhrungsveranstaltungen/#zentral</a:t>
            </a:r>
            <a:r>
              <a:rPr lang="de-DE" dirty="0"/>
              <a:t> </a:t>
            </a:r>
          </a:p>
        </p:txBody>
      </p:sp>
    </p:spTree>
    <p:extLst>
      <p:ext uri="{BB962C8B-B14F-4D97-AF65-F5344CB8AC3E}">
        <p14:creationId xmlns:p14="http://schemas.microsoft.com/office/powerpoint/2010/main" val="1058478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a:xfrm>
            <a:off x="771745" y="0"/>
            <a:ext cx="10913460" cy="1017917"/>
          </a:xfrm>
        </p:spPr>
        <p:txBody>
          <a:bodyPr/>
          <a:lstStyle/>
          <a:p>
            <a:r>
              <a:rPr lang="de-DE" dirty="0">
                <a:solidFill>
                  <a:schemeClr val="tx2"/>
                </a:solidFill>
                <a:latin typeface="+mj-lt"/>
              </a:rPr>
              <a:t>Anmeldung Stadtführung</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71745" y="1152071"/>
            <a:ext cx="10913459" cy="3109686"/>
          </a:xfrm>
        </p:spPr>
        <p:txBody>
          <a:bodyPr/>
          <a:lstStyle/>
          <a:p>
            <a:r>
              <a:rPr lang="de-DE" sz="2400" dirty="0">
                <a:solidFill>
                  <a:schemeClr val="tx1"/>
                </a:solidFill>
              </a:rPr>
              <a:t>Erkunden Sie Augsburg zusammen mit anderen internationalen Studierenden bei einer kostenlosen geführten Tour durch die Stadt! Die professionelle Führung ist für Sie kostenlos. Eintritte müssen Sie ggf. selbst zahlen.</a:t>
            </a:r>
          </a:p>
          <a:p>
            <a:r>
              <a:rPr lang="de-DE" sz="2400" b="1" dirty="0">
                <a:solidFill>
                  <a:schemeClr val="tx1"/>
                </a:solidFill>
              </a:rPr>
              <a:t>Die Stadtführung findet auf Englisch statt.</a:t>
            </a:r>
          </a:p>
          <a:p>
            <a:endParaRPr lang="de-DE" sz="2400" b="1" dirty="0">
              <a:solidFill>
                <a:schemeClr val="tx1"/>
              </a:solidFill>
            </a:endParaRPr>
          </a:p>
          <a:p>
            <a:r>
              <a:rPr lang="de-DE" sz="2400" b="1" dirty="0">
                <a:solidFill>
                  <a:schemeClr val="tx1"/>
                </a:solidFill>
              </a:rPr>
              <a:t>Termin: </a:t>
            </a:r>
            <a:r>
              <a:rPr lang="de-DE" sz="2400" dirty="0">
                <a:solidFill>
                  <a:schemeClr val="tx1"/>
                </a:solidFill>
              </a:rPr>
              <a:t>Samstag, 11. April 2026, 14 Uhr bis ca. 15 Uhr, Treffpunkt: Rathausplatz</a:t>
            </a:r>
          </a:p>
          <a:p>
            <a:r>
              <a:rPr lang="de-DE" sz="2400" b="1" dirty="0">
                <a:solidFill>
                  <a:schemeClr val="tx1"/>
                </a:solidFill>
              </a:rPr>
              <a:t>Achtung: </a:t>
            </a:r>
            <a:r>
              <a:rPr lang="de-DE" sz="2400" dirty="0">
                <a:solidFill>
                  <a:schemeClr val="tx1"/>
                </a:solidFill>
              </a:rPr>
              <a:t>Für die Stadtführung müssen Sie sich hier registrieren und </a:t>
            </a:r>
            <a:r>
              <a:rPr lang="de-DE" sz="2400" dirty="0"/>
              <a:t>anmelden</a:t>
            </a:r>
            <a:r>
              <a:rPr lang="de-DE" sz="2400" dirty="0">
                <a:solidFill>
                  <a:schemeClr val="tx1"/>
                </a:solidFill>
              </a:rPr>
              <a:t>: </a:t>
            </a:r>
            <a:r>
              <a:rPr lang="de-DE" sz="2400" dirty="0">
                <a:solidFill>
                  <a:schemeClr val="tx1"/>
                </a:solidFill>
                <a:hlinkClick r:id="rId2"/>
              </a:rPr>
              <a:t>https://augsburg.esn.world/events</a:t>
            </a:r>
            <a:r>
              <a:rPr lang="de-DE" sz="2400" dirty="0">
                <a:solidFill>
                  <a:schemeClr val="tx1"/>
                </a:solidFill>
              </a:rPr>
              <a:t> </a:t>
            </a:r>
            <a:endParaRPr lang="de-DE" sz="2400" u="heavy" spc="-5" dirty="0">
              <a:solidFill>
                <a:srgbClr val="0433FF"/>
              </a:solidFill>
              <a:uFill>
                <a:solidFill>
                  <a:srgbClr val="0433FF"/>
                </a:solidFill>
              </a:uFill>
              <a:latin typeface="Arial MT"/>
              <a:cs typeface="Arial MT"/>
            </a:endParaRPr>
          </a:p>
          <a:p>
            <a:r>
              <a:rPr lang="de-DE" sz="24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CF7C0390-D7EF-82B2-F541-AD62091BB94E}"/>
              </a:ext>
            </a:extLst>
          </p:cNvPr>
          <p:cNvPicPr>
            <a:picLocks noChangeAspect="1"/>
          </p:cNvPicPr>
          <p:nvPr/>
        </p:nvPicPr>
        <p:blipFill>
          <a:blip r:embed="rId3"/>
          <a:stretch>
            <a:fillRect/>
          </a:stretch>
        </p:blipFill>
        <p:spPr>
          <a:xfrm>
            <a:off x="4395209" y="4247214"/>
            <a:ext cx="3401582" cy="2267722"/>
          </a:xfrm>
          <a:prstGeom prst="rect">
            <a:avLst/>
          </a:prstGeom>
        </p:spPr>
      </p:pic>
    </p:spTree>
    <p:extLst>
      <p:ext uri="{BB962C8B-B14F-4D97-AF65-F5344CB8AC3E}">
        <p14:creationId xmlns:p14="http://schemas.microsoft.com/office/powerpoint/2010/main" val="840150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Orientierung mit öffentlichen Verkehrsmitteln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399" y="1342227"/>
            <a:ext cx="5466408" cy="4021710"/>
          </a:xfrm>
        </p:spPr>
        <p:txBody>
          <a:bodyPr/>
          <a:lstStyle/>
          <a:p>
            <a:r>
              <a:rPr lang="de-DE" sz="1800" dirty="0">
                <a:solidFill>
                  <a:schemeClr val="tx1"/>
                </a:solidFill>
              </a:rPr>
              <a:t>Eine gut Möglichkeit, sich mit den öffentlichen Verkehrsmitteln in Augsburg zurechtzufinden, ist die </a:t>
            </a:r>
            <a:r>
              <a:rPr lang="de-DE" sz="1800" b="1" dirty="0"/>
              <a:t>App „mein AVV“: </a:t>
            </a:r>
            <a:r>
              <a:rPr lang="de-DE" sz="1600" dirty="0">
                <a:solidFill>
                  <a:schemeClr val="tx1"/>
                </a:solidFill>
                <a:hlinkClick r:id="rId3"/>
              </a:rPr>
              <a:t>https://www.avv-augsburg.de/service/app-meinavv</a:t>
            </a:r>
            <a:r>
              <a:rPr lang="de-DE" sz="1600" dirty="0">
                <a:solidFill>
                  <a:schemeClr val="tx1"/>
                </a:solidFill>
              </a:rPr>
              <a:t>. Dort können Sie sich Verbindungen anzeigen lassen und auch Tickets kaufen.</a:t>
            </a:r>
          </a:p>
          <a:p>
            <a:endParaRPr lang="de-DE" sz="1600" b="1" dirty="0">
              <a:solidFill>
                <a:schemeClr val="tx1"/>
              </a:solidFill>
            </a:endParaRPr>
          </a:p>
          <a:p>
            <a:r>
              <a:rPr lang="de-DE" sz="1600" b="1" dirty="0">
                <a:solidFill>
                  <a:schemeClr val="tx1"/>
                </a:solidFill>
              </a:rPr>
              <a:t>Achtung: </a:t>
            </a:r>
            <a:r>
              <a:rPr lang="de-DE" sz="1600" dirty="0">
                <a:solidFill>
                  <a:schemeClr val="tx1"/>
                </a:solidFill>
              </a:rPr>
              <a:t>Sobald Sie Ihre </a:t>
            </a:r>
            <a:r>
              <a:rPr lang="de-DE" sz="1600" dirty="0" err="1">
                <a:solidFill>
                  <a:schemeClr val="tx1"/>
                </a:solidFill>
                <a:hlinkClick r:id="rId4" action="ppaction://hlinksldjump"/>
              </a:rPr>
              <a:t>CampusCard</a:t>
            </a:r>
            <a:r>
              <a:rPr lang="de-DE" sz="1600" dirty="0">
                <a:solidFill>
                  <a:schemeClr val="tx1"/>
                </a:solidFill>
              </a:rPr>
              <a:t> erhalten haben, ist diese Ihr Ticket in den Augsburger Straßenbahnen und Bussen!</a:t>
            </a:r>
          </a:p>
          <a:p>
            <a:endParaRPr lang="de-DE" sz="1600" dirty="0">
              <a:solidFill>
                <a:schemeClr val="tx1"/>
              </a:solidFill>
            </a:endParaRPr>
          </a:p>
          <a:p>
            <a:r>
              <a:rPr lang="de-DE" sz="1800" b="1" dirty="0"/>
              <a:t>Online Fahrplanauskunft AVV: </a:t>
            </a:r>
            <a:br>
              <a:rPr lang="de-DE" sz="1600" dirty="0">
                <a:solidFill>
                  <a:schemeClr val="tx1"/>
                </a:solidFill>
              </a:rPr>
            </a:br>
            <a:r>
              <a:rPr lang="de-DE" sz="1600" dirty="0">
                <a:solidFill>
                  <a:schemeClr val="tx1"/>
                </a:solidFill>
                <a:hlinkClick r:id="rId5"/>
              </a:rPr>
              <a:t>https://fahrtauskunft.avv-augsburg.de/sl3+/trip?lng=de</a:t>
            </a:r>
            <a:r>
              <a:rPr lang="de-DE" sz="1600" dirty="0">
                <a:solidFill>
                  <a:schemeClr val="tx1"/>
                </a:solidFill>
              </a:rPr>
              <a:t> </a:t>
            </a:r>
          </a:p>
          <a:p>
            <a:r>
              <a:rPr lang="de-DE" sz="1600" dirty="0">
                <a:solidFill>
                  <a:schemeClr val="tx1"/>
                </a:solidFill>
              </a:rPr>
              <a:t> </a:t>
            </a:r>
          </a:p>
          <a:p>
            <a:r>
              <a:rPr lang="de-DE" sz="1800" b="1" dirty="0"/>
              <a:t>Überblick über das Liniennetz: </a:t>
            </a:r>
          </a:p>
          <a:p>
            <a:r>
              <a:rPr lang="de-DE" sz="1600" dirty="0">
                <a:solidFill>
                  <a:schemeClr val="tx1"/>
                </a:solidFill>
                <a:hlinkClick r:id="rId6"/>
              </a:rPr>
              <a:t>https://www.avv-augsburg.de/verbindungen/liniennetzplaene</a:t>
            </a:r>
            <a:r>
              <a:rPr lang="de-DE" sz="1600" dirty="0">
                <a:solidFill>
                  <a:schemeClr val="tx1"/>
                </a:solidFill>
              </a:rPr>
              <a:t> </a:t>
            </a:r>
          </a:p>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27BD1DB8-08DC-5FD7-B1C1-1B0382AE38FF}"/>
              </a:ext>
            </a:extLst>
          </p:cNvPr>
          <p:cNvPicPr>
            <a:picLocks noChangeAspect="1"/>
          </p:cNvPicPr>
          <p:nvPr/>
        </p:nvPicPr>
        <p:blipFill>
          <a:blip r:embed="rId7"/>
          <a:stretch>
            <a:fillRect/>
          </a:stretch>
        </p:blipFill>
        <p:spPr>
          <a:xfrm>
            <a:off x="7021367" y="2197079"/>
            <a:ext cx="1828800" cy="1217676"/>
          </a:xfrm>
          <a:prstGeom prst="rect">
            <a:avLst/>
          </a:prstGeom>
        </p:spPr>
      </p:pic>
      <p:pic>
        <p:nvPicPr>
          <p:cNvPr id="8" name="Grafik 7">
            <a:extLst>
              <a:ext uri="{FF2B5EF4-FFF2-40B4-BE49-F238E27FC236}">
                <a16:creationId xmlns:a16="http://schemas.microsoft.com/office/drawing/2014/main" id="{6361337A-FF2F-3526-A00C-1853E0295386}"/>
              </a:ext>
            </a:extLst>
          </p:cNvPr>
          <p:cNvPicPr>
            <a:picLocks noChangeAspect="1"/>
          </p:cNvPicPr>
          <p:nvPr/>
        </p:nvPicPr>
        <p:blipFill>
          <a:blip r:embed="rId8"/>
          <a:srcRect t="5442" b="5561"/>
          <a:stretch>
            <a:fillRect/>
          </a:stretch>
        </p:blipFill>
        <p:spPr>
          <a:xfrm>
            <a:off x="8940373" y="3782674"/>
            <a:ext cx="3008586" cy="2008187"/>
          </a:xfrm>
          <a:prstGeom prst="rect">
            <a:avLst/>
          </a:prstGeom>
        </p:spPr>
      </p:pic>
      <p:pic>
        <p:nvPicPr>
          <p:cNvPr id="5" name="Grafik 4">
            <a:extLst>
              <a:ext uri="{FF2B5EF4-FFF2-40B4-BE49-F238E27FC236}">
                <a16:creationId xmlns:a16="http://schemas.microsoft.com/office/drawing/2014/main" id="{56473277-7137-93FA-E567-9DC3534851AE}"/>
              </a:ext>
            </a:extLst>
          </p:cNvPr>
          <p:cNvPicPr>
            <a:picLocks noChangeAspect="1"/>
          </p:cNvPicPr>
          <p:nvPr/>
        </p:nvPicPr>
        <p:blipFill>
          <a:blip r:embed="rId9"/>
          <a:stretch>
            <a:fillRect/>
          </a:stretch>
        </p:blipFill>
        <p:spPr>
          <a:xfrm>
            <a:off x="8981435" y="1306856"/>
            <a:ext cx="2465210" cy="1566648"/>
          </a:xfrm>
          <a:prstGeom prst="rect">
            <a:avLst/>
          </a:prstGeom>
        </p:spPr>
      </p:pic>
      <p:sp>
        <p:nvSpPr>
          <p:cNvPr id="3" name="Textfeld 2">
            <a:extLst>
              <a:ext uri="{FF2B5EF4-FFF2-40B4-BE49-F238E27FC236}">
                <a16:creationId xmlns:a16="http://schemas.microsoft.com/office/drawing/2014/main" id="{8DDC02F6-9091-5E82-A4DE-E47115CDC99A}"/>
              </a:ext>
            </a:extLst>
          </p:cNvPr>
          <p:cNvSpPr txBox="1"/>
          <p:nvPr/>
        </p:nvSpPr>
        <p:spPr>
          <a:xfrm>
            <a:off x="6185807" y="4660921"/>
            <a:ext cx="2839248" cy="1938992"/>
          </a:xfrm>
          <a:prstGeom prst="rect">
            <a:avLst/>
          </a:prstGeom>
          <a:noFill/>
          <a:ln>
            <a:solidFill>
              <a:schemeClr val="tx2"/>
            </a:solidFill>
          </a:ln>
        </p:spPr>
        <p:txBody>
          <a:bodyPr wrap="square" rtlCol="0">
            <a:spAutoFit/>
          </a:bodyPr>
          <a:lstStyle/>
          <a:p>
            <a:r>
              <a:rPr lang="de-DE" dirty="0"/>
              <a:t>Für Reisen außerhalb von Augsburg nutzen Sie die </a:t>
            </a:r>
            <a:r>
              <a:rPr lang="de-DE" b="1" dirty="0">
                <a:solidFill>
                  <a:schemeClr val="tx2"/>
                </a:solidFill>
              </a:rPr>
              <a:t>Deutsche Bahn (DB)</a:t>
            </a:r>
            <a:r>
              <a:rPr lang="de-DE" dirty="0"/>
              <a:t>:</a:t>
            </a:r>
          </a:p>
          <a:p>
            <a:r>
              <a:rPr lang="de-DE" sz="1600" dirty="0">
                <a:hlinkClick r:id="rId10"/>
              </a:rPr>
              <a:t>https://www.bahn.de/buchung/start?intern=1</a:t>
            </a:r>
            <a:r>
              <a:rPr lang="de-DE" sz="1600" dirty="0"/>
              <a:t> </a:t>
            </a:r>
          </a:p>
          <a:p>
            <a:endParaRPr lang="de-DE" sz="1600" dirty="0"/>
          </a:p>
          <a:p>
            <a:r>
              <a:rPr lang="de-DE" b="1" dirty="0">
                <a:solidFill>
                  <a:schemeClr val="tx2"/>
                </a:solidFill>
              </a:rPr>
              <a:t>(</a:t>
            </a:r>
            <a:r>
              <a:rPr lang="de-DE" b="1" dirty="0">
                <a:solidFill>
                  <a:schemeClr val="tx2"/>
                </a:solidFill>
                <a:sym typeface="Wingdings" panose="05000000000000000000" pitchFamily="2" charset="2"/>
              </a:rPr>
              <a:t></a:t>
            </a:r>
            <a:r>
              <a:rPr lang="de-DE" b="1" dirty="0">
                <a:solidFill>
                  <a:schemeClr val="tx2"/>
                </a:solidFill>
              </a:rPr>
              <a:t> App „DB Navigator“)</a:t>
            </a:r>
          </a:p>
        </p:txBody>
      </p:sp>
      <p:cxnSp>
        <p:nvCxnSpPr>
          <p:cNvPr id="6" name="Gerade Verbindung mit Pfeil 5">
            <a:extLst>
              <a:ext uri="{FF2B5EF4-FFF2-40B4-BE49-F238E27FC236}">
                <a16:creationId xmlns:a16="http://schemas.microsoft.com/office/drawing/2014/main" id="{4215454F-133E-749B-68E2-C8BBA5632503}"/>
              </a:ext>
            </a:extLst>
          </p:cNvPr>
          <p:cNvCxnSpPr>
            <a:cxnSpLocks/>
          </p:cNvCxnSpPr>
          <p:nvPr/>
        </p:nvCxnSpPr>
        <p:spPr>
          <a:xfrm>
            <a:off x="5598546" y="2445258"/>
            <a:ext cx="1291553" cy="262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Gerade Verbindung mit Pfeil 9">
            <a:extLst>
              <a:ext uri="{FF2B5EF4-FFF2-40B4-BE49-F238E27FC236}">
                <a16:creationId xmlns:a16="http://schemas.microsoft.com/office/drawing/2014/main" id="{DD455832-D921-630E-706D-EA4700EA06EB}"/>
              </a:ext>
            </a:extLst>
          </p:cNvPr>
          <p:cNvCxnSpPr/>
          <p:nvPr/>
        </p:nvCxnSpPr>
        <p:spPr>
          <a:xfrm flipV="1">
            <a:off x="8746836" y="5790861"/>
            <a:ext cx="780885" cy="634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457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Deutschlandticket – Ermäßigung für Studierende</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506919"/>
            <a:ext cx="5071800" cy="3274995"/>
          </a:xfrm>
        </p:spPr>
        <p:txBody>
          <a:bodyPr/>
          <a:lstStyle/>
          <a:p>
            <a:pPr marL="285750" indent="-285750">
              <a:buFont typeface="Arial" panose="020B0604020202020204" pitchFamily="34" charset="0"/>
              <a:buChar char="•"/>
            </a:pPr>
            <a:r>
              <a:rPr lang="en-US" spc="-55" dirty="0" err="1">
                <a:solidFill>
                  <a:schemeClr val="tx1"/>
                </a:solidFill>
                <a:latin typeface="Calibri" panose="020F0502020204030204" pitchFamily="34" charset="0"/>
                <a:cs typeface="Calibri" panose="020F0502020204030204" pitchFamily="34" charset="0"/>
              </a:rPr>
              <a:t>Studierende</a:t>
            </a:r>
            <a:r>
              <a:rPr lang="en-US" spc="-55" dirty="0">
                <a:solidFill>
                  <a:schemeClr val="tx1"/>
                </a:solidFill>
                <a:latin typeface="Calibri" panose="020F0502020204030204" pitchFamily="34" charset="0"/>
                <a:cs typeface="Calibri" panose="020F0502020204030204" pitchFamily="34" charset="0"/>
              </a:rPr>
              <a:t> </a:t>
            </a:r>
            <a:r>
              <a:rPr lang="en-US" spc="-55" dirty="0" err="1">
                <a:solidFill>
                  <a:schemeClr val="tx1"/>
                </a:solidFill>
                <a:latin typeface="Calibri" panose="020F0502020204030204" pitchFamily="34" charset="0"/>
                <a:cs typeface="Calibri" panose="020F0502020204030204" pitchFamily="34" charset="0"/>
              </a:rPr>
              <a:t>können</a:t>
            </a:r>
            <a:r>
              <a:rPr lang="en-US" spc="-55" dirty="0">
                <a:solidFill>
                  <a:schemeClr val="tx1"/>
                </a:solidFill>
                <a:latin typeface="Calibri" panose="020F0502020204030204" pitchFamily="34" charset="0"/>
                <a:cs typeface="Calibri" panose="020F0502020204030204" pitchFamily="34" charset="0"/>
              </a:rPr>
              <a:t> für 27,62 € </a:t>
            </a:r>
            <a:r>
              <a:rPr lang="en-US" spc="-55" dirty="0" err="1">
                <a:solidFill>
                  <a:schemeClr val="tx1"/>
                </a:solidFill>
                <a:latin typeface="Calibri" panose="020F0502020204030204" pitchFamily="34" charset="0"/>
                <a:cs typeface="Calibri" panose="020F0502020204030204" pitchFamily="34" charset="0"/>
              </a:rPr>
              <a:t>im</a:t>
            </a:r>
            <a:r>
              <a:rPr lang="en-US" spc="-55" dirty="0">
                <a:solidFill>
                  <a:schemeClr val="tx1"/>
                </a:solidFill>
                <a:latin typeface="Calibri" panose="020F0502020204030204" pitchFamily="34" charset="0"/>
                <a:cs typeface="Calibri" panose="020F0502020204030204" pitchFamily="34" charset="0"/>
              </a:rPr>
              <a:t> Monat den Regional- und Nahverkehr </a:t>
            </a:r>
            <a:r>
              <a:rPr lang="en-US" spc="-55" dirty="0" err="1">
                <a:solidFill>
                  <a:schemeClr val="tx1"/>
                </a:solidFill>
                <a:latin typeface="Calibri" panose="020F0502020204030204" pitchFamily="34" charset="0"/>
                <a:cs typeface="Calibri" panose="020F0502020204030204" pitchFamily="34" charset="0"/>
              </a:rPr>
              <a:t>unbegrenzt</a:t>
            </a:r>
            <a:r>
              <a:rPr lang="en-US" spc="-55" dirty="0">
                <a:solidFill>
                  <a:schemeClr val="tx1"/>
                </a:solidFill>
                <a:latin typeface="Calibri" panose="020F0502020204030204" pitchFamily="34" charset="0"/>
                <a:cs typeface="Calibri" panose="020F0502020204030204" pitchFamily="34" charset="0"/>
              </a:rPr>
              <a:t> </a:t>
            </a:r>
            <a:r>
              <a:rPr lang="en-US" spc="-55" dirty="0" err="1">
                <a:solidFill>
                  <a:schemeClr val="tx1"/>
                </a:solidFill>
                <a:latin typeface="Calibri" panose="020F0502020204030204" pitchFamily="34" charset="0"/>
                <a:cs typeface="Calibri" panose="020F0502020204030204" pitchFamily="34" charset="0"/>
              </a:rPr>
              <a:t>nutzen</a:t>
            </a:r>
            <a:r>
              <a:rPr lang="en-US" spc="-55" dirty="0">
                <a:solidFill>
                  <a:schemeClr val="tx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pc="-55" dirty="0">
                <a:solidFill>
                  <a:schemeClr val="tx1"/>
                </a:solidFill>
                <a:latin typeface="Calibri" panose="020F0502020204030204" pitchFamily="34" charset="0"/>
                <a:cs typeface="Calibri" panose="020F0502020204030204" pitchFamily="34" charset="0"/>
              </a:rPr>
              <a:t>Dazu </a:t>
            </a:r>
            <a:r>
              <a:rPr lang="en-US" spc="-55" dirty="0" err="1">
                <a:solidFill>
                  <a:schemeClr val="tx1"/>
                </a:solidFill>
                <a:latin typeface="Calibri" panose="020F0502020204030204" pitchFamily="34" charset="0"/>
                <a:cs typeface="Calibri" panose="020F0502020204030204" pitchFamily="34" charset="0"/>
              </a:rPr>
              <a:t>zählen</a:t>
            </a:r>
            <a:r>
              <a:rPr lang="en-US" spc="-55" dirty="0">
                <a:solidFill>
                  <a:schemeClr val="tx1"/>
                </a:solidFill>
                <a:latin typeface="Calibri" panose="020F0502020204030204" pitchFamily="34" charset="0"/>
                <a:cs typeface="Calibri" panose="020F0502020204030204" pitchFamily="34" charset="0"/>
              </a:rPr>
              <a:t> Trams, Busse, S-Bahn, U-Bahn und </a:t>
            </a:r>
            <a:r>
              <a:rPr lang="en-US" spc="-55" dirty="0" err="1">
                <a:solidFill>
                  <a:schemeClr val="tx1"/>
                </a:solidFill>
                <a:latin typeface="Calibri" panose="020F0502020204030204" pitchFamily="34" charset="0"/>
                <a:cs typeface="Calibri" panose="020F0502020204030204" pitchFamily="34" charset="0"/>
              </a:rPr>
              <a:t>Regionalzüge</a:t>
            </a:r>
            <a:r>
              <a:rPr lang="en-US" spc="-55" dirty="0">
                <a:solidFill>
                  <a:schemeClr val="tx1"/>
                </a:solidFill>
                <a:latin typeface="Calibri" panose="020F0502020204030204" pitchFamily="34" charset="0"/>
                <a:cs typeface="Calibri" panose="020F0502020204030204" pitchFamily="34" charset="0"/>
              </a:rPr>
              <a:t> (RB, RE).</a:t>
            </a:r>
          </a:p>
          <a:p>
            <a:pPr marL="285750" indent="-285750">
              <a:buFont typeface="Arial" panose="020B0604020202020204" pitchFamily="34" charset="0"/>
              <a:buChar char="•"/>
            </a:pPr>
            <a:r>
              <a:rPr lang="en-US" spc="-55" dirty="0">
                <a:solidFill>
                  <a:schemeClr val="tx1"/>
                </a:solidFill>
                <a:latin typeface="Calibri" panose="020F0502020204030204" pitchFamily="34" charset="0"/>
                <a:cs typeface="Calibri" panose="020F0502020204030204" pitchFamily="34" charset="0"/>
              </a:rPr>
              <a:t>Das gilt </a:t>
            </a:r>
            <a:r>
              <a:rPr lang="en-US" spc="-55" dirty="0" err="1">
                <a:latin typeface="Calibri" panose="020F0502020204030204" pitchFamily="34" charset="0"/>
                <a:cs typeface="Calibri" panose="020F0502020204030204" pitchFamily="34" charset="0"/>
              </a:rPr>
              <a:t>nicht</a:t>
            </a:r>
            <a:r>
              <a:rPr lang="en-US" spc="-55" dirty="0">
                <a:solidFill>
                  <a:schemeClr val="tx1"/>
                </a:solidFill>
                <a:latin typeface="Calibri" panose="020F0502020204030204" pitchFamily="34" charset="0"/>
                <a:cs typeface="Calibri" panose="020F0502020204030204" pitchFamily="34" charset="0"/>
              </a:rPr>
              <a:t> für den </a:t>
            </a:r>
            <a:r>
              <a:rPr lang="en-US" spc="-55" dirty="0" err="1">
                <a:solidFill>
                  <a:schemeClr val="tx1"/>
                </a:solidFill>
                <a:latin typeface="Calibri" panose="020F0502020204030204" pitchFamily="34" charset="0"/>
                <a:cs typeface="Calibri" panose="020F0502020204030204" pitchFamily="34" charset="0"/>
              </a:rPr>
              <a:t>Fernverkehr</a:t>
            </a:r>
            <a:r>
              <a:rPr lang="en-US" spc="-55" dirty="0">
                <a:solidFill>
                  <a:schemeClr val="tx1"/>
                </a:solidFill>
                <a:latin typeface="Calibri" panose="020F0502020204030204" pitchFamily="34" charset="0"/>
                <a:cs typeface="Calibri" panose="020F0502020204030204" pitchFamily="34" charset="0"/>
              </a:rPr>
              <a:t> (ICE, IC).</a:t>
            </a:r>
          </a:p>
          <a:p>
            <a:pPr marL="285750" indent="-285750">
              <a:buFont typeface="Arial" panose="020B0604020202020204" pitchFamily="34" charset="0"/>
              <a:buChar char="•"/>
            </a:pPr>
            <a:r>
              <a:rPr lang="en-US" spc="-55" dirty="0">
                <a:solidFill>
                  <a:schemeClr val="tx1"/>
                </a:solidFill>
                <a:latin typeface="Calibri" panose="020F0502020204030204" pitchFamily="34" charset="0"/>
                <a:cs typeface="Calibri" panose="020F0502020204030204" pitchFamily="34" charset="0"/>
              </a:rPr>
              <a:t>Das Abo </a:t>
            </a:r>
            <a:r>
              <a:rPr lang="en-US" spc="-55" dirty="0" err="1">
                <a:solidFill>
                  <a:schemeClr val="tx1"/>
                </a:solidFill>
                <a:latin typeface="Calibri" panose="020F0502020204030204" pitchFamily="34" charset="0"/>
                <a:cs typeface="Calibri" panose="020F0502020204030204" pitchFamily="34" charset="0"/>
              </a:rPr>
              <a:t>beginnt</a:t>
            </a:r>
            <a:r>
              <a:rPr lang="en-US" spc="-55" dirty="0">
                <a:solidFill>
                  <a:schemeClr val="tx1"/>
                </a:solidFill>
                <a:latin typeface="Calibri" panose="020F0502020204030204" pitchFamily="34" charset="0"/>
                <a:cs typeface="Calibri" panose="020F0502020204030204" pitchFamily="34" charset="0"/>
              </a:rPr>
              <a:t> </a:t>
            </a:r>
            <a:r>
              <a:rPr lang="en-US" spc="-55" dirty="0" err="1">
                <a:solidFill>
                  <a:schemeClr val="tx1"/>
                </a:solidFill>
                <a:latin typeface="Calibri" panose="020F0502020204030204" pitchFamily="34" charset="0"/>
                <a:cs typeface="Calibri" panose="020F0502020204030204" pitchFamily="34" charset="0"/>
              </a:rPr>
              <a:t>immer</a:t>
            </a:r>
            <a:r>
              <a:rPr lang="en-US" spc="-55" dirty="0">
                <a:solidFill>
                  <a:schemeClr val="tx1"/>
                </a:solidFill>
                <a:latin typeface="Calibri" panose="020F0502020204030204" pitchFamily="34" charset="0"/>
                <a:cs typeface="Calibri" panose="020F0502020204030204" pitchFamily="34" charset="0"/>
              </a:rPr>
              <a:t> </a:t>
            </a:r>
            <a:r>
              <a:rPr lang="en-US" spc="-55" dirty="0" err="1">
                <a:solidFill>
                  <a:schemeClr val="tx1"/>
                </a:solidFill>
                <a:latin typeface="Calibri" panose="020F0502020204030204" pitchFamily="34" charset="0"/>
                <a:cs typeface="Calibri" panose="020F0502020204030204" pitchFamily="34" charset="0"/>
              </a:rPr>
              <a:t>zum</a:t>
            </a:r>
            <a:r>
              <a:rPr lang="en-US" spc="-55" dirty="0">
                <a:solidFill>
                  <a:schemeClr val="tx1"/>
                </a:solidFill>
                <a:latin typeface="Calibri" panose="020F0502020204030204" pitchFamily="34" charset="0"/>
                <a:cs typeface="Calibri" panose="020F0502020204030204" pitchFamily="34" charset="0"/>
              </a:rPr>
              <a:t> 1. des </a:t>
            </a:r>
            <a:r>
              <a:rPr lang="en-US" spc="-55" dirty="0" err="1">
                <a:solidFill>
                  <a:schemeClr val="tx1"/>
                </a:solidFill>
                <a:latin typeface="Calibri" panose="020F0502020204030204" pitchFamily="34" charset="0"/>
                <a:cs typeface="Calibri" panose="020F0502020204030204" pitchFamily="34" charset="0"/>
              </a:rPr>
              <a:t>Monats</a:t>
            </a:r>
            <a:r>
              <a:rPr lang="en-US" spc="-55" dirty="0">
                <a:solidFill>
                  <a:schemeClr val="tx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pc="-55" dirty="0">
                <a:solidFill>
                  <a:schemeClr val="tx1"/>
                </a:solidFill>
                <a:latin typeface="Calibri" panose="020F0502020204030204" pitchFamily="34" charset="0"/>
                <a:cs typeface="Calibri" panose="020F0502020204030204" pitchFamily="34" charset="0"/>
              </a:rPr>
              <a:t>Das Abo </a:t>
            </a:r>
            <a:r>
              <a:rPr lang="en-US" spc="-55" dirty="0" err="1">
                <a:solidFill>
                  <a:schemeClr val="tx1"/>
                </a:solidFill>
                <a:latin typeface="Calibri" panose="020F0502020204030204" pitchFamily="34" charset="0"/>
                <a:cs typeface="Calibri" panose="020F0502020204030204" pitchFamily="34" charset="0"/>
              </a:rPr>
              <a:t>ist</a:t>
            </a:r>
            <a:r>
              <a:rPr lang="en-US" spc="-55" dirty="0">
                <a:solidFill>
                  <a:schemeClr val="tx1"/>
                </a:solidFill>
                <a:latin typeface="Calibri" panose="020F0502020204030204" pitchFamily="34" charset="0"/>
                <a:cs typeface="Calibri" panose="020F0502020204030204" pitchFamily="34" charset="0"/>
              </a:rPr>
              <a:t> bis </a:t>
            </a:r>
            <a:r>
              <a:rPr lang="en-US" spc="-55" dirty="0" err="1">
                <a:solidFill>
                  <a:schemeClr val="tx1"/>
                </a:solidFill>
                <a:latin typeface="Calibri" panose="020F0502020204030204" pitchFamily="34" charset="0"/>
                <a:cs typeface="Calibri" panose="020F0502020204030204" pitchFamily="34" charset="0"/>
              </a:rPr>
              <a:t>zum</a:t>
            </a:r>
            <a:r>
              <a:rPr lang="en-US" spc="-55" dirty="0">
                <a:solidFill>
                  <a:schemeClr val="tx1"/>
                </a:solidFill>
                <a:latin typeface="Calibri" panose="020F0502020204030204" pitchFamily="34" charset="0"/>
                <a:cs typeface="Calibri" panose="020F0502020204030204" pitchFamily="34" charset="0"/>
              </a:rPr>
              <a:t> 10. des </a:t>
            </a:r>
            <a:r>
              <a:rPr lang="en-US" spc="-55" dirty="0" err="1">
                <a:solidFill>
                  <a:schemeClr val="tx1"/>
                </a:solidFill>
                <a:latin typeface="Calibri" panose="020F0502020204030204" pitchFamily="34" charset="0"/>
                <a:cs typeface="Calibri" panose="020F0502020204030204" pitchFamily="34" charset="0"/>
              </a:rPr>
              <a:t>Monats</a:t>
            </a:r>
            <a:r>
              <a:rPr lang="en-US" spc="-55" dirty="0">
                <a:solidFill>
                  <a:schemeClr val="tx1"/>
                </a:solidFill>
                <a:latin typeface="Calibri" panose="020F0502020204030204" pitchFamily="34" charset="0"/>
                <a:cs typeface="Calibri" panose="020F0502020204030204" pitchFamily="34" charset="0"/>
              </a:rPr>
              <a:t> </a:t>
            </a:r>
            <a:r>
              <a:rPr lang="en-US" spc="-55" dirty="0" err="1">
                <a:solidFill>
                  <a:schemeClr val="tx1"/>
                </a:solidFill>
                <a:latin typeface="Calibri" panose="020F0502020204030204" pitchFamily="34" charset="0"/>
                <a:cs typeface="Calibri" panose="020F0502020204030204" pitchFamily="34" charset="0"/>
              </a:rPr>
              <a:t>zum</a:t>
            </a:r>
            <a:r>
              <a:rPr lang="en-US" spc="-55" dirty="0">
                <a:solidFill>
                  <a:schemeClr val="tx1"/>
                </a:solidFill>
                <a:latin typeface="Calibri" panose="020F0502020204030204" pitchFamily="34" charset="0"/>
                <a:cs typeface="Calibri" panose="020F0502020204030204" pitchFamily="34" charset="0"/>
              </a:rPr>
              <a:t> </a:t>
            </a:r>
            <a:r>
              <a:rPr lang="en-US" spc="-55" dirty="0" err="1">
                <a:solidFill>
                  <a:schemeClr val="tx1"/>
                </a:solidFill>
                <a:latin typeface="Calibri" panose="020F0502020204030204" pitchFamily="34" charset="0"/>
                <a:cs typeface="Calibri" panose="020F0502020204030204" pitchFamily="34" charset="0"/>
              </a:rPr>
              <a:t>Monatsende</a:t>
            </a:r>
            <a:r>
              <a:rPr lang="en-US" spc="-55" dirty="0">
                <a:solidFill>
                  <a:schemeClr val="tx1"/>
                </a:solidFill>
                <a:latin typeface="Calibri" panose="020F0502020204030204" pitchFamily="34" charset="0"/>
                <a:cs typeface="Calibri" panose="020F0502020204030204" pitchFamily="34" charset="0"/>
              </a:rPr>
              <a:t> </a:t>
            </a:r>
            <a:r>
              <a:rPr lang="en-US" spc="-55" dirty="0" err="1">
                <a:solidFill>
                  <a:schemeClr val="tx1"/>
                </a:solidFill>
                <a:latin typeface="Calibri" panose="020F0502020204030204" pitchFamily="34" charset="0"/>
                <a:cs typeface="Calibri" panose="020F0502020204030204" pitchFamily="34" charset="0"/>
              </a:rPr>
              <a:t>kündbar</a:t>
            </a:r>
            <a:r>
              <a:rPr lang="en-US" spc="-55" dirty="0">
                <a:solidFill>
                  <a:schemeClr val="tx1"/>
                </a:solidFill>
                <a:latin typeface="Calibri" panose="020F0502020204030204" pitchFamily="34" charset="0"/>
                <a:cs typeface="Calibri" panose="020F0502020204030204" pitchFamily="34" charset="0"/>
              </a:rPr>
              <a:t>.</a:t>
            </a:r>
            <a:endParaRPr lang="de-DE" spc="-55" dirty="0">
              <a:solidFill>
                <a:srgbClr val="BD258F"/>
              </a:solidFill>
              <a:latin typeface="Calibri" panose="020F0502020204030204" pitchFamily="34" charset="0"/>
              <a:cs typeface="Calibri" panose="020F0502020204030204" pitchFamily="34" charset="0"/>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13" name="Grafik 12">
            <a:extLst>
              <a:ext uri="{FF2B5EF4-FFF2-40B4-BE49-F238E27FC236}">
                <a16:creationId xmlns:a16="http://schemas.microsoft.com/office/drawing/2014/main" id="{B6F8F357-C6E2-7B8E-BA3D-88481E58A1B1}"/>
              </a:ext>
            </a:extLst>
          </p:cNvPr>
          <p:cNvPicPr>
            <a:picLocks noChangeAspect="1"/>
          </p:cNvPicPr>
          <p:nvPr/>
        </p:nvPicPr>
        <p:blipFill>
          <a:blip r:embed="rId3"/>
          <a:stretch>
            <a:fillRect/>
          </a:stretch>
        </p:blipFill>
        <p:spPr>
          <a:xfrm>
            <a:off x="6168190" y="1716504"/>
            <a:ext cx="5390148" cy="4042611"/>
          </a:xfrm>
          <a:prstGeom prst="rect">
            <a:avLst/>
          </a:prstGeom>
        </p:spPr>
      </p:pic>
      <p:sp>
        <p:nvSpPr>
          <p:cNvPr id="2" name="Textfeld 1">
            <a:extLst>
              <a:ext uri="{FF2B5EF4-FFF2-40B4-BE49-F238E27FC236}">
                <a16:creationId xmlns:a16="http://schemas.microsoft.com/office/drawing/2014/main" id="{AE6B48B1-B0A1-6C57-4D60-26B2A8889C4B}"/>
              </a:ext>
            </a:extLst>
          </p:cNvPr>
          <p:cNvSpPr txBox="1"/>
          <p:nvPr/>
        </p:nvSpPr>
        <p:spPr>
          <a:xfrm>
            <a:off x="569254" y="4441731"/>
            <a:ext cx="4954998" cy="1569660"/>
          </a:xfrm>
          <a:prstGeom prst="rect">
            <a:avLst/>
          </a:prstGeom>
          <a:noFill/>
          <a:ln>
            <a:solidFill>
              <a:srgbClr val="AD007C"/>
            </a:solidFill>
          </a:ln>
        </p:spPr>
        <p:txBody>
          <a:bodyPr wrap="square" rtlCol="0">
            <a:spAutoFit/>
          </a:bodyPr>
          <a:lstStyle/>
          <a:p>
            <a:r>
              <a:rPr lang="en-US" sz="1600" b="1" spc="-55" dirty="0">
                <a:solidFill>
                  <a:schemeClr val="tx1"/>
                </a:solidFill>
                <a:cs typeface="Arial MT"/>
              </a:rPr>
              <a:t>Um </a:t>
            </a:r>
            <a:r>
              <a:rPr lang="en-US" sz="1600" b="1" spc="-55" dirty="0" err="1">
                <a:solidFill>
                  <a:schemeClr val="tx1"/>
                </a:solidFill>
                <a:cs typeface="Arial MT"/>
              </a:rPr>
              <a:t>ein</a:t>
            </a:r>
            <a:r>
              <a:rPr lang="en-US" sz="1600" b="1" spc="-55" dirty="0">
                <a:solidFill>
                  <a:schemeClr val="tx1"/>
                </a:solidFill>
                <a:cs typeface="Arial MT"/>
              </a:rPr>
              <a:t> </a:t>
            </a:r>
            <a:r>
              <a:rPr lang="en-US" sz="1600" b="1" spc="-55" dirty="0" err="1">
                <a:solidFill>
                  <a:schemeClr val="tx1"/>
                </a:solidFill>
                <a:cs typeface="Arial MT"/>
              </a:rPr>
              <a:t>ermäßigtes</a:t>
            </a:r>
            <a:r>
              <a:rPr lang="en-US" sz="1600" b="1" spc="-55" dirty="0">
                <a:solidFill>
                  <a:schemeClr val="tx1"/>
                </a:solidFill>
                <a:cs typeface="Arial MT"/>
              </a:rPr>
              <a:t> D-Ticket </a:t>
            </a:r>
            <a:r>
              <a:rPr lang="en-US" sz="1600" b="1" spc="-55" dirty="0" err="1">
                <a:solidFill>
                  <a:schemeClr val="tx1"/>
                </a:solidFill>
                <a:cs typeface="Arial MT"/>
              </a:rPr>
              <a:t>zu</a:t>
            </a:r>
            <a:r>
              <a:rPr lang="en-US" sz="1600" b="1" spc="-55" dirty="0">
                <a:solidFill>
                  <a:schemeClr val="tx1"/>
                </a:solidFill>
                <a:cs typeface="Arial MT"/>
              </a:rPr>
              <a:t> </a:t>
            </a:r>
            <a:r>
              <a:rPr lang="en-US" sz="1600" b="1" spc="-55" dirty="0" err="1">
                <a:solidFill>
                  <a:schemeClr val="tx1"/>
                </a:solidFill>
                <a:cs typeface="Arial MT"/>
              </a:rPr>
              <a:t>kaufen</a:t>
            </a:r>
            <a:r>
              <a:rPr lang="en-US" sz="1600" b="1" spc="-55" dirty="0">
                <a:solidFill>
                  <a:schemeClr val="tx1"/>
                </a:solidFill>
                <a:cs typeface="Arial MT"/>
              </a:rPr>
              <a:t> </a:t>
            </a:r>
            <a:r>
              <a:rPr lang="en-US" sz="1600" b="1" spc="-55" dirty="0" err="1">
                <a:solidFill>
                  <a:schemeClr val="tx1"/>
                </a:solidFill>
                <a:cs typeface="Arial MT"/>
              </a:rPr>
              <a:t>benötigen</a:t>
            </a:r>
            <a:r>
              <a:rPr lang="en-US" sz="1600" b="1" spc="-55" dirty="0">
                <a:solidFill>
                  <a:schemeClr val="tx1"/>
                </a:solidFill>
                <a:cs typeface="Arial MT"/>
              </a:rPr>
              <a:t> Sie:</a:t>
            </a:r>
          </a:p>
          <a:p>
            <a:endParaRPr lang="en-US" sz="1600" b="1" spc="-55" dirty="0">
              <a:solidFill>
                <a:schemeClr val="tx1"/>
              </a:solidFill>
              <a:cs typeface="Arial MT"/>
            </a:endParaRPr>
          </a:p>
          <a:p>
            <a:pPr marL="285750" indent="-285750">
              <a:buFont typeface="Wingdings" panose="05000000000000000000" pitchFamily="2" charset="2"/>
              <a:buChar char="ü"/>
            </a:pPr>
            <a:r>
              <a:rPr lang="en-US" sz="1600" spc="-55" dirty="0">
                <a:solidFill>
                  <a:schemeClr val="tx1"/>
                </a:solidFill>
                <a:cs typeface="Arial MT"/>
              </a:rPr>
              <a:t>RZ-</a:t>
            </a:r>
            <a:r>
              <a:rPr lang="en-US" sz="1600" spc="-55" dirty="0" err="1">
                <a:solidFill>
                  <a:schemeClr val="tx1"/>
                </a:solidFill>
                <a:cs typeface="Arial MT"/>
              </a:rPr>
              <a:t>Kennung</a:t>
            </a:r>
            <a:endParaRPr lang="en-US" sz="1600" spc="-55" dirty="0">
              <a:solidFill>
                <a:schemeClr val="tx1"/>
              </a:solidFill>
              <a:cs typeface="Arial MT"/>
            </a:endParaRPr>
          </a:p>
          <a:p>
            <a:pPr marL="285750" indent="-285750">
              <a:buFont typeface="Wingdings" panose="05000000000000000000" pitchFamily="2" charset="2"/>
              <a:buChar char="ü"/>
            </a:pPr>
            <a:r>
              <a:rPr lang="en-US" sz="1600" spc="-55" dirty="0" err="1">
                <a:solidFill>
                  <a:schemeClr val="tx1"/>
                </a:solidFill>
                <a:cs typeface="Arial MT"/>
              </a:rPr>
              <a:t>Bankdaten</a:t>
            </a:r>
            <a:r>
              <a:rPr lang="en-US" sz="1600" spc="-55" dirty="0">
                <a:solidFill>
                  <a:schemeClr val="tx1"/>
                </a:solidFill>
                <a:cs typeface="Arial MT"/>
              </a:rPr>
              <a:t> für SEPA-Account </a:t>
            </a:r>
            <a:r>
              <a:rPr lang="en-US" sz="1600" spc="-55" dirty="0" err="1">
                <a:solidFill>
                  <a:schemeClr val="tx1"/>
                </a:solidFill>
                <a:cs typeface="Arial MT"/>
              </a:rPr>
              <a:t>mit</a:t>
            </a:r>
            <a:r>
              <a:rPr lang="en-US" sz="1600" spc="-55" dirty="0">
                <a:solidFill>
                  <a:schemeClr val="tx1"/>
                </a:solidFill>
                <a:cs typeface="Arial MT"/>
              </a:rPr>
              <a:t> IBAN und BIC </a:t>
            </a:r>
            <a:r>
              <a:rPr lang="en-US" sz="1600" spc="-55" dirty="0" err="1">
                <a:solidFill>
                  <a:schemeClr val="tx1"/>
                </a:solidFill>
                <a:cs typeface="Arial MT"/>
              </a:rPr>
              <a:t>aus</a:t>
            </a:r>
            <a:r>
              <a:rPr lang="en-US" sz="1600" spc="-55" dirty="0">
                <a:solidFill>
                  <a:schemeClr val="tx1"/>
                </a:solidFill>
                <a:cs typeface="Arial MT"/>
              </a:rPr>
              <a:t> der EU (</a:t>
            </a:r>
            <a:r>
              <a:rPr lang="en-US" sz="1600" spc="-55" dirty="0" err="1">
                <a:solidFill>
                  <a:schemeClr val="tx1"/>
                </a:solidFill>
                <a:cs typeface="Arial MT"/>
              </a:rPr>
              <a:t>keine</a:t>
            </a:r>
            <a:r>
              <a:rPr lang="en-US" sz="1600" spc="-55" dirty="0">
                <a:solidFill>
                  <a:schemeClr val="tx1"/>
                </a:solidFill>
                <a:cs typeface="Arial MT"/>
              </a:rPr>
              <a:t> </a:t>
            </a:r>
            <a:r>
              <a:rPr lang="en-US" sz="1600" spc="-55" dirty="0" err="1">
                <a:solidFill>
                  <a:schemeClr val="tx1"/>
                </a:solidFill>
                <a:cs typeface="Arial MT"/>
              </a:rPr>
              <a:t>Kreditkarte</a:t>
            </a:r>
            <a:r>
              <a:rPr lang="en-US" sz="1600" spc="-55" dirty="0">
                <a:solidFill>
                  <a:schemeClr val="tx1"/>
                </a:solidFill>
                <a:cs typeface="Arial MT"/>
              </a:rPr>
              <a:t>!)</a:t>
            </a:r>
          </a:p>
          <a:p>
            <a:pPr marL="285750" indent="-285750">
              <a:buFont typeface="Wingdings" panose="05000000000000000000" pitchFamily="2" charset="2"/>
              <a:buChar char="ü"/>
            </a:pPr>
            <a:r>
              <a:rPr lang="en-US" sz="1600" spc="-55" dirty="0">
                <a:cs typeface="Arial MT"/>
              </a:rPr>
              <a:t>Kein </a:t>
            </a:r>
            <a:r>
              <a:rPr lang="en-US" sz="1600" spc="-55" dirty="0" err="1">
                <a:cs typeface="Arial MT"/>
              </a:rPr>
              <a:t>laufendes</a:t>
            </a:r>
            <a:r>
              <a:rPr lang="en-US" sz="1600" spc="-55" dirty="0">
                <a:cs typeface="Arial MT"/>
              </a:rPr>
              <a:t> </a:t>
            </a:r>
            <a:r>
              <a:rPr lang="en-US" sz="1600" spc="-55" dirty="0" err="1">
                <a:cs typeface="Arial MT"/>
              </a:rPr>
              <a:t>anderes</a:t>
            </a:r>
            <a:r>
              <a:rPr lang="en-US" sz="1600" spc="-55" dirty="0">
                <a:cs typeface="Arial MT"/>
              </a:rPr>
              <a:t> Abo</a:t>
            </a:r>
            <a:endParaRPr lang="en-US" sz="1600" spc="-55" dirty="0">
              <a:solidFill>
                <a:schemeClr val="tx1"/>
              </a:solidFill>
              <a:cs typeface="Arial MT"/>
            </a:endParaRPr>
          </a:p>
        </p:txBody>
      </p:sp>
    </p:spTree>
    <p:extLst>
      <p:ext uri="{BB962C8B-B14F-4D97-AF65-F5344CB8AC3E}">
        <p14:creationId xmlns:p14="http://schemas.microsoft.com/office/powerpoint/2010/main" val="2508576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Das Deutschlandticket kaufen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1681003" y="1863691"/>
            <a:ext cx="7061944" cy="3274995"/>
          </a:xfrm>
        </p:spPr>
        <p:txBody>
          <a:bodyPr/>
          <a:lstStyle/>
          <a:p>
            <a:r>
              <a:rPr lang="en-US" spc="-55" dirty="0">
                <a:solidFill>
                  <a:schemeClr val="tx1"/>
                </a:solidFill>
                <a:latin typeface="Arial MT"/>
                <a:cs typeface="Arial MT"/>
              </a:rPr>
              <a:t>Die </a:t>
            </a:r>
            <a:r>
              <a:rPr lang="en-US" spc="-55" dirty="0" err="1">
                <a:latin typeface="Arial MT"/>
                <a:cs typeface="Arial MT"/>
              </a:rPr>
              <a:t>swa</a:t>
            </a:r>
            <a:r>
              <a:rPr lang="en-US" spc="-55" dirty="0">
                <a:latin typeface="Arial MT"/>
                <a:cs typeface="Arial MT"/>
              </a:rPr>
              <a:t> Mobil-App</a:t>
            </a:r>
            <a:r>
              <a:rPr lang="en-US" spc="-55" dirty="0">
                <a:solidFill>
                  <a:schemeClr val="tx1"/>
                </a:solidFill>
                <a:latin typeface="Arial MT"/>
                <a:cs typeface="Arial MT"/>
              </a:rPr>
              <a:t> der Stadtwerke Augsburg (</a:t>
            </a:r>
            <a:r>
              <a:rPr lang="en-US" spc="-55" dirty="0" err="1">
                <a:solidFill>
                  <a:schemeClr val="tx1"/>
                </a:solidFill>
                <a:latin typeface="Arial MT"/>
                <a:cs typeface="Arial MT"/>
              </a:rPr>
              <a:t>swa</a:t>
            </a:r>
            <a:r>
              <a:rPr lang="en-US" spc="-55" dirty="0">
                <a:solidFill>
                  <a:schemeClr val="tx1"/>
                </a:solidFill>
                <a:latin typeface="Arial MT"/>
                <a:cs typeface="Arial MT"/>
              </a:rPr>
              <a:t>) </a:t>
            </a:r>
            <a:r>
              <a:rPr lang="en-US" spc="-55" dirty="0" err="1">
                <a:solidFill>
                  <a:schemeClr val="tx1"/>
                </a:solidFill>
                <a:latin typeface="Arial MT"/>
                <a:cs typeface="Arial MT"/>
              </a:rPr>
              <a:t>herunterladen</a:t>
            </a:r>
            <a:r>
              <a:rPr lang="en-US" spc="-55" dirty="0">
                <a:solidFill>
                  <a:schemeClr val="tx1"/>
                </a:solidFill>
                <a:latin typeface="Arial MT"/>
                <a:cs typeface="Arial MT"/>
              </a:rPr>
              <a:t> </a:t>
            </a:r>
            <a:br>
              <a:rPr lang="en-US" spc="-55" dirty="0">
                <a:solidFill>
                  <a:schemeClr val="tx1"/>
                </a:solidFill>
                <a:latin typeface="Arial MT"/>
                <a:cs typeface="Arial MT"/>
              </a:rPr>
            </a:br>
            <a:r>
              <a:rPr lang="en-US" spc="-55" dirty="0">
                <a:solidFill>
                  <a:schemeClr val="tx1"/>
                </a:solidFill>
                <a:latin typeface="Arial MT"/>
                <a:cs typeface="Arial MT"/>
              </a:rPr>
              <a:t>(</a:t>
            </a:r>
            <a:r>
              <a:rPr lang="en-US" spc="-55" dirty="0">
                <a:solidFill>
                  <a:schemeClr val="tx1"/>
                </a:solidFill>
                <a:latin typeface="Arial MT"/>
                <a:cs typeface="Arial MT"/>
                <a:hlinkClick r:id="rId3"/>
              </a:rPr>
              <a:t>https://www.sw-augsburg.de/deutschlandticket/#c11260</a:t>
            </a:r>
            <a:r>
              <a:rPr lang="en-US" spc="-55" dirty="0">
                <a:solidFill>
                  <a:schemeClr val="tx1"/>
                </a:solidFill>
                <a:latin typeface="Arial MT"/>
                <a:cs typeface="Arial MT"/>
              </a:rPr>
              <a:t>)</a:t>
            </a:r>
          </a:p>
          <a:p>
            <a:endParaRPr lang="en-US" spc="-55" dirty="0">
              <a:solidFill>
                <a:schemeClr val="tx1"/>
              </a:solidFill>
              <a:latin typeface="Arial MT"/>
              <a:cs typeface="Arial MT"/>
            </a:endParaRPr>
          </a:p>
          <a:p>
            <a:endParaRPr lang="en-US" spc="-55" dirty="0">
              <a:solidFill>
                <a:schemeClr val="tx1"/>
              </a:solidFill>
              <a:latin typeface="Arial MT"/>
              <a:cs typeface="Arial MT"/>
            </a:endParaRPr>
          </a:p>
          <a:p>
            <a:r>
              <a:rPr lang="en-US" spc="-55" dirty="0">
                <a:solidFill>
                  <a:schemeClr val="tx1"/>
                </a:solidFill>
                <a:latin typeface="Arial MT"/>
                <a:cs typeface="Arial MT"/>
              </a:rPr>
              <a:t>In der App auf das Feld “D-Ticket” </a:t>
            </a:r>
            <a:r>
              <a:rPr lang="en-US" spc="-55" dirty="0" err="1">
                <a:solidFill>
                  <a:schemeClr val="tx1"/>
                </a:solidFill>
                <a:latin typeface="Arial MT"/>
                <a:cs typeface="Arial MT"/>
              </a:rPr>
              <a:t>klicken</a:t>
            </a:r>
            <a:r>
              <a:rPr lang="en-US" spc="-55" dirty="0">
                <a:solidFill>
                  <a:schemeClr val="tx1"/>
                </a:solidFill>
                <a:latin typeface="Arial MT"/>
                <a:cs typeface="Arial MT"/>
              </a:rPr>
              <a:t>.</a:t>
            </a:r>
          </a:p>
          <a:p>
            <a:endParaRPr lang="en-US" spc="-55" dirty="0">
              <a:solidFill>
                <a:schemeClr val="tx1"/>
              </a:solidFill>
              <a:latin typeface="Arial MT"/>
              <a:cs typeface="Arial MT"/>
            </a:endParaRPr>
          </a:p>
          <a:p>
            <a:endParaRPr lang="en-US" spc="-55" dirty="0">
              <a:solidFill>
                <a:schemeClr val="tx1"/>
              </a:solidFill>
              <a:latin typeface="Arial MT"/>
              <a:cs typeface="Arial MT"/>
            </a:endParaRPr>
          </a:p>
          <a:p>
            <a:r>
              <a:rPr lang="de-DE" spc="-55" dirty="0">
                <a:solidFill>
                  <a:schemeClr val="tx1"/>
                </a:solidFill>
                <a:latin typeface="Arial MT"/>
                <a:cs typeface="Arial MT"/>
              </a:rPr>
              <a:t>Sie werden in das neue </a:t>
            </a:r>
            <a:r>
              <a:rPr lang="de-DE" spc="-55" dirty="0" err="1">
                <a:solidFill>
                  <a:schemeClr val="tx1"/>
                </a:solidFill>
                <a:latin typeface="Arial MT"/>
                <a:cs typeface="Arial MT"/>
              </a:rPr>
              <a:t>swa</a:t>
            </a:r>
            <a:r>
              <a:rPr lang="de-DE" spc="-55" dirty="0">
                <a:solidFill>
                  <a:schemeClr val="tx1"/>
                </a:solidFill>
                <a:latin typeface="Arial MT"/>
                <a:cs typeface="Arial MT"/>
              </a:rPr>
              <a:t> Kundenportal weitergeleitet. Dort müssen Sie sich als neuer Kunde registrieren und Ihre Mail-Adresse verifizieren.</a:t>
            </a:r>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descr="Straßenbahnwagen mit einfarbiger Füllung">
            <a:extLst>
              <a:ext uri="{FF2B5EF4-FFF2-40B4-BE49-F238E27FC236}">
                <a16:creationId xmlns:a16="http://schemas.microsoft.com/office/drawing/2014/main" id="{08CBA42D-2730-D033-F5C7-DA968A2C9D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816" y="1949516"/>
            <a:ext cx="579299" cy="579299"/>
          </a:xfrm>
          <a:prstGeom prst="rect">
            <a:avLst/>
          </a:prstGeom>
        </p:spPr>
      </p:pic>
      <p:pic>
        <p:nvPicPr>
          <p:cNvPr id="6" name="Grafik 5" descr="Straßenbahnwagen mit einfarbiger Füllung">
            <a:extLst>
              <a:ext uri="{FF2B5EF4-FFF2-40B4-BE49-F238E27FC236}">
                <a16:creationId xmlns:a16="http://schemas.microsoft.com/office/drawing/2014/main" id="{7B985A8B-2F88-4D46-FF09-ED68F677A3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816" y="2961060"/>
            <a:ext cx="577418" cy="577418"/>
          </a:xfrm>
          <a:prstGeom prst="rect">
            <a:avLst/>
          </a:prstGeom>
        </p:spPr>
      </p:pic>
      <p:pic>
        <p:nvPicPr>
          <p:cNvPr id="7" name="Grafik 6" descr="Straßenbahnwagen mit einfarbiger Füllung">
            <a:extLst>
              <a:ext uri="{FF2B5EF4-FFF2-40B4-BE49-F238E27FC236}">
                <a16:creationId xmlns:a16="http://schemas.microsoft.com/office/drawing/2014/main" id="{10A1C8EB-0E70-C020-B6A6-F473D71E9A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816" y="4146494"/>
            <a:ext cx="577418" cy="577418"/>
          </a:xfrm>
          <a:prstGeom prst="rect">
            <a:avLst/>
          </a:prstGeom>
        </p:spPr>
      </p:pic>
      <p:pic>
        <p:nvPicPr>
          <p:cNvPr id="9" name="Grafik 8">
            <a:extLst>
              <a:ext uri="{FF2B5EF4-FFF2-40B4-BE49-F238E27FC236}">
                <a16:creationId xmlns:a16="http://schemas.microsoft.com/office/drawing/2014/main" id="{46CC8426-FCAE-72B9-9C40-E7E5F7179972}"/>
              </a:ext>
            </a:extLst>
          </p:cNvPr>
          <p:cNvPicPr>
            <a:picLocks noChangeAspect="1"/>
          </p:cNvPicPr>
          <p:nvPr/>
        </p:nvPicPr>
        <p:blipFill rotWithShape="1">
          <a:blip r:embed="rId6"/>
          <a:srcRect l="54971" t="48655" r="34283" b="38831"/>
          <a:stretch/>
        </p:blipFill>
        <p:spPr>
          <a:xfrm>
            <a:off x="6910137" y="2843550"/>
            <a:ext cx="1179094" cy="858253"/>
          </a:xfrm>
          <a:prstGeom prst="rect">
            <a:avLst/>
          </a:prstGeom>
        </p:spPr>
      </p:pic>
      <p:pic>
        <p:nvPicPr>
          <p:cNvPr id="11" name="Grafik 10">
            <a:extLst>
              <a:ext uri="{FF2B5EF4-FFF2-40B4-BE49-F238E27FC236}">
                <a16:creationId xmlns:a16="http://schemas.microsoft.com/office/drawing/2014/main" id="{9D126BB1-ABC9-FD0A-E02F-85FB218FA91B}"/>
              </a:ext>
            </a:extLst>
          </p:cNvPr>
          <p:cNvPicPr>
            <a:picLocks noChangeAspect="1"/>
          </p:cNvPicPr>
          <p:nvPr/>
        </p:nvPicPr>
        <p:blipFill rotWithShape="1">
          <a:blip r:embed="rId6"/>
          <a:srcRect l="66448" t="54151" r="18128" b="6434"/>
          <a:stretch/>
        </p:blipFill>
        <p:spPr>
          <a:xfrm>
            <a:off x="8631524" y="3701803"/>
            <a:ext cx="1692443" cy="2703095"/>
          </a:xfrm>
          <a:prstGeom prst="rect">
            <a:avLst/>
          </a:prstGeom>
        </p:spPr>
      </p:pic>
      <p:pic>
        <p:nvPicPr>
          <p:cNvPr id="14" name="Grafik 13">
            <a:extLst>
              <a:ext uri="{FF2B5EF4-FFF2-40B4-BE49-F238E27FC236}">
                <a16:creationId xmlns:a16="http://schemas.microsoft.com/office/drawing/2014/main" id="{B56E4FE0-E288-48C8-FD8E-EB7F31297250}"/>
              </a:ext>
            </a:extLst>
          </p:cNvPr>
          <p:cNvPicPr>
            <a:picLocks noChangeAspect="1"/>
          </p:cNvPicPr>
          <p:nvPr/>
        </p:nvPicPr>
        <p:blipFill>
          <a:blip r:embed="rId7"/>
          <a:stretch>
            <a:fillRect/>
          </a:stretch>
        </p:blipFill>
        <p:spPr>
          <a:xfrm>
            <a:off x="9477746" y="1413983"/>
            <a:ext cx="1442046" cy="1442046"/>
          </a:xfrm>
          <a:prstGeom prst="rect">
            <a:avLst/>
          </a:prstGeom>
        </p:spPr>
      </p:pic>
    </p:spTree>
    <p:extLst>
      <p:ext uri="{BB962C8B-B14F-4D97-AF65-F5344CB8AC3E}">
        <p14:creationId xmlns:p14="http://schemas.microsoft.com/office/powerpoint/2010/main" val="3397894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Das Deutschlandticket kaufen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1681003" y="1863691"/>
            <a:ext cx="6476408" cy="3274995"/>
          </a:xfrm>
        </p:spPr>
        <p:txBody>
          <a:bodyPr/>
          <a:lstStyle/>
          <a:p>
            <a:r>
              <a:rPr lang="en-US" spc="-55" dirty="0" err="1">
                <a:solidFill>
                  <a:schemeClr val="tx1"/>
                </a:solidFill>
                <a:latin typeface="Arial MT"/>
                <a:cs typeface="Arial MT"/>
              </a:rPr>
              <a:t>Sobald</a:t>
            </a:r>
            <a:r>
              <a:rPr lang="en-US" spc="-55" dirty="0">
                <a:solidFill>
                  <a:schemeClr val="tx1"/>
                </a:solidFill>
                <a:latin typeface="Arial MT"/>
                <a:cs typeface="Arial MT"/>
              </a:rPr>
              <a:t> Sie </a:t>
            </a:r>
            <a:r>
              <a:rPr lang="en-US" spc="-55" dirty="0" err="1">
                <a:solidFill>
                  <a:schemeClr val="tx1"/>
                </a:solidFill>
                <a:latin typeface="Arial MT"/>
                <a:cs typeface="Arial MT"/>
              </a:rPr>
              <a:t>eingeloggt</a:t>
            </a:r>
            <a:r>
              <a:rPr lang="en-US" spc="-55" dirty="0">
                <a:solidFill>
                  <a:schemeClr val="tx1"/>
                </a:solidFill>
                <a:latin typeface="Arial MT"/>
                <a:cs typeface="Arial MT"/>
              </a:rPr>
              <a:t> </a:t>
            </a:r>
            <a:r>
              <a:rPr lang="en-US" spc="-55" dirty="0" err="1">
                <a:solidFill>
                  <a:schemeClr val="tx1"/>
                </a:solidFill>
                <a:latin typeface="Arial MT"/>
                <a:cs typeface="Arial MT"/>
              </a:rPr>
              <a:t>sind</a:t>
            </a:r>
            <a:r>
              <a:rPr lang="en-US" spc="-55" dirty="0">
                <a:solidFill>
                  <a:schemeClr val="tx1"/>
                </a:solidFill>
                <a:latin typeface="Arial MT"/>
                <a:cs typeface="Arial MT"/>
              </a:rPr>
              <a:t>, </a:t>
            </a:r>
            <a:r>
              <a:rPr lang="en-US" spc="-55" dirty="0" err="1">
                <a:solidFill>
                  <a:schemeClr val="tx1"/>
                </a:solidFill>
                <a:latin typeface="Arial MT"/>
                <a:cs typeface="Arial MT"/>
              </a:rPr>
              <a:t>klicken</a:t>
            </a:r>
            <a:r>
              <a:rPr lang="en-US" spc="-55" dirty="0">
                <a:solidFill>
                  <a:schemeClr val="tx1"/>
                </a:solidFill>
                <a:latin typeface="Arial MT"/>
                <a:cs typeface="Arial MT"/>
              </a:rPr>
              <a:t> Sie auf “</a:t>
            </a:r>
            <a:r>
              <a:rPr lang="en-US" spc="-55" dirty="0" err="1">
                <a:solidFill>
                  <a:schemeClr val="tx1"/>
                </a:solidFill>
                <a:latin typeface="Arial MT"/>
                <a:cs typeface="Arial MT"/>
              </a:rPr>
              <a:t>Deutschlandticket</a:t>
            </a:r>
            <a:r>
              <a:rPr lang="en-US" spc="-55" dirty="0">
                <a:solidFill>
                  <a:schemeClr val="tx1"/>
                </a:solidFill>
                <a:latin typeface="Arial MT"/>
                <a:cs typeface="Arial MT"/>
              </a:rPr>
              <a:t> </a:t>
            </a:r>
            <a:r>
              <a:rPr lang="en-US" spc="-55" dirty="0" err="1">
                <a:solidFill>
                  <a:schemeClr val="tx1"/>
                </a:solidFill>
                <a:latin typeface="Arial MT"/>
                <a:cs typeface="Arial MT"/>
              </a:rPr>
              <a:t>buchen</a:t>
            </a:r>
            <a:r>
              <a:rPr lang="en-US" spc="-55" dirty="0">
                <a:solidFill>
                  <a:schemeClr val="tx1"/>
                </a:solidFill>
                <a:latin typeface="Arial MT"/>
                <a:cs typeface="Arial MT"/>
              </a:rPr>
              <a:t>”.</a:t>
            </a:r>
          </a:p>
          <a:p>
            <a:endParaRPr lang="en-US" spc="-55" dirty="0">
              <a:solidFill>
                <a:schemeClr val="tx1"/>
              </a:solidFill>
              <a:latin typeface="Arial MT"/>
              <a:cs typeface="Arial MT"/>
            </a:endParaRPr>
          </a:p>
          <a:p>
            <a:endParaRPr lang="en-US" spc="-55" dirty="0">
              <a:solidFill>
                <a:schemeClr val="tx1"/>
              </a:solidFill>
              <a:latin typeface="Arial MT"/>
              <a:cs typeface="Arial MT"/>
            </a:endParaRPr>
          </a:p>
          <a:p>
            <a:r>
              <a:rPr lang="en-US" spc="-55" dirty="0">
                <a:solidFill>
                  <a:schemeClr val="tx1"/>
                </a:solidFill>
                <a:latin typeface="Arial MT"/>
                <a:cs typeface="Arial MT"/>
              </a:rPr>
              <a:t>Sie </a:t>
            </a:r>
            <a:r>
              <a:rPr lang="en-US" spc="-55" dirty="0" err="1">
                <a:solidFill>
                  <a:schemeClr val="tx1"/>
                </a:solidFill>
                <a:latin typeface="Arial MT"/>
                <a:cs typeface="Arial MT"/>
              </a:rPr>
              <a:t>werden</a:t>
            </a:r>
            <a:r>
              <a:rPr lang="en-US" spc="-55" dirty="0">
                <a:solidFill>
                  <a:schemeClr val="tx1"/>
                </a:solidFill>
                <a:latin typeface="Arial MT"/>
                <a:cs typeface="Arial MT"/>
              </a:rPr>
              <a:t> auf </a:t>
            </a:r>
            <a:r>
              <a:rPr lang="en-US" spc="-55" dirty="0" err="1">
                <a:solidFill>
                  <a:schemeClr val="tx1"/>
                </a:solidFill>
                <a:latin typeface="Arial MT"/>
                <a:cs typeface="Arial MT"/>
              </a:rPr>
              <a:t>eine</a:t>
            </a:r>
            <a:r>
              <a:rPr lang="en-US" spc="-55" dirty="0">
                <a:solidFill>
                  <a:schemeClr val="tx1"/>
                </a:solidFill>
                <a:latin typeface="Arial MT"/>
                <a:cs typeface="Arial MT"/>
              </a:rPr>
              <a:t> </a:t>
            </a:r>
            <a:r>
              <a:rPr lang="en-US" spc="-55" dirty="0" err="1">
                <a:solidFill>
                  <a:schemeClr val="tx1"/>
                </a:solidFill>
                <a:latin typeface="Arial MT"/>
                <a:cs typeface="Arial MT"/>
              </a:rPr>
              <a:t>Seite</a:t>
            </a:r>
            <a:r>
              <a:rPr lang="en-US" spc="-55" dirty="0">
                <a:solidFill>
                  <a:schemeClr val="tx1"/>
                </a:solidFill>
                <a:latin typeface="Arial MT"/>
                <a:cs typeface="Arial MT"/>
              </a:rPr>
              <a:t> </a:t>
            </a:r>
            <a:r>
              <a:rPr lang="en-US" spc="-55" dirty="0" err="1">
                <a:solidFill>
                  <a:schemeClr val="tx1"/>
                </a:solidFill>
                <a:latin typeface="Arial MT"/>
                <a:cs typeface="Arial MT"/>
              </a:rPr>
              <a:t>weitergeleitet</a:t>
            </a:r>
            <a:r>
              <a:rPr lang="en-US" spc="-55" dirty="0">
                <a:solidFill>
                  <a:schemeClr val="tx1"/>
                </a:solidFill>
                <a:latin typeface="Arial MT"/>
                <a:cs typeface="Arial MT"/>
              </a:rPr>
              <a:t>, die </a:t>
            </a:r>
            <a:r>
              <a:rPr lang="en-US" spc="-55" dirty="0" err="1">
                <a:solidFill>
                  <a:schemeClr val="tx1"/>
                </a:solidFill>
                <a:latin typeface="Arial MT"/>
                <a:cs typeface="Arial MT"/>
              </a:rPr>
              <a:t>verschiedene</a:t>
            </a:r>
            <a:r>
              <a:rPr lang="en-US" spc="-55" dirty="0">
                <a:solidFill>
                  <a:schemeClr val="tx1"/>
                </a:solidFill>
                <a:latin typeface="Arial MT"/>
                <a:cs typeface="Arial MT"/>
              </a:rPr>
              <a:t> </a:t>
            </a:r>
            <a:r>
              <a:rPr lang="en-US" spc="-55" dirty="0" err="1">
                <a:solidFill>
                  <a:schemeClr val="tx1"/>
                </a:solidFill>
                <a:latin typeface="Arial MT"/>
                <a:cs typeface="Arial MT"/>
              </a:rPr>
              <a:t>Optionen</a:t>
            </a:r>
            <a:r>
              <a:rPr lang="en-US" spc="-55" dirty="0">
                <a:solidFill>
                  <a:schemeClr val="tx1"/>
                </a:solidFill>
                <a:latin typeface="Arial MT"/>
                <a:cs typeface="Arial MT"/>
              </a:rPr>
              <a:t> </a:t>
            </a:r>
            <a:r>
              <a:rPr lang="en-US" spc="-55" dirty="0" err="1">
                <a:solidFill>
                  <a:schemeClr val="tx1"/>
                </a:solidFill>
                <a:latin typeface="Arial MT"/>
                <a:cs typeface="Arial MT"/>
              </a:rPr>
              <a:t>auflistet</a:t>
            </a:r>
            <a:r>
              <a:rPr lang="en-US" spc="-55" dirty="0">
                <a:solidFill>
                  <a:schemeClr val="tx1"/>
                </a:solidFill>
                <a:latin typeface="Arial MT"/>
                <a:cs typeface="Arial MT"/>
              </a:rPr>
              <a:t>. </a:t>
            </a:r>
            <a:r>
              <a:rPr lang="en-US" spc="-55" dirty="0" err="1">
                <a:solidFill>
                  <a:schemeClr val="tx1"/>
                </a:solidFill>
                <a:latin typeface="Arial MT"/>
                <a:cs typeface="Arial MT"/>
              </a:rPr>
              <a:t>Wählen</a:t>
            </a:r>
            <a:r>
              <a:rPr lang="en-US" spc="-55" dirty="0">
                <a:solidFill>
                  <a:schemeClr val="tx1"/>
                </a:solidFill>
                <a:latin typeface="Arial MT"/>
                <a:cs typeface="Arial MT"/>
              </a:rPr>
              <a:t> Sie “</a:t>
            </a:r>
            <a:r>
              <a:rPr lang="en-US" spc="-55" dirty="0" err="1">
                <a:solidFill>
                  <a:schemeClr val="tx1"/>
                </a:solidFill>
                <a:latin typeface="Arial MT"/>
                <a:cs typeface="Arial MT"/>
              </a:rPr>
              <a:t>Bayerisches</a:t>
            </a:r>
            <a:r>
              <a:rPr lang="en-US" spc="-55" dirty="0">
                <a:solidFill>
                  <a:schemeClr val="tx1"/>
                </a:solidFill>
                <a:latin typeface="Arial MT"/>
                <a:cs typeface="Arial MT"/>
              </a:rPr>
              <a:t> </a:t>
            </a:r>
            <a:r>
              <a:rPr lang="en-US" spc="-55" dirty="0" err="1">
                <a:solidFill>
                  <a:schemeClr val="tx1"/>
                </a:solidFill>
                <a:latin typeface="Arial MT"/>
                <a:cs typeface="Arial MT"/>
              </a:rPr>
              <a:t>Ermäßigungsticket</a:t>
            </a:r>
            <a:r>
              <a:rPr lang="en-US" spc="-55" dirty="0">
                <a:solidFill>
                  <a:schemeClr val="tx1"/>
                </a:solidFill>
                <a:latin typeface="Arial MT"/>
                <a:cs typeface="Arial MT"/>
              </a:rPr>
              <a:t>”.</a:t>
            </a:r>
          </a:p>
          <a:p>
            <a:endParaRPr lang="en-US" spc="-55" dirty="0">
              <a:solidFill>
                <a:schemeClr val="tx1"/>
              </a:solidFill>
              <a:latin typeface="Arial MT"/>
              <a:cs typeface="Arial MT"/>
            </a:endParaRPr>
          </a:p>
          <a:p>
            <a:endParaRPr lang="en-US" spc="-55" dirty="0">
              <a:solidFill>
                <a:schemeClr val="tx1"/>
              </a:solidFill>
              <a:latin typeface="Arial MT"/>
              <a:cs typeface="Arial MT"/>
            </a:endParaRPr>
          </a:p>
          <a:p>
            <a:r>
              <a:rPr lang="en-US" spc="-55" dirty="0">
                <a:solidFill>
                  <a:schemeClr val="tx1"/>
                </a:solidFill>
                <a:latin typeface="Arial MT"/>
                <a:cs typeface="Arial MT"/>
              </a:rPr>
              <a:t>Es </a:t>
            </a:r>
            <a:r>
              <a:rPr lang="en-US" spc="-55" dirty="0" err="1">
                <a:solidFill>
                  <a:schemeClr val="tx1"/>
                </a:solidFill>
                <a:latin typeface="Arial MT"/>
                <a:cs typeface="Arial MT"/>
              </a:rPr>
              <a:t>öffnet</a:t>
            </a:r>
            <a:r>
              <a:rPr lang="en-US" spc="-55" dirty="0">
                <a:solidFill>
                  <a:schemeClr val="tx1"/>
                </a:solidFill>
                <a:latin typeface="Arial MT"/>
                <a:cs typeface="Arial MT"/>
              </a:rPr>
              <a:t> </a:t>
            </a:r>
            <a:r>
              <a:rPr lang="en-US" spc="-55" dirty="0" err="1">
                <a:solidFill>
                  <a:schemeClr val="tx1"/>
                </a:solidFill>
                <a:latin typeface="Arial MT"/>
                <a:cs typeface="Arial MT"/>
              </a:rPr>
              <a:t>sich</a:t>
            </a:r>
            <a:r>
              <a:rPr lang="en-US" spc="-55" dirty="0">
                <a:solidFill>
                  <a:schemeClr val="tx1"/>
                </a:solidFill>
                <a:latin typeface="Arial MT"/>
                <a:cs typeface="Arial MT"/>
              </a:rPr>
              <a:t> </a:t>
            </a:r>
            <a:r>
              <a:rPr lang="en-US" spc="-55" dirty="0" err="1">
                <a:solidFill>
                  <a:schemeClr val="tx1"/>
                </a:solidFill>
                <a:latin typeface="Arial MT"/>
                <a:cs typeface="Arial MT"/>
              </a:rPr>
              <a:t>ein</a:t>
            </a:r>
            <a:r>
              <a:rPr lang="en-US" spc="-55" dirty="0">
                <a:solidFill>
                  <a:schemeClr val="tx1"/>
                </a:solidFill>
                <a:latin typeface="Arial MT"/>
                <a:cs typeface="Arial MT"/>
              </a:rPr>
              <a:t> Drop Down </a:t>
            </a:r>
            <a:r>
              <a:rPr lang="en-US" spc="-55" dirty="0" err="1">
                <a:solidFill>
                  <a:schemeClr val="tx1"/>
                </a:solidFill>
                <a:latin typeface="Arial MT"/>
                <a:cs typeface="Arial MT"/>
              </a:rPr>
              <a:t>Menü</a:t>
            </a:r>
            <a:r>
              <a:rPr lang="en-US" spc="-55" dirty="0">
                <a:solidFill>
                  <a:schemeClr val="tx1"/>
                </a:solidFill>
                <a:latin typeface="Arial MT"/>
                <a:cs typeface="Arial MT"/>
              </a:rPr>
              <a:t>, in dem Sie “</a:t>
            </a:r>
            <a:r>
              <a:rPr lang="en-US" spc="-55" dirty="0" err="1">
                <a:solidFill>
                  <a:schemeClr val="tx1"/>
                </a:solidFill>
                <a:latin typeface="Arial MT"/>
                <a:cs typeface="Arial MT"/>
              </a:rPr>
              <a:t>Studierende</a:t>
            </a:r>
            <a:r>
              <a:rPr lang="en-US" spc="-55" dirty="0">
                <a:solidFill>
                  <a:schemeClr val="tx1"/>
                </a:solidFill>
                <a:latin typeface="Arial MT"/>
                <a:cs typeface="Arial MT"/>
              </a:rPr>
              <a:t> an der Universität Augsburg” </a:t>
            </a:r>
            <a:r>
              <a:rPr lang="en-US" spc="-55" dirty="0" err="1">
                <a:solidFill>
                  <a:schemeClr val="tx1"/>
                </a:solidFill>
                <a:latin typeface="Arial MT"/>
                <a:cs typeface="Arial MT"/>
              </a:rPr>
              <a:t>auswählen</a:t>
            </a:r>
            <a:r>
              <a:rPr lang="en-US" spc="-55" dirty="0">
                <a:solidFill>
                  <a:schemeClr val="tx1"/>
                </a:solidFill>
                <a:latin typeface="Arial MT"/>
                <a:cs typeface="Arial MT"/>
              </a:rPr>
              <a:t> </a:t>
            </a:r>
            <a:r>
              <a:rPr lang="en-US" spc="-55" dirty="0" err="1">
                <a:solidFill>
                  <a:schemeClr val="tx1"/>
                </a:solidFill>
                <a:latin typeface="Arial MT"/>
                <a:cs typeface="Arial MT"/>
              </a:rPr>
              <a:t>müssen</a:t>
            </a:r>
            <a:r>
              <a:rPr lang="en-US" spc="-55" dirty="0">
                <a:solidFill>
                  <a:schemeClr val="tx1"/>
                </a:solidFill>
                <a:latin typeface="Arial MT"/>
                <a:cs typeface="Arial MT"/>
              </a:rPr>
              <a:t>.</a:t>
            </a:r>
          </a:p>
          <a:p>
            <a:endParaRPr lang="en-US" spc="-55" dirty="0">
              <a:solidFill>
                <a:schemeClr val="tx1"/>
              </a:solidFill>
              <a:latin typeface="Arial MT"/>
              <a:cs typeface="Arial MT"/>
            </a:endParaRPr>
          </a:p>
          <a:p>
            <a:endParaRPr lang="en-US" spc="-55" dirty="0">
              <a:solidFill>
                <a:schemeClr val="tx1"/>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descr="Straßenbahnwagen mit einfarbiger Füllung">
            <a:extLst>
              <a:ext uri="{FF2B5EF4-FFF2-40B4-BE49-F238E27FC236}">
                <a16:creationId xmlns:a16="http://schemas.microsoft.com/office/drawing/2014/main" id="{08CBA42D-2730-D033-F5C7-DA968A2C9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427" y="1990001"/>
            <a:ext cx="629555" cy="629555"/>
          </a:xfrm>
          <a:prstGeom prst="rect">
            <a:avLst/>
          </a:prstGeom>
        </p:spPr>
      </p:pic>
      <p:pic>
        <p:nvPicPr>
          <p:cNvPr id="6" name="Grafik 5" descr="Straßenbahnwagen mit einfarbiger Füllung">
            <a:extLst>
              <a:ext uri="{FF2B5EF4-FFF2-40B4-BE49-F238E27FC236}">
                <a16:creationId xmlns:a16="http://schemas.microsoft.com/office/drawing/2014/main" id="{7B985A8B-2F88-4D46-FF09-ED68F677A3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951" y="3265042"/>
            <a:ext cx="614079" cy="614079"/>
          </a:xfrm>
          <a:prstGeom prst="rect">
            <a:avLst/>
          </a:prstGeom>
        </p:spPr>
      </p:pic>
      <p:pic>
        <p:nvPicPr>
          <p:cNvPr id="7" name="Grafik 6" descr="Straßenbahnwagen mit einfarbiger Füllung">
            <a:extLst>
              <a:ext uri="{FF2B5EF4-FFF2-40B4-BE49-F238E27FC236}">
                <a16:creationId xmlns:a16="http://schemas.microsoft.com/office/drawing/2014/main" id="{10A1C8EB-0E70-C020-B6A6-F473D71E9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427" y="4524607"/>
            <a:ext cx="614079" cy="614079"/>
          </a:xfrm>
          <a:prstGeom prst="rect">
            <a:avLst/>
          </a:prstGeom>
        </p:spPr>
      </p:pic>
      <p:pic>
        <p:nvPicPr>
          <p:cNvPr id="4" name="Grafik 3">
            <a:extLst>
              <a:ext uri="{FF2B5EF4-FFF2-40B4-BE49-F238E27FC236}">
                <a16:creationId xmlns:a16="http://schemas.microsoft.com/office/drawing/2014/main" id="{EDBDE4F8-3682-204D-F23E-289647A41F65}"/>
              </a:ext>
            </a:extLst>
          </p:cNvPr>
          <p:cNvPicPr>
            <a:picLocks noChangeAspect="1"/>
          </p:cNvPicPr>
          <p:nvPr/>
        </p:nvPicPr>
        <p:blipFill rotWithShape="1">
          <a:blip r:embed="rId5"/>
          <a:srcRect l="57237" t="19064" r="27485" b="37778"/>
          <a:stretch/>
        </p:blipFill>
        <p:spPr>
          <a:xfrm>
            <a:off x="8293237" y="1291378"/>
            <a:ext cx="1676400" cy="2959768"/>
          </a:xfrm>
          <a:prstGeom prst="rect">
            <a:avLst/>
          </a:prstGeom>
        </p:spPr>
      </p:pic>
      <p:pic>
        <p:nvPicPr>
          <p:cNvPr id="8" name="Grafik 7">
            <a:extLst>
              <a:ext uri="{FF2B5EF4-FFF2-40B4-BE49-F238E27FC236}">
                <a16:creationId xmlns:a16="http://schemas.microsoft.com/office/drawing/2014/main" id="{C7480A3D-3265-DE52-B8D3-9DA9898C78F7}"/>
              </a:ext>
            </a:extLst>
          </p:cNvPr>
          <p:cNvPicPr>
            <a:picLocks noChangeAspect="1"/>
          </p:cNvPicPr>
          <p:nvPr/>
        </p:nvPicPr>
        <p:blipFill rotWithShape="1">
          <a:blip r:embed="rId5"/>
          <a:srcRect l="74023" t="42105" r="11477" b="14737"/>
          <a:stretch/>
        </p:blipFill>
        <p:spPr>
          <a:xfrm>
            <a:off x="10105463" y="3318308"/>
            <a:ext cx="1591075" cy="2959768"/>
          </a:xfrm>
          <a:prstGeom prst="rect">
            <a:avLst/>
          </a:prstGeom>
        </p:spPr>
      </p:pic>
    </p:spTree>
    <p:extLst>
      <p:ext uri="{BB962C8B-B14F-4D97-AF65-F5344CB8AC3E}">
        <p14:creationId xmlns:p14="http://schemas.microsoft.com/office/powerpoint/2010/main" val="3533787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Das Deutschlandticket kaufen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1681003" y="1863691"/>
            <a:ext cx="6476408" cy="3274995"/>
          </a:xfrm>
        </p:spPr>
        <p:txBody>
          <a:bodyPr/>
          <a:lstStyle/>
          <a:p>
            <a:r>
              <a:rPr lang="en-US" spc="-55" dirty="0">
                <a:solidFill>
                  <a:schemeClr val="tx1"/>
                </a:solidFill>
                <a:latin typeface="Arial MT"/>
                <a:cs typeface="Arial MT"/>
              </a:rPr>
              <a:t>Bei der </a:t>
            </a:r>
            <a:r>
              <a:rPr lang="en-US" spc="-55" dirty="0" err="1">
                <a:solidFill>
                  <a:schemeClr val="tx1"/>
                </a:solidFill>
                <a:latin typeface="Arial MT"/>
                <a:cs typeface="Arial MT"/>
              </a:rPr>
              <a:t>Authentifizierung</a:t>
            </a:r>
            <a:r>
              <a:rPr lang="en-US" spc="-55" dirty="0">
                <a:solidFill>
                  <a:schemeClr val="tx1"/>
                </a:solidFill>
                <a:latin typeface="Arial MT"/>
                <a:cs typeface="Arial MT"/>
              </a:rPr>
              <a:t> </a:t>
            </a:r>
            <a:r>
              <a:rPr lang="en-US" spc="-55" dirty="0" err="1">
                <a:solidFill>
                  <a:schemeClr val="tx1"/>
                </a:solidFill>
                <a:latin typeface="Arial MT"/>
                <a:cs typeface="Arial MT"/>
              </a:rPr>
              <a:t>müssen</a:t>
            </a:r>
            <a:r>
              <a:rPr lang="en-US" spc="-55" dirty="0">
                <a:solidFill>
                  <a:schemeClr val="tx1"/>
                </a:solidFill>
                <a:latin typeface="Arial MT"/>
                <a:cs typeface="Arial MT"/>
              </a:rPr>
              <a:t> Sie “Universität Augsburg” </a:t>
            </a:r>
            <a:r>
              <a:rPr lang="en-US" spc="-55" dirty="0" err="1">
                <a:solidFill>
                  <a:schemeClr val="tx1"/>
                </a:solidFill>
                <a:latin typeface="Arial MT"/>
                <a:cs typeface="Arial MT"/>
              </a:rPr>
              <a:t>auswählen</a:t>
            </a:r>
            <a:r>
              <a:rPr lang="en-US" spc="-55" dirty="0">
                <a:solidFill>
                  <a:schemeClr val="tx1"/>
                </a:solidFill>
                <a:latin typeface="Arial MT"/>
                <a:cs typeface="Arial MT"/>
              </a:rPr>
              <a:t>.</a:t>
            </a:r>
          </a:p>
          <a:p>
            <a:endParaRPr lang="en-US" spc="-55" dirty="0">
              <a:solidFill>
                <a:schemeClr val="tx1"/>
              </a:solidFill>
              <a:latin typeface="Arial MT"/>
              <a:cs typeface="Arial MT"/>
            </a:endParaRPr>
          </a:p>
          <a:p>
            <a:r>
              <a:rPr lang="en-US" spc="-55" dirty="0">
                <a:solidFill>
                  <a:schemeClr val="tx1"/>
                </a:solidFill>
                <a:latin typeface="Arial MT"/>
                <a:cs typeface="Arial MT"/>
              </a:rPr>
              <a:t>Sie </a:t>
            </a:r>
            <a:r>
              <a:rPr lang="en-US" spc="-55" dirty="0" err="1">
                <a:solidFill>
                  <a:schemeClr val="tx1"/>
                </a:solidFill>
                <a:latin typeface="Arial MT"/>
                <a:cs typeface="Arial MT"/>
              </a:rPr>
              <a:t>werden</a:t>
            </a:r>
            <a:r>
              <a:rPr lang="en-US" spc="-55" dirty="0">
                <a:solidFill>
                  <a:schemeClr val="tx1"/>
                </a:solidFill>
                <a:latin typeface="Arial MT"/>
                <a:cs typeface="Arial MT"/>
              </a:rPr>
              <a:t> </a:t>
            </a:r>
            <a:r>
              <a:rPr lang="en-US" spc="-55" dirty="0" err="1">
                <a:solidFill>
                  <a:schemeClr val="tx1"/>
                </a:solidFill>
                <a:latin typeface="Arial MT"/>
                <a:cs typeface="Arial MT"/>
              </a:rPr>
              <a:t>zu</a:t>
            </a:r>
            <a:r>
              <a:rPr lang="en-US" spc="-55" dirty="0">
                <a:solidFill>
                  <a:schemeClr val="tx1"/>
                </a:solidFill>
                <a:latin typeface="Arial MT"/>
                <a:cs typeface="Arial MT"/>
              </a:rPr>
              <a:t> </a:t>
            </a:r>
            <a:r>
              <a:rPr lang="en-US" spc="-55" dirty="0" err="1">
                <a:solidFill>
                  <a:schemeClr val="tx1"/>
                </a:solidFill>
                <a:latin typeface="Arial MT"/>
                <a:cs typeface="Arial MT"/>
              </a:rPr>
              <a:t>einer</a:t>
            </a:r>
            <a:r>
              <a:rPr lang="en-US" spc="-55" dirty="0">
                <a:solidFill>
                  <a:schemeClr val="tx1"/>
                </a:solidFill>
                <a:latin typeface="Arial MT"/>
                <a:cs typeface="Arial MT"/>
              </a:rPr>
              <a:t> </a:t>
            </a:r>
            <a:r>
              <a:rPr lang="en-US" spc="-55" dirty="0" err="1">
                <a:solidFill>
                  <a:schemeClr val="tx1"/>
                </a:solidFill>
                <a:latin typeface="Arial MT"/>
                <a:cs typeface="Arial MT"/>
              </a:rPr>
              <a:t>Webseite</a:t>
            </a:r>
            <a:r>
              <a:rPr lang="en-US" spc="-55" dirty="0">
                <a:solidFill>
                  <a:schemeClr val="tx1"/>
                </a:solidFill>
                <a:latin typeface="Arial MT"/>
                <a:cs typeface="Arial MT"/>
              </a:rPr>
              <a:t> der Universität </a:t>
            </a:r>
            <a:r>
              <a:rPr lang="en-US" spc="-55" dirty="0" err="1">
                <a:solidFill>
                  <a:schemeClr val="tx1"/>
                </a:solidFill>
                <a:latin typeface="Arial MT"/>
                <a:cs typeface="Arial MT"/>
              </a:rPr>
              <a:t>weitergeleitet</a:t>
            </a:r>
            <a:r>
              <a:rPr lang="en-US" spc="-55" dirty="0">
                <a:solidFill>
                  <a:schemeClr val="tx1"/>
                </a:solidFill>
                <a:latin typeface="Arial MT"/>
                <a:cs typeface="Arial MT"/>
              </a:rPr>
              <a:t>, wo Sie </a:t>
            </a:r>
            <a:r>
              <a:rPr lang="en-US" spc="-55" dirty="0" err="1">
                <a:solidFill>
                  <a:schemeClr val="tx1"/>
                </a:solidFill>
                <a:latin typeface="Arial MT"/>
                <a:cs typeface="Arial MT"/>
              </a:rPr>
              <a:t>sich</a:t>
            </a:r>
            <a:r>
              <a:rPr lang="en-US" spc="-55" dirty="0">
                <a:solidFill>
                  <a:schemeClr val="tx1"/>
                </a:solidFill>
                <a:latin typeface="Arial MT"/>
                <a:cs typeface="Arial MT"/>
              </a:rPr>
              <a:t> </a:t>
            </a:r>
            <a:r>
              <a:rPr lang="en-US" spc="-55" dirty="0" err="1">
                <a:solidFill>
                  <a:schemeClr val="tx1"/>
                </a:solidFill>
                <a:latin typeface="Arial MT"/>
                <a:cs typeface="Arial MT"/>
              </a:rPr>
              <a:t>mit</a:t>
            </a:r>
            <a:r>
              <a:rPr lang="en-US" spc="-55" dirty="0">
                <a:solidFill>
                  <a:schemeClr val="tx1"/>
                </a:solidFill>
                <a:latin typeface="Arial MT"/>
                <a:cs typeface="Arial MT"/>
              </a:rPr>
              <a:t> </a:t>
            </a:r>
            <a:r>
              <a:rPr lang="en-US" spc="-55" dirty="0" err="1">
                <a:solidFill>
                  <a:schemeClr val="tx1"/>
                </a:solidFill>
                <a:latin typeface="Arial MT"/>
                <a:cs typeface="Arial MT"/>
              </a:rPr>
              <a:t>Ihrer</a:t>
            </a:r>
            <a:r>
              <a:rPr lang="en-US" spc="-55" dirty="0">
                <a:solidFill>
                  <a:schemeClr val="tx1"/>
                </a:solidFill>
                <a:latin typeface="Arial MT"/>
                <a:cs typeface="Arial MT"/>
              </a:rPr>
              <a:t> RZ-</a:t>
            </a:r>
            <a:r>
              <a:rPr lang="en-US" spc="-55" dirty="0" err="1">
                <a:solidFill>
                  <a:schemeClr val="tx1"/>
                </a:solidFill>
                <a:latin typeface="Arial MT"/>
                <a:cs typeface="Arial MT"/>
              </a:rPr>
              <a:t>Kennung</a:t>
            </a:r>
            <a:r>
              <a:rPr lang="en-US" spc="-55" dirty="0">
                <a:solidFill>
                  <a:schemeClr val="tx1"/>
                </a:solidFill>
                <a:latin typeface="Arial MT"/>
                <a:cs typeface="Arial MT"/>
              </a:rPr>
              <a:t> </a:t>
            </a:r>
            <a:r>
              <a:rPr lang="en-US" spc="-55" dirty="0" err="1">
                <a:solidFill>
                  <a:schemeClr val="tx1"/>
                </a:solidFill>
                <a:latin typeface="Arial MT"/>
                <a:cs typeface="Arial MT"/>
              </a:rPr>
              <a:t>anmelden</a:t>
            </a:r>
            <a:r>
              <a:rPr lang="en-US" spc="-55" dirty="0">
                <a:solidFill>
                  <a:schemeClr val="tx1"/>
                </a:solidFill>
                <a:latin typeface="Arial MT"/>
                <a:cs typeface="Arial MT"/>
              </a:rPr>
              <a:t> </a:t>
            </a:r>
            <a:r>
              <a:rPr lang="en-US" spc="-55" dirty="0" err="1">
                <a:solidFill>
                  <a:schemeClr val="tx1"/>
                </a:solidFill>
                <a:latin typeface="Arial MT"/>
                <a:cs typeface="Arial MT"/>
              </a:rPr>
              <a:t>müssen</a:t>
            </a:r>
            <a:r>
              <a:rPr lang="en-US" spc="-55" dirty="0">
                <a:solidFill>
                  <a:schemeClr val="tx1"/>
                </a:solidFill>
                <a:latin typeface="Arial MT"/>
                <a:cs typeface="Arial MT"/>
              </a:rPr>
              <a:t>.</a:t>
            </a:r>
          </a:p>
          <a:p>
            <a:endParaRPr lang="en-US" spc="-55" dirty="0">
              <a:solidFill>
                <a:schemeClr val="tx1"/>
              </a:solidFill>
              <a:latin typeface="Arial MT"/>
              <a:cs typeface="Arial MT"/>
            </a:endParaRPr>
          </a:p>
          <a:p>
            <a:r>
              <a:rPr lang="en-US" spc="-55" dirty="0" err="1">
                <a:solidFill>
                  <a:schemeClr val="tx1"/>
                </a:solidFill>
                <a:latin typeface="Arial MT"/>
                <a:cs typeface="Arial MT"/>
              </a:rPr>
              <a:t>Nach</a:t>
            </a:r>
            <a:r>
              <a:rPr lang="en-US" spc="-55" dirty="0">
                <a:solidFill>
                  <a:schemeClr val="tx1"/>
                </a:solidFill>
                <a:latin typeface="Arial MT"/>
                <a:cs typeface="Arial MT"/>
              </a:rPr>
              <a:t> der </a:t>
            </a:r>
            <a:r>
              <a:rPr lang="en-US" spc="-55" dirty="0" err="1">
                <a:solidFill>
                  <a:schemeClr val="tx1"/>
                </a:solidFill>
                <a:latin typeface="Arial MT"/>
                <a:cs typeface="Arial MT"/>
              </a:rPr>
              <a:t>Authentifizierung</a:t>
            </a:r>
            <a:r>
              <a:rPr lang="en-US" spc="-55" dirty="0">
                <a:solidFill>
                  <a:schemeClr val="tx1"/>
                </a:solidFill>
                <a:latin typeface="Arial MT"/>
                <a:cs typeface="Arial MT"/>
              </a:rPr>
              <a:t> </a:t>
            </a:r>
            <a:r>
              <a:rPr lang="en-US" spc="-55" dirty="0" err="1">
                <a:solidFill>
                  <a:schemeClr val="tx1"/>
                </a:solidFill>
                <a:latin typeface="Arial MT"/>
                <a:cs typeface="Arial MT"/>
              </a:rPr>
              <a:t>müssen</a:t>
            </a:r>
            <a:r>
              <a:rPr lang="en-US" spc="-55" dirty="0">
                <a:solidFill>
                  <a:schemeClr val="tx1"/>
                </a:solidFill>
                <a:latin typeface="Arial MT"/>
                <a:cs typeface="Arial MT"/>
              </a:rPr>
              <a:t> Sie </a:t>
            </a:r>
            <a:r>
              <a:rPr lang="en-US" spc="-55" dirty="0" err="1">
                <a:solidFill>
                  <a:schemeClr val="tx1"/>
                </a:solidFill>
                <a:latin typeface="Arial MT"/>
                <a:cs typeface="Arial MT"/>
              </a:rPr>
              <a:t>Ihre</a:t>
            </a:r>
            <a:r>
              <a:rPr lang="en-US" spc="-55" dirty="0">
                <a:solidFill>
                  <a:schemeClr val="tx1"/>
                </a:solidFill>
                <a:latin typeface="Arial MT"/>
                <a:cs typeface="Arial MT"/>
              </a:rPr>
              <a:t> </a:t>
            </a:r>
            <a:r>
              <a:rPr lang="en-US" spc="-55" dirty="0" err="1">
                <a:solidFill>
                  <a:schemeClr val="tx1"/>
                </a:solidFill>
                <a:latin typeface="Arial MT"/>
                <a:cs typeface="Arial MT"/>
              </a:rPr>
              <a:t>Bankdaten</a:t>
            </a:r>
            <a:r>
              <a:rPr lang="en-US" spc="-55" dirty="0">
                <a:solidFill>
                  <a:schemeClr val="tx1"/>
                </a:solidFill>
                <a:latin typeface="Arial MT"/>
                <a:cs typeface="Arial MT"/>
              </a:rPr>
              <a:t> </a:t>
            </a:r>
            <a:r>
              <a:rPr lang="en-US" spc="-55" dirty="0" err="1">
                <a:solidFill>
                  <a:schemeClr val="tx1"/>
                </a:solidFill>
                <a:latin typeface="Arial MT"/>
                <a:cs typeface="Arial MT"/>
              </a:rPr>
              <a:t>angeben</a:t>
            </a:r>
            <a:r>
              <a:rPr lang="en-US" spc="-55" dirty="0">
                <a:solidFill>
                  <a:schemeClr val="tx1"/>
                </a:solidFill>
                <a:latin typeface="Arial MT"/>
                <a:cs typeface="Arial MT"/>
              </a:rPr>
              <a:t>. Es muss </a:t>
            </a:r>
            <a:r>
              <a:rPr lang="en-US" spc="-55" dirty="0" err="1">
                <a:solidFill>
                  <a:schemeClr val="tx1"/>
                </a:solidFill>
                <a:latin typeface="Arial MT"/>
                <a:cs typeface="Arial MT"/>
              </a:rPr>
              <a:t>ein</a:t>
            </a:r>
            <a:r>
              <a:rPr lang="en-US" spc="-55" dirty="0">
                <a:solidFill>
                  <a:schemeClr val="tx1"/>
                </a:solidFill>
                <a:latin typeface="Arial MT"/>
                <a:cs typeface="Arial MT"/>
              </a:rPr>
              <a:t> SEPA-Account sein </a:t>
            </a:r>
            <a:r>
              <a:rPr lang="en-US" spc="-55" dirty="0" err="1">
                <a:solidFill>
                  <a:schemeClr val="tx1"/>
                </a:solidFill>
                <a:latin typeface="Arial MT"/>
                <a:cs typeface="Arial MT"/>
              </a:rPr>
              <a:t>mit</a:t>
            </a:r>
            <a:r>
              <a:rPr lang="en-US" spc="-55" dirty="0">
                <a:solidFill>
                  <a:schemeClr val="tx1"/>
                </a:solidFill>
                <a:latin typeface="Arial MT"/>
                <a:cs typeface="Arial MT"/>
              </a:rPr>
              <a:t> IBAN und BIC </a:t>
            </a:r>
            <a:r>
              <a:rPr lang="en-US" spc="-55" dirty="0" err="1">
                <a:solidFill>
                  <a:schemeClr val="tx1"/>
                </a:solidFill>
                <a:latin typeface="Arial MT"/>
                <a:cs typeface="Arial MT"/>
              </a:rPr>
              <a:t>aus</a:t>
            </a:r>
            <a:r>
              <a:rPr lang="en-US" spc="-55" dirty="0">
                <a:solidFill>
                  <a:schemeClr val="tx1"/>
                </a:solidFill>
                <a:latin typeface="Arial MT"/>
                <a:cs typeface="Arial MT"/>
              </a:rPr>
              <a:t> der EU. </a:t>
            </a:r>
            <a:r>
              <a:rPr lang="en-US" spc="-55" dirty="0" err="1">
                <a:solidFill>
                  <a:schemeClr val="tx1"/>
                </a:solidFill>
                <a:latin typeface="Arial MT"/>
                <a:cs typeface="Arial MT"/>
              </a:rPr>
              <a:t>Kreditkarten</a:t>
            </a:r>
            <a:r>
              <a:rPr lang="en-US" spc="-55" dirty="0">
                <a:solidFill>
                  <a:schemeClr val="tx1"/>
                </a:solidFill>
                <a:latin typeface="Arial MT"/>
                <a:cs typeface="Arial MT"/>
              </a:rPr>
              <a:t> </a:t>
            </a:r>
            <a:r>
              <a:rPr lang="en-US" spc="-55" dirty="0" err="1">
                <a:solidFill>
                  <a:schemeClr val="tx1"/>
                </a:solidFill>
                <a:latin typeface="Arial MT"/>
                <a:cs typeface="Arial MT"/>
              </a:rPr>
              <a:t>werden</a:t>
            </a:r>
            <a:r>
              <a:rPr lang="en-US" spc="-55" dirty="0">
                <a:solidFill>
                  <a:schemeClr val="tx1"/>
                </a:solidFill>
                <a:latin typeface="Arial MT"/>
                <a:cs typeface="Arial MT"/>
              </a:rPr>
              <a:t> </a:t>
            </a:r>
            <a:r>
              <a:rPr lang="en-US" spc="-55" dirty="0" err="1">
                <a:solidFill>
                  <a:schemeClr val="tx1"/>
                </a:solidFill>
                <a:latin typeface="Arial MT"/>
                <a:cs typeface="Arial MT"/>
              </a:rPr>
              <a:t>nicht</a:t>
            </a:r>
            <a:r>
              <a:rPr lang="en-US" spc="-55" dirty="0">
                <a:solidFill>
                  <a:schemeClr val="tx1"/>
                </a:solidFill>
                <a:latin typeface="Arial MT"/>
                <a:cs typeface="Arial MT"/>
              </a:rPr>
              <a:t> </a:t>
            </a:r>
            <a:r>
              <a:rPr lang="en-US" spc="-55" dirty="0" err="1">
                <a:solidFill>
                  <a:schemeClr val="tx1"/>
                </a:solidFill>
                <a:latin typeface="Arial MT"/>
                <a:cs typeface="Arial MT"/>
              </a:rPr>
              <a:t>akzeptiert</a:t>
            </a:r>
            <a:r>
              <a:rPr lang="en-US" spc="-55" dirty="0">
                <a:solidFill>
                  <a:schemeClr val="tx1"/>
                </a:solidFill>
                <a:latin typeface="Arial MT"/>
                <a:cs typeface="Arial MT"/>
              </a:rPr>
              <a:t>.</a:t>
            </a:r>
          </a:p>
          <a:p>
            <a:endParaRPr lang="en-US" spc="-55" dirty="0">
              <a:solidFill>
                <a:schemeClr val="tx1"/>
              </a:solidFill>
              <a:latin typeface="Arial MT"/>
              <a:cs typeface="Arial MT"/>
            </a:endParaRPr>
          </a:p>
          <a:p>
            <a:r>
              <a:rPr lang="en-US" spc="-55" dirty="0" err="1">
                <a:solidFill>
                  <a:schemeClr val="tx1"/>
                </a:solidFill>
                <a:latin typeface="Arial MT"/>
                <a:cs typeface="Arial MT"/>
              </a:rPr>
              <a:t>Wenn</a:t>
            </a:r>
            <a:r>
              <a:rPr lang="en-US" spc="-55" dirty="0">
                <a:solidFill>
                  <a:schemeClr val="tx1"/>
                </a:solidFill>
                <a:latin typeface="Arial MT"/>
                <a:cs typeface="Arial MT"/>
              </a:rPr>
              <a:t> Sie den Kauf </a:t>
            </a:r>
            <a:r>
              <a:rPr lang="en-US" spc="-55" dirty="0" err="1">
                <a:solidFill>
                  <a:schemeClr val="tx1"/>
                </a:solidFill>
                <a:latin typeface="Arial MT"/>
                <a:cs typeface="Arial MT"/>
              </a:rPr>
              <a:t>abgeschlossen</a:t>
            </a:r>
            <a:r>
              <a:rPr lang="en-US" spc="-55" dirty="0">
                <a:solidFill>
                  <a:schemeClr val="tx1"/>
                </a:solidFill>
                <a:latin typeface="Arial MT"/>
                <a:cs typeface="Arial MT"/>
              </a:rPr>
              <a:t> </a:t>
            </a:r>
            <a:r>
              <a:rPr lang="en-US" spc="-55" dirty="0" err="1">
                <a:solidFill>
                  <a:schemeClr val="tx1"/>
                </a:solidFill>
                <a:latin typeface="Arial MT"/>
                <a:cs typeface="Arial MT"/>
              </a:rPr>
              <a:t>haben</a:t>
            </a:r>
            <a:r>
              <a:rPr lang="en-US" spc="-55" dirty="0">
                <a:solidFill>
                  <a:schemeClr val="tx1"/>
                </a:solidFill>
                <a:latin typeface="Arial MT"/>
                <a:cs typeface="Arial MT"/>
              </a:rPr>
              <a:t>, </a:t>
            </a:r>
            <a:r>
              <a:rPr lang="en-US" spc="-55" dirty="0" err="1">
                <a:solidFill>
                  <a:schemeClr val="tx1"/>
                </a:solidFill>
                <a:latin typeface="Arial MT"/>
                <a:cs typeface="Arial MT"/>
              </a:rPr>
              <a:t>finden</a:t>
            </a:r>
            <a:r>
              <a:rPr lang="en-US" spc="-55" dirty="0">
                <a:solidFill>
                  <a:schemeClr val="tx1"/>
                </a:solidFill>
                <a:latin typeface="Arial MT"/>
                <a:cs typeface="Arial MT"/>
              </a:rPr>
              <a:t> Sie </a:t>
            </a:r>
            <a:r>
              <a:rPr lang="en-US" spc="-55" dirty="0" err="1">
                <a:solidFill>
                  <a:schemeClr val="tx1"/>
                </a:solidFill>
                <a:latin typeface="Arial MT"/>
                <a:cs typeface="Arial MT"/>
              </a:rPr>
              <a:t>Ihr</a:t>
            </a:r>
            <a:r>
              <a:rPr lang="en-US" spc="-55" dirty="0">
                <a:solidFill>
                  <a:schemeClr val="tx1"/>
                </a:solidFill>
                <a:latin typeface="Arial MT"/>
                <a:cs typeface="Arial MT"/>
              </a:rPr>
              <a:t> </a:t>
            </a:r>
            <a:r>
              <a:rPr lang="en-US" spc="-55" dirty="0" err="1">
                <a:solidFill>
                  <a:schemeClr val="tx1"/>
                </a:solidFill>
                <a:latin typeface="Arial MT"/>
                <a:cs typeface="Arial MT"/>
              </a:rPr>
              <a:t>Deutschlandticket</a:t>
            </a:r>
            <a:r>
              <a:rPr lang="en-US" spc="-55" dirty="0">
                <a:solidFill>
                  <a:schemeClr val="tx1"/>
                </a:solidFill>
                <a:latin typeface="Arial MT"/>
                <a:cs typeface="Arial MT"/>
              </a:rPr>
              <a:t> in </a:t>
            </a:r>
            <a:r>
              <a:rPr lang="en-US" spc="-55" dirty="0" err="1">
                <a:solidFill>
                  <a:schemeClr val="tx1"/>
                </a:solidFill>
                <a:latin typeface="Arial MT"/>
                <a:cs typeface="Arial MT"/>
              </a:rPr>
              <a:t>Ihrer</a:t>
            </a:r>
            <a:r>
              <a:rPr lang="en-US" spc="-55" dirty="0">
                <a:solidFill>
                  <a:schemeClr val="tx1"/>
                </a:solidFill>
                <a:latin typeface="Arial MT"/>
                <a:cs typeface="Arial MT"/>
              </a:rPr>
              <a:t> </a:t>
            </a:r>
            <a:r>
              <a:rPr lang="en-US" spc="-55" dirty="0" err="1">
                <a:solidFill>
                  <a:schemeClr val="tx1"/>
                </a:solidFill>
                <a:latin typeface="Arial MT"/>
                <a:cs typeface="Arial MT"/>
              </a:rPr>
              <a:t>swa</a:t>
            </a:r>
            <a:r>
              <a:rPr lang="en-US" spc="-55" dirty="0">
                <a:solidFill>
                  <a:schemeClr val="tx1"/>
                </a:solidFill>
                <a:latin typeface="Arial MT"/>
                <a:cs typeface="Arial MT"/>
              </a:rPr>
              <a:t> Mobil-App </a:t>
            </a:r>
            <a:r>
              <a:rPr lang="en-US" spc="-55" dirty="0" err="1">
                <a:solidFill>
                  <a:schemeClr val="tx1"/>
                </a:solidFill>
                <a:latin typeface="Arial MT"/>
                <a:cs typeface="Arial MT"/>
              </a:rPr>
              <a:t>im</a:t>
            </a:r>
            <a:r>
              <a:rPr lang="en-US" spc="-55" dirty="0">
                <a:solidFill>
                  <a:schemeClr val="tx1"/>
                </a:solidFill>
                <a:latin typeface="Arial MT"/>
                <a:cs typeface="Arial MT"/>
              </a:rPr>
              <a:t> </a:t>
            </a:r>
            <a:r>
              <a:rPr lang="en-US" spc="-55" dirty="0" err="1">
                <a:solidFill>
                  <a:schemeClr val="tx1"/>
                </a:solidFill>
                <a:latin typeface="Arial MT"/>
                <a:cs typeface="Arial MT"/>
              </a:rPr>
              <a:t>Bereich</a:t>
            </a:r>
            <a:r>
              <a:rPr lang="en-US" spc="-55" dirty="0">
                <a:solidFill>
                  <a:schemeClr val="tx1"/>
                </a:solidFill>
                <a:latin typeface="Arial MT"/>
                <a:cs typeface="Arial MT"/>
              </a:rPr>
              <a:t> “D-Ticket”.</a:t>
            </a:r>
          </a:p>
          <a:p>
            <a:endParaRPr lang="en-US" spc="-55" dirty="0">
              <a:solidFill>
                <a:schemeClr val="tx1"/>
              </a:solidFill>
              <a:latin typeface="Arial MT"/>
              <a:cs typeface="Arial MT"/>
            </a:endParaRPr>
          </a:p>
          <a:p>
            <a:endParaRPr lang="en-US" spc="-55" dirty="0">
              <a:solidFill>
                <a:schemeClr val="tx1"/>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descr="Straßenbahnwagen mit einfarbiger Füllung">
            <a:extLst>
              <a:ext uri="{FF2B5EF4-FFF2-40B4-BE49-F238E27FC236}">
                <a16:creationId xmlns:a16="http://schemas.microsoft.com/office/drawing/2014/main" id="{08CBA42D-2730-D033-F5C7-DA968A2C9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660" y="1863689"/>
            <a:ext cx="676575" cy="676575"/>
          </a:xfrm>
          <a:prstGeom prst="rect">
            <a:avLst/>
          </a:prstGeom>
        </p:spPr>
      </p:pic>
      <p:pic>
        <p:nvPicPr>
          <p:cNvPr id="6" name="Grafik 5" descr="Straßenbahnwagen mit einfarbiger Füllung">
            <a:extLst>
              <a:ext uri="{FF2B5EF4-FFF2-40B4-BE49-F238E27FC236}">
                <a16:creationId xmlns:a16="http://schemas.microsoft.com/office/drawing/2014/main" id="{7B985A8B-2F88-4D46-FF09-ED68F677A3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02" y="2772475"/>
            <a:ext cx="676575" cy="676575"/>
          </a:xfrm>
          <a:prstGeom prst="rect">
            <a:avLst/>
          </a:prstGeom>
        </p:spPr>
      </p:pic>
      <p:pic>
        <p:nvPicPr>
          <p:cNvPr id="7" name="Grafik 6" descr="Straßenbahnwagen mit einfarbiger Füllung">
            <a:extLst>
              <a:ext uri="{FF2B5EF4-FFF2-40B4-BE49-F238E27FC236}">
                <a16:creationId xmlns:a16="http://schemas.microsoft.com/office/drawing/2014/main" id="{10A1C8EB-0E70-C020-B6A6-F473D71E9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660" y="4865320"/>
            <a:ext cx="676575" cy="676575"/>
          </a:xfrm>
          <a:prstGeom prst="rect">
            <a:avLst/>
          </a:prstGeom>
        </p:spPr>
      </p:pic>
      <p:pic>
        <p:nvPicPr>
          <p:cNvPr id="5" name="Grafik 4">
            <a:extLst>
              <a:ext uri="{FF2B5EF4-FFF2-40B4-BE49-F238E27FC236}">
                <a16:creationId xmlns:a16="http://schemas.microsoft.com/office/drawing/2014/main" id="{262DD70F-F6F5-CE7D-50E9-024EA707DD6C}"/>
              </a:ext>
            </a:extLst>
          </p:cNvPr>
          <p:cNvPicPr>
            <a:picLocks noChangeAspect="1"/>
          </p:cNvPicPr>
          <p:nvPr/>
        </p:nvPicPr>
        <p:blipFill rotWithShape="1">
          <a:blip r:embed="rId5"/>
          <a:srcRect l="52193" t="42339" r="33699" b="31930"/>
          <a:stretch/>
        </p:blipFill>
        <p:spPr>
          <a:xfrm>
            <a:off x="9533144" y="3616519"/>
            <a:ext cx="1790255" cy="2040707"/>
          </a:xfrm>
          <a:prstGeom prst="rect">
            <a:avLst/>
          </a:prstGeom>
        </p:spPr>
      </p:pic>
      <p:pic>
        <p:nvPicPr>
          <p:cNvPr id="9" name="Grafik 8">
            <a:extLst>
              <a:ext uri="{FF2B5EF4-FFF2-40B4-BE49-F238E27FC236}">
                <a16:creationId xmlns:a16="http://schemas.microsoft.com/office/drawing/2014/main" id="{5672A071-42A9-C90B-E796-5959ABCBD7BD}"/>
              </a:ext>
            </a:extLst>
          </p:cNvPr>
          <p:cNvPicPr>
            <a:picLocks noChangeAspect="1"/>
          </p:cNvPicPr>
          <p:nvPr/>
        </p:nvPicPr>
        <p:blipFill rotWithShape="1">
          <a:blip r:embed="rId5"/>
          <a:srcRect l="66301" t="20701" r="8679" b="49474"/>
          <a:stretch/>
        </p:blipFill>
        <p:spPr>
          <a:xfrm>
            <a:off x="8382263" y="1200774"/>
            <a:ext cx="2745431" cy="2045369"/>
          </a:xfrm>
          <a:prstGeom prst="rect">
            <a:avLst/>
          </a:prstGeom>
        </p:spPr>
      </p:pic>
      <p:pic>
        <p:nvPicPr>
          <p:cNvPr id="10" name="Grafik 9" descr="Straßenbahnwagen mit einfarbiger Füllung">
            <a:extLst>
              <a:ext uri="{FF2B5EF4-FFF2-40B4-BE49-F238E27FC236}">
                <a16:creationId xmlns:a16="http://schemas.microsoft.com/office/drawing/2014/main" id="{84A15602-514D-4F6B-0485-A48A7C1A1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01" y="3730972"/>
            <a:ext cx="676575" cy="676575"/>
          </a:xfrm>
          <a:prstGeom prst="rect">
            <a:avLst/>
          </a:prstGeom>
        </p:spPr>
      </p:pic>
    </p:spTree>
    <p:extLst>
      <p:ext uri="{BB962C8B-B14F-4D97-AF65-F5344CB8AC3E}">
        <p14:creationId xmlns:p14="http://schemas.microsoft.com/office/powerpoint/2010/main" val="4147387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4B144038-B7EE-4990-9169-01133A0BA8CC}"/>
              </a:ext>
            </a:extLst>
          </p:cNvPr>
          <p:cNvSpPr>
            <a:spLocks noGrp="1"/>
          </p:cNvSpPr>
          <p:nvPr>
            <p:ph type="title"/>
          </p:nvPr>
        </p:nvSpPr>
        <p:spPr/>
        <p:txBody>
          <a:bodyPr/>
          <a:lstStyle/>
          <a:p>
            <a:r>
              <a:rPr lang="de-DE" dirty="0">
                <a:solidFill>
                  <a:srgbClr val="AD007C"/>
                </a:solidFill>
                <a:latin typeface="+mj-lt"/>
              </a:rPr>
              <a:t>Erste Schritte</a:t>
            </a:r>
            <a:endParaRPr lang="de-DE" dirty="0">
              <a:latin typeface="+mj-lt"/>
            </a:endParaRPr>
          </a:p>
        </p:txBody>
      </p:sp>
      <p:sp>
        <p:nvSpPr>
          <p:cNvPr id="15" name="Textplatzhalter 14">
            <a:extLst>
              <a:ext uri="{FF2B5EF4-FFF2-40B4-BE49-F238E27FC236}">
                <a16:creationId xmlns:a16="http://schemas.microsoft.com/office/drawing/2014/main" id="{9E1B85EB-6DA2-4EEC-9B99-6D89E0441ABA}"/>
              </a:ext>
            </a:extLst>
          </p:cNvPr>
          <p:cNvSpPr>
            <a:spLocks noGrp="1"/>
          </p:cNvSpPr>
          <p:nvPr>
            <p:ph type="body" sz="quarter" idx="23"/>
          </p:nvPr>
        </p:nvSpPr>
        <p:spPr/>
        <p:txBody>
          <a:bodyPr/>
          <a:lstStyle/>
          <a:p>
            <a:r>
              <a:rPr lang="de-DE" dirty="0"/>
              <a:t> ab Erhalt der Zulassung</a:t>
            </a:r>
          </a:p>
        </p:txBody>
      </p:sp>
      <p:sp>
        <p:nvSpPr>
          <p:cNvPr id="16" name="Textplatzhalter 15">
            <a:extLst>
              <a:ext uri="{FF2B5EF4-FFF2-40B4-BE49-F238E27FC236}">
                <a16:creationId xmlns:a16="http://schemas.microsoft.com/office/drawing/2014/main" id="{43104622-A8B7-4384-8DBA-832778D991BE}"/>
              </a:ext>
            </a:extLst>
          </p:cNvPr>
          <p:cNvSpPr>
            <a:spLocks noGrp="1"/>
          </p:cNvSpPr>
          <p:nvPr>
            <p:ph type="body" sz="quarter" idx="24"/>
          </p:nvPr>
        </p:nvSpPr>
        <p:spPr/>
        <p:txBody>
          <a:bodyPr/>
          <a:lstStyle/>
          <a:p>
            <a:pPr lvl="1"/>
            <a:r>
              <a:rPr lang="de-DE" sz="1300" dirty="0"/>
              <a:t>Termine recherchieren</a:t>
            </a:r>
          </a:p>
          <a:p>
            <a:pPr lvl="1"/>
            <a:r>
              <a:rPr lang="de-DE" sz="1300" dirty="0"/>
              <a:t>Zimmer finden</a:t>
            </a:r>
          </a:p>
          <a:p>
            <a:pPr lvl="1"/>
            <a:r>
              <a:rPr lang="de-DE" sz="1300" dirty="0"/>
              <a:t>Semesterbeitrag zahlen</a:t>
            </a:r>
          </a:p>
          <a:p>
            <a:pPr lvl="1"/>
            <a:r>
              <a:rPr lang="de-DE" sz="1300" dirty="0"/>
              <a:t>Anmeldung Buddy-Programm</a:t>
            </a:r>
          </a:p>
          <a:p>
            <a:pPr lvl="1"/>
            <a:r>
              <a:rPr lang="de-DE" sz="1300" dirty="0"/>
              <a:t>Mailverteiler AAA abonnieren</a:t>
            </a:r>
          </a:p>
          <a:p>
            <a:pPr lvl="1"/>
            <a:r>
              <a:rPr lang="de-DE" sz="1300" dirty="0">
                <a:latin typeface="Calibri" panose="020F0502020204030204" pitchFamily="34" charset="0"/>
                <a:cs typeface="Calibri" panose="020F0502020204030204" pitchFamily="34" charset="0"/>
              </a:rPr>
              <a:t>Einführungsveranstaltungen</a:t>
            </a:r>
            <a:r>
              <a:rPr lang="de-DE" sz="1300" dirty="0"/>
              <a:t> der Fächer recherchieren</a:t>
            </a:r>
          </a:p>
          <a:p>
            <a:pPr lvl="1"/>
            <a:r>
              <a:rPr lang="de-DE" sz="1300" dirty="0">
                <a:latin typeface="Calibri" panose="020F0502020204030204" pitchFamily="34" charset="0"/>
                <a:cs typeface="Calibri" panose="020F0502020204030204" pitchFamily="34" charset="0"/>
              </a:rPr>
              <a:t>Anmeldung Stadtführung </a:t>
            </a:r>
          </a:p>
          <a:p>
            <a:pPr lvl="1"/>
            <a:r>
              <a:rPr lang="de-DE" sz="1300" dirty="0"/>
              <a:t>Orientierung mit öffentlichen Verkehrsmitteln</a:t>
            </a:r>
          </a:p>
          <a:p>
            <a:pPr lvl="1"/>
            <a:endParaRPr lang="de-DE" dirty="0"/>
          </a:p>
        </p:txBody>
      </p:sp>
      <p:sp>
        <p:nvSpPr>
          <p:cNvPr id="17" name="Textplatzhalter 16">
            <a:extLst>
              <a:ext uri="{FF2B5EF4-FFF2-40B4-BE49-F238E27FC236}">
                <a16:creationId xmlns:a16="http://schemas.microsoft.com/office/drawing/2014/main" id="{51C9E526-2DDB-406B-BA38-185F7162E975}"/>
              </a:ext>
            </a:extLst>
          </p:cNvPr>
          <p:cNvSpPr>
            <a:spLocks noGrp="1"/>
          </p:cNvSpPr>
          <p:nvPr>
            <p:ph type="body" sz="quarter" idx="25"/>
          </p:nvPr>
        </p:nvSpPr>
        <p:spPr/>
        <p:txBody>
          <a:bodyPr/>
          <a:lstStyle/>
          <a:p>
            <a:r>
              <a:rPr lang="it-IT" dirty="0" err="1"/>
              <a:t>direkt</a:t>
            </a:r>
            <a:r>
              <a:rPr lang="it-IT" dirty="0"/>
              <a:t> </a:t>
            </a:r>
            <a:r>
              <a:rPr lang="it-IT" dirty="0" err="1"/>
              <a:t>nach</a:t>
            </a:r>
            <a:r>
              <a:rPr lang="it-IT" dirty="0"/>
              <a:t> </a:t>
            </a:r>
            <a:r>
              <a:rPr lang="it-IT" dirty="0" err="1"/>
              <a:t>der</a:t>
            </a:r>
            <a:r>
              <a:rPr lang="it-IT" dirty="0"/>
              <a:t> </a:t>
            </a:r>
            <a:r>
              <a:rPr lang="it-IT" dirty="0" err="1"/>
              <a:t>Ankunft</a:t>
            </a:r>
            <a:endParaRPr lang="de-DE" dirty="0"/>
          </a:p>
        </p:txBody>
      </p:sp>
      <p:sp>
        <p:nvSpPr>
          <p:cNvPr id="18" name="Textplatzhalter 17">
            <a:extLst>
              <a:ext uri="{FF2B5EF4-FFF2-40B4-BE49-F238E27FC236}">
                <a16:creationId xmlns:a16="http://schemas.microsoft.com/office/drawing/2014/main" id="{293F0063-2443-435B-8C6C-6B317999413A}"/>
              </a:ext>
            </a:extLst>
          </p:cNvPr>
          <p:cNvSpPr>
            <a:spLocks noGrp="1"/>
          </p:cNvSpPr>
          <p:nvPr>
            <p:ph type="body" sz="quarter" idx="26"/>
          </p:nvPr>
        </p:nvSpPr>
        <p:spPr/>
        <p:txBody>
          <a:bodyPr/>
          <a:lstStyle/>
          <a:p>
            <a:pPr lvl="1"/>
            <a:r>
              <a:rPr lang="de-DE" sz="1300" dirty="0"/>
              <a:t>SIM-Karte kaufen</a:t>
            </a:r>
          </a:p>
          <a:p>
            <a:pPr lvl="1"/>
            <a:r>
              <a:rPr lang="de-DE" sz="1300" dirty="0"/>
              <a:t>Bankkonto eröffnen</a:t>
            </a:r>
          </a:p>
          <a:p>
            <a:pPr lvl="1"/>
            <a:r>
              <a:rPr lang="de-DE" sz="1300" dirty="0"/>
              <a:t>Krankenversicherung abschließen</a:t>
            </a:r>
          </a:p>
          <a:p>
            <a:pPr lvl="1"/>
            <a:r>
              <a:rPr lang="de-DE" sz="1300" dirty="0"/>
              <a:t>Immatrikulation</a:t>
            </a:r>
          </a:p>
        </p:txBody>
      </p:sp>
      <p:sp>
        <p:nvSpPr>
          <p:cNvPr id="19" name="Textplatzhalter 18">
            <a:extLst>
              <a:ext uri="{FF2B5EF4-FFF2-40B4-BE49-F238E27FC236}">
                <a16:creationId xmlns:a16="http://schemas.microsoft.com/office/drawing/2014/main" id="{73F2071F-30E0-4DD5-93B5-07811AA6C148}"/>
              </a:ext>
            </a:extLst>
          </p:cNvPr>
          <p:cNvSpPr>
            <a:spLocks noGrp="1"/>
          </p:cNvSpPr>
          <p:nvPr>
            <p:ph type="body" sz="quarter" idx="27"/>
          </p:nvPr>
        </p:nvSpPr>
        <p:spPr/>
        <p:txBody>
          <a:bodyPr/>
          <a:lstStyle/>
          <a:p>
            <a:r>
              <a:rPr lang="de-DE" dirty="0"/>
              <a:t>nach der Immatrikulation</a:t>
            </a:r>
          </a:p>
        </p:txBody>
      </p:sp>
      <p:sp>
        <p:nvSpPr>
          <p:cNvPr id="20" name="Textplatzhalter 19">
            <a:extLst>
              <a:ext uri="{FF2B5EF4-FFF2-40B4-BE49-F238E27FC236}">
                <a16:creationId xmlns:a16="http://schemas.microsoft.com/office/drawing/2014/main" id="{1A75FBE8-ADBC-47FA-A906-078861588AF7}"/>
              </a:ext>
            </a:extLst>
          </p:cNvPr>
          <p:cNvSpPr>
            <a:spLocks noGrp="1"/>
          </p:cNvSpPr>
          <p:nvPr>
            <p:ph type="body" sz="quarter" idx="28"/>
          </p:nvPr>
        </p:nvSpPr>
        <p:spPr/>
        <p:txBody>
          <a:bodyPr/>
          <a:lstStyle/>
          <a:p>
            <a:pPr lvl="1"/>
            <a:r>
              <a:rPr lang="de-DE" sz="1300" dirty="0" err="1"/>
              <a:t>CampusCard</a:t>
            </a:r>
            <a:r>
              <a:rPr lang="de-DE" sz="1300" dirty="0"/>
              <a:t> erhalten</a:t>
            </a:r>
          </a:p>
          <a:p>
            <a:pPr lvl="1"/>
            <a:r>
              <a:rPr lang="de-DE" sz="1300" dirty="0"/>
              <a:t>RZ-Kennung erhalten</a:t>
            </a:r>
          </a:p>
          <a:p>
            <a:pPr lvl="1"/>
            <a:r>
              <a:rPr lang="de-DE" sz="1300" dirty="0" err="1"/>
              <a:t>Eduroam</a:t>
            </a:r>
            <a:r>
              <a:rPr lang="de-DE" sz="1300" dirty="0"/>
              <a:t> einrichten</a:t>
            </a:r>
          </a:p>
          <a:p>
            <a:pPr lvl="1"/>
            <a:r>
              <a:rPr lang="de-DE" sz="1300" dirty="0"/>
              <a:t>Immatrikulationsbescheinigung erstellen</a:t>
            </a:r>
          </a:p>
          <a:p>
            <a:pPr lvl="1"/>
            <a:r>
              <a:rPr lang="de-DE" sz="1300" dirty="0">
                <a:latin typeface="Calibri" panose="020F0502020204030204" pitchFamily="34" charset="0"/>
                <a:cs typeface="Calibri" panose="020F0502020204030204" pitchFamily="34" charset="0"/>
              </a:rPr>
              <a:t>Digitale Dienste</a:t>
            </a:r>
          </a:p>
          <a:p>
            <a:endParaRPr lang="de-DE" dirty="0"/>
          </a:p>
        </p:txBody>
      </p:sp>
      <p:sp>
        <p:nvSpPr>
          <p:cNvPr id="21" name="Textplatzhalter 20">
            <a:extLst>
              <a:ext uri="{FF2B5EF4-FFF2-40B4-BE49-F238E27FC236}">
                <a16:creationId xmlns:a16="http://schemas.microsoft.com/office/drawing/2014/main" id="{71AD4A4F-DBD0-46D7-B7B5-4E09493001E2}"/>
              </a:ext>
            </a:extLst>
          </p:cNvPr>
          <p:cNvSpPr>
            <a:spLocks noGrp="1"/>
          </p:cNvSpPr>
          <p:nvPr>
            <p:ph type="body" sz="quarter" idx="29"/>
          </p:nvPr>
        </p:nvSpPr>
        <p:spPr/>
        <p:txBody>
          <a:bodyPr/>
          <a:lstStyle/>
          <a:p>
            <a:r>
              <a:rPr lang="pt-BR" dirty="0"/>
              <a:t>(später) nach der Ankunft</a:t>
            </a:r>
            <a:endParaRPr lang="de-DE" dirty="0"/>
          </a:p>
        </p:txBody>
      </p:sp>
      <p:sp>
        <p:nvSpPr>
          <p:cNvPr id="22" name="Textplatzhalter 21">
            <a:extLst>
              <a:ext uri="{FF2B5EF4-FFF2-40B4-BE49-F238E27FC236}">
                <a16:creationId xmlns:a16="http://schemas.microsoft.com/office/drawing/2014/main" id="{29BE9A49-A358-4AF6-81CF-796B0443D724}"/>
              </a:ext>
            </a:extLst>
          </p:cNvPr>
          <p:cNvSpPr>
            <a:spLocks noGrp="1"/>
          </p:cNvSpPr>
          <p:nvPr>
            <p:ph type="body" sz="quarter" idx="30"/>
          </p:nvPr>
        </p:nvSpPr>
        <p:spPr/>
        <p:txBody>
          <a:bodyPr/>
          <a:lstStyle/>
          <a:p>
            <a:pPr lvl="1"/>
            <a:r>
              <a:rPr lang="de-DE" sz="1300" dirty="0">
                <a:latin typeface="Calibri" panose="020F0502020204030204" pitchFamily="34" charset="0"/>
                <a:cs typeface="Calibri" panose="020F0502020204030204" pitchFamily="34" charset="0"/>
              </a:rPr>
              <a:t>Anmeldung bei der Stadt (ggf. Aufenthaltserlaubnis beantragen</a:t>
            </a:r>
          </a:p>
          <a:p>
            <a:pPr lvl="1"/>
            <a:r>
              <a:rPr lang="de-DE" sz="1300" dirty="0">
                <a:latin typeface="Calibri" panose="020F0502020204030204" pitchFamily="34" charset="0"/>
                <a:cs typeface="Calibri" panose="020F0502020204030204" pitchFamily="34" charset="0"/>
              </a:rPr>
              <a:t>Anmeldung Sprachtandem</a:t>
            </a:r>
          </a:p>
          <a:p>
            <a:pPr lvl="1"/>
            <a:r>
              <a:rPr lang="de-DE" sz="1300" dirty="0">
                <a:latin typeface="Calibri" panose="020F0502020204030204" pitchFamily="34" charset="0"/>
                <a:cs typeface="Calibri" panose="020F0502020204030204" pitchFamily="34" charset="0"/>
              </a:rPr>
              <a:t>Anmeldung Zertifikat für interkulturelle Schlüsselqualifikationen (ZIS)</a:t>
            </a:r>
          </a:p>
          <a:p>
            <a:pPr lvl="1"/>
            <a:r>
              <a:rPr lang="de-DE" sz="1300" dirty="0">
                <a:latin typeface="Calibri" panose="020F0502020204030204" pitchFamily="34" charset="0"/>
                <a:cs typeface="Calibri" panose="020F0502020204030204" pitchFamily="34" charset="0"/>
              </a:rPr>
              <a:t>Angebote Career Service </a:t>
            </a:r>
          </a:p>
          <a:p>
            <a:pPr lvl="1"/>
            <a:r>
              <a:rPr lang="de-DE" sz="1300" dirty="0">
                <a:latin typeface="Calibri" panose="020F0502020204030204" pitchFamily="34" charset="0"/>
                <a:cs typeface="Calibri" panose="020F0502020204030204" pitchFamily="34" charset="0"/>
              </a:rPr>
              <a:t>Campus-App</a:t>
            </a:r>
          </a:p>
          <a:p>
            <a:pPr lvl="1"/>
            <a:r>
              <a:rPr lang="de-DE" sz="1300" dirty="0">
                <a:latin typeface="Calibri" panose="020F0502020204030204" pitchFamily="34" charset="0"/>
                <a:cs typeface="Calibri" panose="020F0502020204030204" pitchFamily="34" charset="0"/>
              </a:rPr>
              <a:t>Deutschkurse besuchen</a:t>
            </a:r>
          </a:p>
          <a:p>
            <a:pPr lvl="1"/>
            <a:r>
              <a:rPr lang="de-DE" sz="1300" dirty="0">
                <a:latin typeface="Calibri" panose="020F0502020204030204" pitchFamily="34" charset="0"/>
                <a:cs typeface="Calibri" panose="020F0502020204030204" pitchFamily="34" charset="0"/>
              </a:rPr>
              <a:t>Sportzentrum </a:t>
            </a:r>
          </a:p>
          <a:p>
            <a:pPr lvl="1"/>
            <a:r>
              <a:rPr lang="de-DE" sz="1300" dirty="0">
                <a:latin typeface="Calibri" panose="020F0502020204030204" pitchFamily="34" charset="0"/>
                <a:cs typeface="Calibri" panose="020F0502020204030204" pitchFamily="34" charset="0"/>
              </a:rPr>
              <a:t>Studierendenrabatte</a:t>
            </a:r>
          </a:p>
          <a:p>
            <a:pPr lvl="1"/>
            <a:endParaRPr lang="de-DE" sz="1300" dirty="0">
              <a:latin typeface="Calibri" panose="020F0502020204030204" pitchFamily="34" charset="0"/>
              <a:cs typeface="Calibri" panose="020F0502020204030204" pitchFamily="34" charset="0"/>
            </a:endParaRPr>
          </a:p>
          <a:p>
            <a:pPr lvl="1"/>
            <a:endParaRPr lang="de-DE" sz="1300" dirty="0"/>
          </a:p>
          <a:p>
            <a:pPr lvl="1"/>
            <a:endParaRPr lang="de-DE" dirty="0"/>
          </a:p>
          <a:p>
            <a:endParaRPr lang="de-DE" dirty="0"/>
          </a:p>
        </p:txBody>
      </p:sp>
      <p:sp>
        <p:nvSpPr>
          <p:cNvPr id="4" name="Rechteck 3">
            <a:extLst>
              <a:ext uri="{FF2B5EF4-FFF2-40B4-BE49-F238E27FC236}">
                <a16:creationId xmlns:a16="http://schemas.microsoft.com/office/drawing/2014/main" id="{8A9FD4DE-025C-494E-87E1-D47D0A116158}"/>
              </a:ext>
            </a:extLst>
          </p:cNvPr>
          <p:cNvSpPr/>
          <p:nvPr/>
        </p:nvSpPr>
        <p:spPr>
          <a:xfrm>
            <a:off x="3361509" y="1506583"/>
            <a:ext cx="2734491" cy="3196046"/>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22695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926145" cy="6858000"/>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sz="1200"/>
          </a:p>
        </p:txBody>
      </p:sp>
      <p:sp>
        <p:nvSpPr>
          <p:cNvPr id="3" name="TextBox 3"/>
          <p:cNvSpPr txBox="1"/>
          <p:nvPr/>
        </p:nvSpPr>
        <p:spPr>
          <a:xfrm>
            <a:off x="685800" y="2839055"/>
            <a:ext cx="10714701" cy="3505190"/>
          </a:xfrm>
          <a:prstGeom prst="rect">
            <a:avLst/>
          </a:prstGeom>
        </p:spPr>
        <p:txBody>
          <a:bodyPr lIns="0" tIns="0" rIns="0" bIns="0" rtlCol="0" anchor="t">
            <a:spAutoFit/>
          </a:bodyPr>
          <a:lstStyle/>
          <a:p>
            <a:pPr algn="just">
              <a:lnSpc>
                <a:spcPts val="2800"/>
              </a:lnSpc>
              <a:spcBef>
                <a:spcPct val="0"/>
              </a:spcBef>
            </a:pPr>
            <a:endParaRPr sz="1200" dirty="0"/>
          </a:p>
          <a:p>
            <a:pPr algn="just">
              <a:lnSpc>
                <a:spcPts val="3127"/>
              </a:lnSpc>
              <a:spcBef>
                <a:spcPct val="0"/>
              </a:spcBef>
            </a:pPr>
            <a:r>
              <a:rPr lang="en-US" sz="2233" b="1" dirty="0" err="1">
                <a:solidFill>
                  <a:srgbClr val="A3017C"/>
                </a:solidFill>
                <a:latin typeface="Canva Sans Bold"/>
                <a:ea typeface="Canva Sans Bold"/>
                <a:cs typeface="Canva Sans Bold"/>
                <a:sym typeface="Canva Sans Bold"/>
              </a:rPr>
              <a:t>Diese</a:t>
            </a:r>
            <a:r>
              <a:rPr lang="en-US" sz="2233" b="1" dirty="0">
                <a:solidFill>
                  <a:srgbClr val="A3017C"/>
                </a:solidFill>
                <a:latin typeface="Canva Sans Bold"/>
                <a:ea typeface="Canva Sans Bold"/>
                <a:cs typeface="Canva Sans Bold"/>
                <a:sym typeface="Canva Sans Bold"/>
              </a:rPr>
              <a:t> </a:t>
            </a:r>
            <a:r>
              <a:rPr lang="en-US" sz="2233" b="1" dirty="0" err="1">
                <a:solidFill>
                  <a:srgbClr val="A3017C"/>
                </a:solidFill>
                <a:latin typeface="Canva Sans Bold"/>
                <a:ea typeface="Canva Sans Bold"/>
                <a:cs typeface="Canva Sans Bold"/>
                <a:sym typeface="Canva Sans Bold"/>
              </a:rPr>
              <a:t>Präsentation</a:t>
            </a:r>
            <a:r>
              <a:rPr lang="en-US" sz="2233" b="1" dirty="0">
                <a:solidFill>
                  <a:srgbClr val="A3017C"/>
                </a:solidFill>
                <a:latin typeface="Canva Sans Bold"/>
                <a:ea typeface="Canva Sans Bold"/>
                <a:cs typeface="Canva Sans Bold"/>
                <a:sym typeface="Canva Sans Bold"/>
              </a:rPr>
              <a:t> </a:t>
            </a:r>
            <a:r>
              <a:rPr lang="en-US" sz="2233" b="1" dirty="0" err="1">
                <a:solidFill>
                  <a:srgbClr val="A3017C"/>
                </a:solidFill>
                <a:latin typeface="Canva Sans Bold"/>
                <a:ea typeface="Canva Sans Bold"/>
                <a:cs typeface="Canva Sans Bold"/>
                <a:sym typeface="Canva Sans Bold"/>
              </a:rPr>
              <a:t>ist</a:t>
            </a:r>
            <a:r>
              <a:rPr lang="en-US" sz="2233" b="1" dirty="0">
                <a:solidFill>
                  <a:srgbClr val="A3017C"/>
                </a:solidFill>
                <a:latin typeface="Canva Sans Bold"/>
                <a:ea typeface="Canva Sans Bold"/>
                <a:cs typeface="Canva Sans Bold"/>
                <a:sym typeface="Canva Sans Bold"/>
              </a:rPr>
              <a:t> die </a:t>
            </a:r>
            <a:r>
              <a:rPr lang="en-US" sz="2233" b="1" dirty="0" err="1">
                <a:solidFill>
                  <a:srgbClr val="A3017C"/>
                </a:solidFill>
                <a:latin typeface="Canva Sans Bold"/>
                <a:ea typeface="Canva Sans Bold"/>
                <a:cs typeface="Canva Sans Bold"/>
                <a:sym typeface="Canva Sans Bold"/>
              </a:rPr>
              <a:t>zweite</a:t>
            </a:r>
            <a:r>
              <a:rPr lang="en-US" sz="2233" b="1" dirty="0">
                <a:solidFill>
                  <a:srgbClr val="A3017C"/>
                </a:solidFill>
                <a:latin typeface="Canva Sans Bold"/>
                <a:ea typeface="Canva Sans Bold"/>
                <a:cs typeface="Canva Sans Bold"/>
                <a:sym typeface="Canva Sans Bold"/>
              </a:rPr>
              <a:t> von </a:t>
            </a:r>
            <a:r>
              <a:rPr lang="en-US" sz="2233" b="1" dirty="0" err="1">
                <a:solidFill>
                  <a:srgbClr val="A3017C"/>
                </a:solidFill>
                <a:latin typeface="Canva Sans Bold"/>
                <a:ea typeface="Canva Sans Bold"/>
                <a:cs typeface="Canva Sans Bold"/>
                <a:sym typeface="Canva Sans Bold"/>
              </a:rPr>
              <a:t>insgesamt</a:t>
            </a:r>
            <a:r>
              <a:rPr lang="en-US" sz="2233" b="1" dirty="0">
                <a:solidFill>
                  <a:srgbClr val="A3017C"/>
                </a:solidFill>
                <a:latin typeface="Canva Sans Bold"/>
                <a:ea typeface="Canva Sans Bold"/>
                <a:cs typeface="Canva Sans Bold"/>
                <a:sym typeface="Canva Sans Bold"/>
              </a:rPr>
              <a:t> </a:t>
            </a:r>
            <a:r>
              <a:rPr lang="en-US" sz="2233" b="1" dirty="0" err="1">
                <a:solidFill>
                  <a:srgbClr val="A3017C"/>
                </a:solidFill>
                <a:latin typeface="Canva Sans Bold"/>
                <a:ea typeface="Canva Sans Bold"/>
                <a:cs typeface="Canva Sans Bold"/>
                <a:sym typeface="Canva Sans Bold"/>
              </a:rPr>
              <a:t>sieben</a:t>
            </a:r>
            <a:r>
              <a:rPr lang="en-US" sz="2233" dirty="0">
                <a:solidFill>
                  <a:srgbClr val="A3017C"/>
                </a:solidFill>
                <a:latin typeface="Canva Sans"/>
                <a:ea typeface="Canva Sans"/>
                <a:cs typeface="Canva Sans"/>
                <a:sym typeface="Canva Sans"/>
              </a:rPr>
              <a:t>.</a:t>
            </a:r>
            <a:r>
              <a:rPr lang="en-US" sz="2233" dirty="0">
                <a:solidFill>
                  <a:srgbClr val="000000"/>
                </a:solidFill>
                <a:latin typeface="Canva Sans"/>
                <a:ea typeface="Canva Sans"/>
                <a:cs typeface="Canva Sans"/>
                <a:sym typeface="Canva Sans"/>
              </a:rPr>
              <a:t> Sie </a:t>
            </a:r>
            <a:r>
              <a:rPr lang="en-US" sz="2233" dirty="0" err="1">
                <a:solidFill>
                  <a:srgbClr val="000000"/>
                </a:solidFill>
                <a:latin typeface="Canva Sans"/>
                <a:ea typeface="Canva Sans"/>
                <a:cs typeface="Canva Sans"/>
                <a:sym typeface="Canva Sans"/>
              </a:rPr>
              <a:t>beschäftigt</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sich</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mit</a:t>
            </a:r>
            <a:r>
              <a:rPr lang="en-US" sz="2233" dirty="0">
                <a:solidFill>
                  <a:srgbClr val="000000"/>
                </a:solidFill>
                <a:latin typeface="Canva Sans"/>
                <a:ea typeface="Canva Sans"/>
                <a:cs typeface="Canva Sans"/>
                <a:sym typeface="Canva Sans"/>
              </a:rPr>
              <a:t> </a:t>
            </a:r>
            <a:r>
              <a:rPr lang="en-US" sz="2233" dirty="0">
                <a:latin typeface="Canva Sans Bold"/>
                <a:ea typeface="Canva Sans Bold"/>
                <a:cs typeface="Canva Sans Bold"/>
                <a:sym typeface="Canva Sans Bold"/>
              </a:rPr>
              <a:t>den </a:t>
            </a:r>
            <a:r>
              <a:rPr lang="en-US" sz="2233" b="1" dirty="0" err="1">
                <a:solidFill>
                  <a:srgbClr val="A3017C"/>
                </a:solidFill>
                <a:latin typeface="Canva Sans Bold"/>
                <a:ea typeface="Canva Sans Bold"/>
                <a:cs typeface="Canva Sans Bold"/>
                <a:sym typeface="Canva Sans Bold"/>
              </a:rPr>
              <a:t>ersten</a:t>
            </a:r>
            <a:r>
              <a:rPr lang="en-US" sz="2233" b="1" dirty="0">
                <a:solidFill>
                  <a:srgbClr val="A3017C"/>
                </a:solidFill>
                <a:latin typeface="Canva Sans Bold"/>
                <a:ea typeface="Canva Sans Bold"/>
                <a:cs typeface="Canva Sans Bold"/>
                <a:sym typeface="Canva Sans Bold"/>
              </a:rPr>
              <a:t> </a:t>
            </a:r>
            <a:r>
              <a:rPr lang="en-US" sz="2233" b="1" dirty="0" err="1">
                <a:solidFill>
                  <a:srgbClr val="A3017C"/>
                </a:solidFill>
                <a:latin typeface="Canva Sans Bold"/>
                <a:ea typeface="Canva Sans Bold"/>
                <a:cs typeface="Canva Sans Bold"/>
                <a:sym typeface="Canva Sans Bold"/>
              </a:rPr>
              <a:t>Schritten</a:t>
            </a:r>
            <a:r>
              <a:rPr lang="en-US" sz="2233" b="1" dirty="0">
                <a:solidFill>
                  <a:schemeClr val="tx2"/>
                </a:solidFill>
                <a:latin typeface="Canva Sans Bold"/>
                <a:ea typeface="Canva Sans Bold"/>
                <a:cs typeface="Canva Sans Bold"/>
                <a:sym typeface="Canva Sans Bold"/>
              </a:rPr>
              <a:t>, die Sie </a:t>
            </a:r>
            <a:r>
              <a:rPr lang="en-US" sz="2233" b="1" dirty="0" err="1">
                <a:solidFill>
                  <a:schemeClr val="tx2"/>
                </a:solidFill>
                <a:latin typeface="Canva Sans Bold"/>
                <a:ea typeface="Canva Sans Bold"/>
                <a:cs typeface="Canva Sans Bold"/>
                <a:sym typeface="Canva Sans Bold"/>
              </a:rPr>
              <a:t>vor</a:t>
            </a:r>
            <a:r>
              <a:rPr lang="en-US" sz="2233" b="1" dirty="0">
                <a:solidFill>
                  <a:schemeClr val="tx2"/>
                </a:solidFill>
                <a:latin typeface="Canva Sans Bold"/>
                <a:ea typeface="Canva Sans Bold"/>
                <a:cs typeface="Canva Sans Bold"/>
                <a:sym typeface="Canva Sans Bold"/>
              </a:rPr>
              <a:t> und </a:t>
            </a:r>
            <a:r>
              <a:rPr lang="en-US" sz="2233" b="1" dirty="0" err="1">
                <a:solidFill>
                  <a:schemeClr val="tx2"/>
                </a:solidFill>
                <a:latin typeface="Canva Sans Bold"/>
                <a:ea typeface="Canva Sans Bold"/>
                <a:cs typeface="Canva Sans Bold"/>
                <a:sym typeface="Canva Sans Bold"/>
              </a:rPr>
              <a:t>nach</a:t>
            </a:r>
            <a:r>
              <a:rPr lang="en-US" sz="2233" b="1" dirty="0">
                <a:solidFill>
                  <a:schemeClr val="tx2"/>
                </a:solidFill>
                <a:latin typeface="Canva Sans Bold"/>
                <a:ea typeface="Canva Sans Bold"/>
                <a:cs typeface="Canva Sans Bold"/>
                <a:sym typeface="Canva Sans Bold"/>
              </a:rPr>
              <a:t> </a:t>
            </a:r>
            <a:r>
              <a:rPr lang="en-US" sz="2233" b="1" dirty="0" err="1">
                <a:solidFill>
                  <a:schemeClr val="tx2"/>
                </a:solidFill>
                <a:latin typeface="Canva Sans Bold"/>
                <a:ea typeface="Canva Sans Bold"/>
                <a:cs typeface="Canva Sans Bold"/>
                <a:sym typeface="Canva Sans Bold"/>
              </a:rPr>
              <a:t>Ihrer</a:t>
            </a:r>
            <a:r>
              <a:rPr lang="en-US" sz="2233" b="1" dirty="0">
                <a:solidFill>
                  <a:schemeClr val="tx2"/>
                </a:solidFill>
                <a:latin typeface="Canva Sans Bold"/>
                <a:ea typeface="Canva Sans Bold"/>
                <a:cs typeface="Canva Sans Bold"/>
                <a:sym typeface="Canva Sans Bold"/>
              </a:rPr>
              <a:t> </a:t>
            </a:r>
            <a:r>
              <a:rPr lang="en-US" sz="2233" b="1" dirty="0" err="1">
                <a:solidFill>
                  <a:schemeClr val="tx2"/>
                </a:solidFill>
                <a:latin typeface="Canva Sans Bold"/>
                <a:ea typeface="Canva Sans Bold"/>
                <a:cs typeface="Canva Sans Bold"/>
                <a:sym typeface="Canva Sans Bold"/>
              </a:rPr>
              <a:t>Ankunft</a:t>
            </a:r>
            <a:r>
              <a:rPr lang="en-US" sz="2233" b="1" dirty="0">
                <a:solidFill>
                  <a:schemeClr val="tx2"/>
                </a:solidFill>
                <a:latin typeface="Canva Sans Bold"/>
                <a:ea typeface="Canva Sans Bold"/>
                <a:cs typeface="Canva Sans Bold"/>
                <a:sym typeface="Canva Sans Bold"/>
              </a:rPr>
              <a:t> </a:t>
            </a:r>
            <a:r>
              <a:rPr lang="en-US" sz="2233" b="1" dirty="0" err="1">
                <a:solidFill>
                  <a:schemeClr val="tx2"/>
                </a:solidFill>
                <a:latin typeface="Canva Sans Bold"/>
                <a:ea typeface="Canva Sans Bold"/>
                <a:cs typeface="Canva Sans Bold"/>
                <a:sym typeface="Canva Sans Bold"/>
              </a:rPr>
              <a:t>beachten</a:t>
            </a:r>
            <a:r>
              <a:rPr lang="en-US" sz="2233" b="1" dirty="0">
                <a:solidFill>
                  <a:schemeClr val="tx2"/>
                </a:solidFill>
                <a:latin typeface="Canva Sans Bold"/>
                <a:ea typeface="Canva Sans Bold"/>
                <a:cs typeface="Canva Sans Bold"/>
                <a:sym typeface="Canva Sans Bold"/>
              </a:rPr>
              <a:t> </a:t>
            </a:r>
            <a:r>
              <a:rPr lang="en-US" sz="2233" b="1" dirty="0" err="1">
                <a:solidFill>
                  <a:schemeClr val="tx2"/>
                </a:solidFill>
                <a:latin typeface="Canva Sans Bold"/>
                <a:ea typeface="Canva Sans Bold"/>
                <a:cs typeface="Canva Sans Bold"/>
                <a:sym typeface="Canva Sans Bold"/>
              </a:rPr>
              <a:t>müssen</a:t>
            </a:r>
            <a:r>
              <a:rPr lang="en-US" sz="2233" dirty="0">
                <a:solidFill>
                  <a:srgbClr val="000000"/>
                </a:solidFill>
                <a:latin typeface="Canva Sans"/>
                <a:ea typeface="Canva Sans"/>
                <a:cs typeface="Canva Sans"/>
                <a:sym typeface="Canva Sans"/>
              </a:rPr>
              <a:t>. Wir </a:t>
            </a:r>
            <a:r>
              <a:rPr lang="en-US" sz="2233" dirty="0" err="1">
                <a:solidFill>
                  <a:srgbClr val="000000"/>
                </a:solidFill>
                <a:latin typeface="Canva Sans"/>
                <a:ea typeface="Canva Sans"/>
                <a:cs typeface="Canva Sans"/>
                <a:sym typeface="Canva Sans"/>
              </a:rPr>
              <a:t>empfehlen</a:t>
            </a:r>
            <a:r>
              <a:rPr lang="en-US" sz="2233" dirty="0">
                <a:solidFill>
                  <a:srgbClr val="000000"/>
                </a:solidFill>
                <a:latin typeface="Canva Sans"/>
                <a:ea typeface="Canva Sans"/>
                <a:cs typeface="Canva Sans"/>
                <a:sym typeface="Canva Sans"/>
              </a:rPr>
              <a:t>, alle </a:t>
            </a:r>
            <a:r>
              <a:rPr lang="en-US" sz="2233" dirty="0" err="1">
                <a:solidFill>
                  <a:srgbClr val="000000"/>
                </a:solidFill>
                <a:latin typeface="Canva Sans"/>
                <a:ea typeface="Canva Sans"/>
                <a:cs typeface="Canva Sans"/>
                <a:sym typeface="Canva Sans"/>
              </a:rPr>
              <a:t>Präsentationen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sorgfältig</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durchzusehen</a:t>
            </a:r>
            <a:r>
              <a:rPr lang="en-US" sz="2233" dirty="0">
                <a:solidFill>
                  <a:srgbClr val="000000"/>
                </a:solidFill>
                <a:latin typeface="Canva Sans"/>
                <a:ea typeface="Canva Sans"/>
                <a:cs typeface="Canva Sans"/>
                <a:sym typeface="Canva Sans"/>
              </a:rPr>
              <a:t>, um gut </a:t>
            </a:r>
            <a:r>
              <a:rPr lang="en-US" sz="2233" dirty="0" err="1">
                <a:solidFill>
                  <a:srgbClr val="000000"/>
                </a:solidFill>
                <a:latin typeface="Canva Sans"/>
                <a:ea typeface="Canva Sans"/>
                <a:cs typeface="Canva Sans"/>
                <a:sym typeface="Canva Sans"/>
              </a:rPr>
              <a:t>vorbereitet</a:t>
            </a:r>
            <a:r>
              <a:rPr lang="en-US" sz="2233" dirty="0">
                <a:solidFill>
                  <a:srgbClr val="000000"/>
                </a:solidFill>
                <a:latin typeface="Canva Sans"/>
                <a:ea typeface="Canva Sans"/>
                <a:cs typeface="Canva Sans"/>
                <a:sym typeface="Canva Sans"/>
              </a:rPr>
              <a:t> in </a:t>
            </a:r>
            <a:r>
              <a:rPr lang="en-US" sz="2233" dirty="0" err="1">
                <a:solidFill>
                  <a:srgbClr val="000000"/>
                </a:solidFill>
                <a:latin typeface="Canva Sans"/>
                <a:ea typeface="Canva Sans"/>
                <a:cs typeface="Canva Sans"/>
                <a:sym typeface="Canva Sans"/>
              </a:rPr>
              <a:t>Ihr</a:t>
            </a:r>
            <a:r>
              <a:rPr lang="en-US" sz="2233" dirty="0">
                <a:solidFill>
                  <a:srgbClr val="000000"/>
                </a:solidFill>
                <a:latin typeface="Canva Sans"/>
                <a:ea typeface="Canva Sans"/>
                <a:cs typeface="Canva Sans"/>
                <a:sym typeface="Canva Sans"/>
              </a:rPr>
              <a:t> Studium </a:t>
            </a:r>
            <a:r>
              <a:rPr lang="en-US" sz="2233" dirty="0" err="1">
                <a:solidFill>
                  <a:srgbClr val="000000"/>
                </a:solidFill>
                <a:latin typeface="Canva Sans"/>
                <a:ea typeface="Canva Sans"/>
                <a:cs typeface="Canva Sans"/>
                <a:sym typeface="Canva Sans"/>
              </a:rPr>
              <a:t>zu</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starten</a:t>
            </a:r>
            <a:r>
              <a:rPr lang="en-US" sz="2233" dirty="0">
                <a:solidFill>
                  <a:srgbClr val="000000"/>
                </a:solidFill>
                <a:latin typeface="Canva Sans"/>
                <a:ea typeface="Canva Sans"/>
                <a:cs typeface="Canva Sans"/>
                <a:sym typeface="Canva Sans"/>
              </a:rPr>
              <a:t> und </a:t>
            </a:r>
            <a:r>
              <a:rPr lang="en-US" sz="2233" dirty="0" err="1">
                <a:solidFill>
                  <a:srgbClr val="000000"/>
                </a:solidFill>
                <a:latin typeface="Canva Sans"/>
                <a:ea typeface="Canva Sans"/>
                <a:cs typeface="Canva Sans"/>
                <a:sym typeface="Canva Sans"/>
              </a:rPr>
              <a:t>wichtige</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Fragen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zu</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klären</a:t>
            </a:r>
            <a:r>
              <a:rPr lang="en-US" sz="2233" dirty="0">
                <a:solidFill>
                  <a:srgbClr val="000000"/>
                </a:solidFill>
                <a:latin typeface="Canva Sans"/>
                <a:ea typeface="Canva Sans"/>
                <a:cs typeface="Canva Sans"/>
                <a:sym typeface="Canva Sans"/>
              </a:rPr>
              <a:t>.</a:t>
            </a:r>
          </a:p>
          <a:p>
            <a:pPr algn="just">
              <a:lnSpc>
                <a:spcPts val="3127"/>
              </a:lnSpc>
              <a:spcBef>
                <a:spcPct val="0"/>
              </a:spcBef>
            </a:pPr>
            <a:endParaRPr lang="en-US" sz="2233" dirty="0">
              <a:solidFill>
                <a:srgbClr val="000000"/>
              </a:solidFill>
              <a:latin typeface="Canva Sans"/>
              <a:ea typeface="Canva Sans"/>
              <a:cs typeface="Canva Sans"/>
              <a:sym typeface="Canva Sans"/>
            </a:endParaRPr>
          </a:p>
          <a:p>
            <a:pPr algn="just">
              <a:lnSpc>
                <a:spcPts val="3127"/>
              </a:lnSpc>
              <a:spcBef>
                <a:spcPct val="0"/>
              </a:spcBef>
            </a:pPr>
            <a:r>
              <a:rPr lang="en-US" sz="2233" dirty="0">
                <a:solidFill>
                  <a:srgbClr val="000000"/>
                </a:solidFill>
                <a:latin typeface="Canva Sans"/>
                <a:ea typeface="Canva Sans"/>
                <a:cs typeface="Canva Sans"/>
                <a:sym typeface="Canva Sans"/>
              </a:rPr>
              <a:t>Alle </a:t>
            </a:r>
            <a:r>
              <a:rPr lang="en-US" sz="2233" dirty="0" err="1">
                <a:solidFill>
                  <a:srgbClr val="000000"/>
                </a:solidFill>
                <a:latin typeface="Canva Sans"/>
                <a:ea typeface="Canva Sans"/>
                <a:cs typeface="Canva Sans"/>
                <a:sym typeface="Canva Sans"/>
              </a:rPr>
              <a:t>Präsentationen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sind</a:t>
            </a:r>
            <a:r>
              <a:rPr lang="en-US" sz="2233" dirty="0">
                <a:solidFill>
                  <a:srgbClr val="000000"/>
                </a:solidFill>
                <a:latin typeface="Canva Sans"/>
                <a:ea typeface="Canva Sans"/>
                <a:cs typeface="Canva Sans"/>
                <a:sym typeface="Canva Sans"/>
              </a:rPr>
              <a:t> online </a:t>
            </a:r>
            <a:r>
              <a:rPr lang="en-US" sz="2233" dirty="0" err="1">
                <a:solidFill>
                  <a:srgbClr val="000000"/>
                </a:solidFill>
                <a:latin typeface="Canva Sans"/>
                <a:ea typeface="Canva Sans"/>
                <a:cs typeface="Canva Sans"/>
                <a:sym typeface="Canva Sans"/>
              </a:rPr>
              <a:t>verfügbar</a:t>
            </a:r>
            <a:r>
              <a:rPr lang="en-US" sz="2233" dirty="0">
                <a:solidFill>
                  <a:srgbClr val="000000"/>
                </a:solidFill>
                <a:latin typeface="Canva Sans"/>
                <a:ea typeface="Canva Sans"/>
                <a:cs typeface="Canva Sans"/>
                <a:sym typeface="Canva Sans"/>
              </a:rPr>
              <a:t> und </a:t>
            </a:r>
            <a:r>
              <a:rPr lang="en-US" sz="2233" dirty="0" err="1">
                <a:solidFill>
                  <a:srgbClr val="000000"/>
                </a:solidFill>
                <a:latin typeface="Canva Sans"/>
                <a:ea typeface="Canva Sans"/>
                <a:cs typeface="Canva Sans"/>
                <a:sym typeface="Canva Sans"/>
              </a:rPr>
              <a:t>können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unter</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folgendem</a:t>
            </a:r>
            <a:r>
              <a:rPr lang="en-US" sz="2233" dirty="0">
                <a:solidFill>
                  <a:srgbClr val="000000"/>
                </a:solidFill>
                <a:latin typeface="Canva Sans"/>
                <a:ea typeface="Canva Sans"/>
                <a:cs typeface="Canva Sans"/>
                <a:sym typeface="Canva Sans"/>
              </a:rPr>
              <a:t> Link </a:t>
            </a:r>
            <a:r>
              <a:rPr lang="en-US" sz="2233" dirty="0" err="1">
                <a:solidFill>
                  <a:srgbClr val="000000"/>
                </a:solidFill>
                <a:latin typeface="Canva Sans"/>
                <a:ea typeface="Canva Sans"/>
                <a:cs typeface="Canva Sans"/>
                <a:sym typeface="Canva Sans"/>
              </a:rPr>
              <a:t>heruntergeladen</a:t>
            </a:r>
            <a:r>
              <a:rPr lang="en-US" sz="2233" dirty="0">
                <a:solidFill>
                  <a:srgbClr val="000000"/>
                </a:solidFill>
                <a:latin typeface="Canva Sans"/>
                <a:ea typeface="Canva Sans"/>
                <a:cs typeface="Canva Sans"/>
                <a:sym typeface="Canva Sans"/>
              </a:rPr>
              <a:t> </a:t>
            </a:r>
            <a:r>
              <a:rPr lang="en-US" sz="2233" dirty="0" err="1">
                <a:solidFill>
                  <a:srgbClr val="000000"/>
                </a:solidFill>
                <a:latin typeface="Canva Sans"/>
                <a:ea typeface="Canva Sans"/>
                <a:cs typeface="Canva Sans"/>
                <a:sym typeface="Canva Sans"/>
              </a:rPr>
              <a:t>werden</a:t>
            </a:r>
            <a:r>
              <a:rPr lang="en-US" sz="2233" dirty="0">
                <a:solidFill>
                  <a:srgbClr val="000000"/>
                </a:solidFill>
                <a:latin typeface="Canva Sans"/>
                <a:ea typeface="Canva Sans"/>
                <a:cs typeface="Canva Sans"/>
                <a:sym typeface="Canva Sans"/>
              </a:rPr>
              <a:t>: </a:t>
            </a:r>
          </a:p>
          <a:p>
            <a:pPr algn="just">
              <a:lnSpc>
                <a:spcPts val="3127"/>
              </a:lnSpc>
              <a:spcBef>
                <a:spcPct val="0"/>
              </a:spcBef>
            </a:pPr>
            <a:r>
              <a:rPr lang="en-US" sz="2233" u="sng" dirty="0">
                <a:solidFill>
                  <a:srgbClr val="000000"/>
                </a:solidFill>
                <a:latin typeface="Canva Sans"/>
                <a:ea typeface="Canva Sans"/>
                <a:cs typeface="Canva Sans"/>
                <a:sym typeface="Canva Sans"/>
                <a:hlinkClick r:id="rId3" tooltip="https://www.uni-augsburg.de/de/portal/internationals/abschluss/svk/"/>
              </a:rPr>
              <a:t>https://www.uni-augsburg.de/de/portal/internationals/abschluss/svk/</a:t>
            </a:r>
          </a:p>
        </p:txBody>
      </p:sp>
      <p:sp>
        <p:nvSpPr>
          <p:cNvPr id="4" name="Freeform 4"/>
          <p:cNvSpPr/>
          <p:nvPr/>
        </p:nvSpPr>
        <p:spPr>
          <a:xfrm>
            <a:off x="9842763" y="1359068"/>
            <a:ext cx="1557739" cy="1518087"/>
          </a:xfrm>
          <a:custGeom>
            <a:avLst/>
            <a:gdLst/>
            <a:ahLst/>
            <a:cxnLst/>
            <a:rect l="l" t="t" r="r" b="b"/>
            <a:pathLst>
              <a:path w="2336608" h="2277131">
                <a:moveTo>
                  <a:pt x="0" y="0"/>
                </a:moveTo>
                <a:lnTo>
                  <a:pt x="2336608" y="0"/>
                </a:lnTo>
                <a:lnTo>
                  <a:pt x="2336608" y="2277131"/>
                </a:lnTo>
                <a:lnTo>
                  <a:pt x="0" y="2277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sz="1200"/>
          </a:p>
        </p:txBody>
      </p:sp>
      <p:sp>
        <p:nvSpPr>
          <p:cNvPr id="5" name="TextBox 5"/>
          <p:cNvSpPr txBox="1"/>
          <p:nvPr/>
        </p:nvSpPr>
        <p:spPr>
          <a:xfrm>
            <a:off x="0" y="399995"/>
            <a:ext cx="8504849" cy="514628"/>
          </a:xfrm>
          <a:prstGeom prst="rect">
            <a:avLst/>
          </a:prstGeom>
        </p:spPr>
        <p:txBody>
          <a:bodyPr lIns="0" tIns="0" rIns="0" bIns="0" rtlCol="0" anchor="t">
            <a:spAutoFit/>
          </a:bodyPr>
          <a:lstStyle/>
          <a:p>
            <a:pPr algn="ctr">
              <a:lnSpc>
                <a:spcPts val="4386"/>
              </a:lnSpc>
              <a:spcBef>
                <a:spcPct val="0"/>
              </a:spcBef>
            </a:pPr>
            <a:r>
              <a:rPr lang="en-US" sz="3133" b="1" dirty="0" err="1">
                <a:solidFill>
                  <a:srgbClr val="A3017C"/>
                </a:solidFill>
                <a:latin typeface="Canva Sans Bold"/>
                <a:ea typeface="Canva Sans Bold"/>
                <a:cs typeface="Canva Sans Bold"/>
                <a:sym typeface="Canva Sans Bold"/>
              </a:rPr>
              <a:t>Wichtige</a:t>
            </a:r>
            <a:r>
              <a:rPr lang="en-US" sz="3133" b="1" dirty="0">
                <a:solidFill>
                  <a:srgbClr val="A3017C"/>
                </a:solidFill>
                <a:latin typeface="Canva Sans Bold"/>
                <a:ea typeface="Canva Sans Bold"/>
                <a:cs typeface="Canva Sans Bold"/>
                <a:sym typeface="Canva Sans Bold"/>
              </a:rPr>
              <a:t> </a:t>
            </a:r>
            <a:r>
              <a:rPr lang="en-US" sz="3133" b="1" dirty="0" err="1">
                <a:solidFill>
                  <a:srgbClr val="A3017C"/>
                </a:solidFill>
                <a:latin typeface="Canva Sans Bold"/>
                <a:ea typeface="Canva Sans Bold"/>
                <a:cs typeface="Canva Sans Bold"/>
                <a:sym typeface="Canva Sans Bold"/>
              </a:rPr>
              <a:t>Informationen</a:t>
            </a:r>
            <a:r>
              <a:rPr lang="en-US" sz="3133" b="1" dirty="0">
                <a:solidFill>
                  <a:srgbClr val="A3017C"/>
                </a:solidFill>
                <a:latin typeface="Canva Sans Bold"/>
                <a:ea typeface="Canva Sans Bold"/>
                <a:cs typeface="Canva Sans Bold"/>
                <a:sym typeface="Canva Sans Bold"/>
              </a:rPr>
              <a:t> </a:t>
            </a:r>
            <a:r>
              <a:rPr lang="en-US" sz="3133" b="1" dirty="0" err="1">
                <a:solidFill>
                  <a:srgbClr val="A3017C"/>
                </a:solidFill>
                <a:latin typeface="Canva Sans Bold"/>
                <a:ea typeface="Canva Sans Bold"/>
                <a:cs typeface="Canva Sans Bold"/>
                <a:sym typeface="Canva Sans Bold"/>
              </a:rPr>
              <a:t>zum</a:t>
            </a:r>
            <a:r>
              <a:rPr lang="en-US" sz="3133" b="1" dirty="0">
                <a:solidFill>
                  <a:srgbClr val="A3017C"/>
                </a:solidFill>
                <a:latin typeface="Canva Sans Bold"/>
                <a:ea typeface="Canva Sans Bold"/>
                <a:cs typeface="Canva Sans Bold"/>
                <a:sym typeface="Canva Sans Bold"/>
              </a:rPr>
              <a:t> </a:t>
            </a:r>
            <a:r>
              <a:rPr lang="en-US" sz="3133" b="1" dirty="0" err="1">
                <a:solidFill>
                  <a:srgbClr val="A3017C"/>
                </a:solidFill>
                <a:latin typeface="Canva Sans Bold"/>
                <a:ea typeface="Canva Sans Bold"/>
                <a:cs typeface="Canva Sans Bold"/>
                <a:sym typeface="Canva Sans Bold"/>
              </a:rPr>
              <a:t>Studienbeginn</a:t>
            </a:r>
            <a:endParaRPr lang="en-US" sz="3133" b="1" dirty="0">
              <a:solidFill>
                <a:srgbClr val="A3017C"/>
              </a:solidFill>
              <a:latin typeface="Canva Sans Bold"/>
              <a:ea typeface="Canva Sans Bold"/>
              <a:cs typeface="Canva Sans Bold"/>
              <a:sym typeface="Canva Sans Bold"/>
            </a:endParaRPr>
          </a:p>
        </p:txBody>
      </p:sp>
      <p:sp>
        <p:nvSpPr>
          <p:cNvPr id="6" name="TextBox 6"/>
          <p:cNvSpPr txBox="1"/>
          <p:nvPr/>
        </p:nvSpPr>
        <p:spPr>
          <a:xfrm>
            <a:off x="685800" y="1314617"/>
            <a:ext cx="8504849" cy="1555939"/>
          </a:xfrm>
          <a:prstGeom prst="rect">
            <a:avLst/>
          </a:prstGeom>
        </p:spPr>
        <p:txBody>
          <a:bodyPr lIns="0" tIns="0" rIns="0" bIns="0" rtlCol="0" anchor="t">
            <a:spAutoFit/>
          </a:bodyPr>
          <a:lstStyle/>
          <a:p>
            <a:pPr algn="just">
              <a:lnSpc>
                <a:spcPts val="3125"/>
              </a:lnSpc>
              <a:spcBef>
                <a:spcPct val="0"/>
              </a:spcBef>
            </a:pPr>
            <a:r>
              <a:rPr lang="en-US" sz="2233">
                <a:solidFill>
                  <a:srgbClr val="000000"/>
                </a:solidFill>
                <a:latin typeface="Canva Sans"/>
                <a:ea typeface="Canva Sans"/>
                <a:cs typeface="Canva Sans"/>
                <a:sym typeface="Canva Sans"/>
              </a:rPr>
              <a:t>Das Akademische Auslandsamt der Universität Augsburg hat für internationale Erstsemester eine Präsentationsreihe mit den wichtigsten Informationen rund um das Studium und Leben in Augsburg zusammengestellt.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rPr>
              <a:t>SIM-Karte kaufen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807631" y="1566828"/>
            <a:ext cx="7275012" cy="2205072"/>
          </a:xfrm>
          <a:ln>
            <a:solidFill>
              <a:schemeClr val="bg1"/>
            </a:solidFill>
          </a:ln>
        </p:spPr>
        <p:txBody>
          <a:bodyPr/>
          <a:lstStyle/>
          <a:p>
            <a:r>
              <a:rPr lang="de-DE" sz="1800" dirty="0">
                <a:solidFill>
                  <a:schemeClr val="tx1"/>
                </a:solidFill>
              </a:rPr>
              <a:t>Bald nach Ihrer Ankunft sollten Sie sich eine </a:t>
            </a:r>
            <a:r>
              <a:rPr lang="de-DE" sz="1800" b="1" dirty="0">
                <a:solidFill>
                  <a:schemeClr val="tx1"/>
                </a:solidFill>
              </a:rPr>
              <a:t>SIM-Karte für Ihr Handy </a:t>
            </a:r>
            <a:r>
              <a:rPr lang="de-DE" sz="1800" dirty="0">
                <a:solidFill>
                  <a:schemeClr val="tx1"/>
                </a:solidFill>
              </a:rPr>
              <a:t>kaufen.</a:t>
            </a:r>
          </a:p>
          <a:p>
            <a:endParaRPr lang="de-DE" sz="1800" dirty="0">
              <a:solidFill>
                <a:schemeClr val="tx1"/>
              </a:solidFill>
            </a:endParaRPr>
          </a:p>
          <a:p>
            <a:r>
              <a:rPr lang="de-DE" sz="1800" dirty="0">
                <a:solidFill>
                  <a:schemeClr val="tx1"/>
                </a:solidFill>
              </a:rPr>
              <a:t>Ein Handyvertrag ist meist erst bei einem mehrjährigen Aufenthalt in Deutschland sinnvoll. </a:t>
            </a:r>
          </a:p>
          <a:p>
            <a:r>
              <a:rPr lang="de-DE" sz="1800" dirty="0">
                <a:solidFill>
                  <a:schemeClr val="tx1"/>
                </a:solidFill>
              </a:rPr>
              <a:t>Es gibt die Möglichkeit, sich stattdessen Prepaid-Karten ab 10 € zu kaufen. Diese findet man in Elektromärkten wie </a:t>
            </a:r>
            <a:r>
              <a:rPr lang="de-DE" sz="1800" i="1" dirty="0">
                <a:solidFill>
                  <a:schemeClr val="tx1"/>
                </a:solidFill>
              </a:rPr>
              <a:t>MediaMarkt</a:t>
            </a:r>
            <a:r>
              <a:rPr lang="de-DE" sz="1800" dirty="0">
                <a:solidFill>
                  <a:schemeClr val="tx1"/>
                </a:solidFill>
              </a:rPr>
              <a:t> und </a:t>
            </a:r>
            <a:r>
              <a:rPr lang="de-DE" sz="1800" i="1" dirty="0">
                <a:solidFill>
                  <a:schemeClr val="tx1"/>
                </a:solidFill>
              </a:rPr>
              <a:t>Saturn</a:t>
            </a:r>
            <a:r>
              <a:rPr lang="de-DE" sz="1800" dirty="0">
                <a:solidFill>
                  <a:schemeClr val="tx1"/>
                </a:solidFill>
              </a:rPr>
              <a:t>, in Drogeriemärkten wie </a:t>
            </a:r>
            <a:r>
              <a:rPr lang="de-DE" sz="1800" i="1" dirty="0">
                <a:solidFill>
                  <a:schemeClr val="tx1"/>
                </a:solidFill>
              </a:rPr>
              <a:t>dm</a:t>
            </a:r>
            <a:r>
              <a:rPr lang="de-DE" sz="1800" dirty="0">
                <a:solidFill>
                  <a:schemeClr val="tx1"/>
                </a:solidFill>
              </a:rPr>
              <a:t>, </a:t>
            </a:r>
            <a:r>
              <a:rPr lang="de-DE" sz="1800" i="1" dirty="0">
                <a:solidFill>
                  <a:schemeClr val="tx1"/>
                </a:solidFill>
              </a:rPr>
              <a:t>Müller</a:t>
            </a:r>
            <a:r>
              <a:rPr lang="de-DE" sz="1800" dirty="0">
                <a:solidFill>
                  <a:schemeClr val="tx1"/>
                </a:solidFill>
              </a:rPr>
              <a:t>, </a:t>
            </a:r>
            <a:r>
              <a:rPr lang="de-DE" sz="1800" i="1" dirty="0">
                <a:solidFill>
                  <a:schemeClr val="tx1"/>
                </a:solidFill>
              </a:rPr>
              <a:t>Rossmann </a:t>
            </a:r>
            <a:r>
              <a:rPr lang="de-DE" sz="1800" dirty="0">
                <a:solidFill>
                  <a:schemeClr val="tx1"/>
                </a:solidFill>
              </a:rPr>
              <a:t>oder Supermärkten wie </a:t>
            </a:r>
            <a:r>
              <a:rPr lang="de-DE" sz="1800" i="1" dirty="0">
                <a:solidFill>
                  <a:schemeClr val="tx1"/>
                </a:solidFill>
              </a:rPr>
              <a:t>Aldi</a:t>
            </a:r>
            <a:r>
              <a:rPr lang="de-DE" sz="1800" dirty="0">
                <a:solidFill>
                  <a:schemeClr val="tx1"/>
                </a:solidFill>
              </a:rPr>
              <a:t>. Die Kosten sind hierbei vom Verbrauch abhängig.</a:t>
            </a:r>
          </a:p>
          <a:p>
            <a:endParaRPr lang="de-DE" sz="1600" dirty="0">
              <a:solidFill>
                <a:schemeClr val="tx1"/>
              </a:solidFill>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B5D162AD-B013-D7F4-65E1-E86F81218EAD}"/>
              </a:ext>
            </a:extLst>
          </p:cNvPr>
          <p:cNvPicPr>
            <a:picLocks noChangeAspect="1"/>
          </p:cNvPicPr>
          <p:nvPr/>
        </p:nvPicPr>
        <p:blipFill>
          <a:blip r:embed="rId2"/>
          <a:srcRect l="28979" t="12081" r="26239" b="10950"/>
          <a:stretch/>
        </p:blipFill>
        <p:spPr>
          <a:xfrm rot="786161">
            <a:off x="9521093" y="771223"/>
            <a:ext cx="1254035" cy="1724298"/>
          </a:xfrm>
          <a:prstGeom prst="rect">
            <a:avLst/>
          </a:prstGeom>
        </p:spPr>
      </p:pic>
      <p:pic>
        <p:nvPicPr>
          <p:cNvPr id="3" name="Grafik 2" descr="Signal Silhouette">
            <a:extLst>
              <a:ext uri="{FF2B5EF4-FFF2-40B4-BE49-F238E27FC236}">
                <a16:creationId xmlns:a16="http://schemas.microsoft.com/office/drawing/2014/main" id="{943018F0-E910-F672-2FCE-3BA8C3D100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54250" y="283991"/>
            <a:ext cx="914400" cy="914400"/>
          </a:xfrm>
          <a:prstGeom prst="rect">
            <a:avLst/>
          </a:prstGeom>
        </p:spPr>
      </p:pic>
      <p:pic>
        <p:nvPicPr>
          <p:cNvPr id="1026" name="Picture 2" descr="Elektronik, Trends &amp; Technik kaufen im Onlineshop | MediaMarkt">
            <a:extLst>
              <a:ext uri="{FF2B5EF4-FFF2-40B4-BE49-F238E27FC236}">
                <a16:creationId xmlns:a16="http://schemas.microsoft.com/office/drawing/2014/main" id="{5BA96F77-6AB3-AF98-EAD5-DD16FE0C2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96" y="4640069"/>
            <a:ext cx="2480389" cy="1302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ektronik, Technik und Trends im Onlineshop | Saturn">
            <a:extLst>
              <a:ext uri="{FF2B5EF4-FFF2-40B4-BE49-F238E27FC236}">
                <a16:creationId xmlns:a16="http://schemas.microsoft.com/office/drawing/2014/main" id="{BB4E713A-E30D-952D-67ED-5397EE141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6737" y="4784026"/>
            <a:ext cx="2038350" cy="10701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m Drogeriemarkt | Milaneo Stuttgart">
            <a:extLst>
              <a:ext uri="{FF2B5EF4-FFF2-40B4-BE49-F238E27FC236}">
                <a16:creationId xmlns:a16="http://schemas.microsoft.com/office/drawing/2014/main" id="{5A80C5AC-BDA8-EC8F-C770-5B17604E0D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1452" y="4813221"/>
            <a:ext cx="1709057" cy="9613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3653037-DBE9-FC7A-E5F5-EF7F80F064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5700" y="4813221"/>
            <a:ext cx="1153885" cy="86541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ossmann – Luisencenter Darmstadt">
            <a:extLst>
              <a:ext uri="{FF2B5EF4-FFF2-40B4-BE49-F238E27FC236}">
                <a16:creationId xmlns:a16="http://schemas.microsoft.com/office/drawing/2014/main" id="{1614983A-5756-7E81-E084-9C2B6F84E6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75985" y="4796828"/>
            <a:ext cx="1101300" cy="11013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irmenprofil von ALDI International Services SE &amp; Co. oHG auf Digitale Leute">
            <a:extLst>
              <a:ext uri="{FF2B5EF4-FFF2-40B4-BE49-F238E27FC236}">
                <a16:creationId xmlns:a16="http://schemas.microsoft.com/office/drawing/2014/main" id="{F12D31F0-551E-E182-225D-4A725D1263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47166" y="4832600"/>
            <a:ext cx="764284" cy="91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442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a:xfrm>
            <a:off x="719400" y="-139013"/>
            <a:ext cx="10753200" cy="1017917"/>
          </a:xfrm>
        </p:spPr>
        <p:txBody>
          <a:bodyPr/>
          <a:lstStyle/>
          <a:p>
            <a:r>
              <a:rPr lang="de-DE" dirty="0">
                <a:solidFill>
                  <a:srgbClr val="AD007C"/>
                </a:solidFill>
                <a:latin typeface="+mj-lt"/>
              </a:rPr>
              <a:t>Bankkonto eröffnen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14095"/>
            <a:ext cx="10753200" cy="4890119"/>
          </a:xfrm>
        </p:spPr>
        <p:txBody>
          <a:bodyPr/>
          <a:lstStyle/>
          <a:p>
            <a:r>
              <a:rPr lang="de-DE" sz="1800" b="1" dirty="0">
                <a:solidFill>
                  <a:schemeClr val="tx1"/>
                </a:solidFill>
              </a:rPr>
              <a:t>Ein Bankkonto zu eröffnen ist für Sie dann nötig, wenn Sie:</a:t>
            </a:r>
          </a:p>
          <a:p>
            <a:pPr marL="285750" indent="-285750">
              <a:buFont typeface="Wingdings" panose="05000000000000000000" pitchFamily="2" charset="2"/>
              <a:buChar char="§"/>
            </a:pPr>
            <a:r>
              <a:rPr lang="de-DE" sz="1800" dirty="0">
                <a:solidFill>
                  <a:schemeClr val="tx1"/>
                </a:solidFill>
              </a:rPr>
              <a:t>einen mehrjährigen Aufenthalt in Deutschland planen</a:t>
            </a:r>
          </a:p>
          <a:p>
            <a:pPr marL="285750" indent="-285750">
              <a:buFont typeface="Wingdings" panose="05000000000000000000" pitchFamily="2" charset="2"/>
              <a:buChar char="§"/>
            </a:pPr>
            <a:r>
              <a:rPr lang="de-DE" sz="1800" dirty="0">
                <a:solidFill>
                  <a:schemeClr val="tx1"/>
                </a:solidFill>
              </a:rPr>
              <a:t>Sie Miete für ein Wohnheim-Zimmer zahlen müssen – Es werden dort nur deutsche Bankkonten akzeptiert!</a:t>
            </a:r>
          </a:p>
          <a:p>
            <a:pPr marL="285750" indent="-285750">
              <a:buFont typeface="Wingdings" panose="05000000000000000000" pitchFamily="2" charset="2"/>
              <a:buChar char="§"/>
            </a:pPr>
            <a:r>
              <a:rPr lang="de-DE" sz="1800" dirty="0">
                <a:solidFill>
                  <a:schemeClr val="tx1"/>
                </a:solidFill>
              </a:rPr>
              <a:t>einen deutsche Krankenversicherung abschließen</a:t>
            </a:r>
          </a:p>
          <a:p>
            <a:pPr marL="285750" indent="-285750">
              <a:buFont typeface="Wingdings" panose="05000000000000000000" pitchFamily="2" charset="2"/>
              <a:buChar char="§"/>
            </a:pPr>
            <a:r>
              <a:rPr lang="de-DE" sz="1800" dirty="0">
                <a:solidFill>
                  <a:schemeClr val="tx1"/>
                </a:solidFill>
              </a:rPr>
              <a:t>neben dem Studium in Deutschland arbeiten möchten</a:t>
            </a:r>
          </a:p>
          <a:p>
            <a:pPr marL="285750" indent="-285750">
              <a:buFont typeface="Wingdings" panose="05000000000000000000" pitchFamily="2" charset="2"/>
              <a:buChar char="§"/>
            </a:pPr>
            <a:r>
              <a:rPr lang="de-DE" sz="1800" dirty="0">
                <a:solidFill>
                  <a:schemeClr val="tx1"/>
                </a:solidFill>
              </a:rPr>
              <a:t>In Deutschland kostenlos Geld abheben möchten – Sie werden im Alltag immer mal wieder Bargeld benötigen!</a:t>
            </a:r>
          </a:p>
          <a:p>
            <a:endParaRPr lang="de-DE" sz="1800" dirty="0">
              <a:solidFill>
                <a:schemeClr val="tx1"/>
              </a:solidFill>
            </a:endParaRPr>
          </a:p>
          <a:p>
            <a:r>
              <a:rPr lang="de-DE" sz="1800" dirty="0">
                <a:solidFill>
                  <a:schemeClr val="tx1"/>
                </a:solidFill>
              </a:rPr>
              <a:t>Wir empfehlen Ihnen, eine Bank zu wählen, deren Filiale bzw. Geldautomaten Sie gut erreichen können.</a:t>
            </a:r>
          </a:p>
          <a:p>
            <a:r>
              <a:rPr lang="de-DE" sz="1800" dirty="0">
                <a:solidFill>
                  <a:schemeClr val="tx1"/>
                </a:solidFill>
              </a:rPr>
              <a:t>Die meisten ausländischen Studierenden wählen die </a:t>
            </a:r>
            <a:r>
              <a:rPr lang="de-DE" sz="1800" i="1" dirty="0">
                <a:solidFill>
                  <a:schemeClr val="tx1"/>
                </a:solidFill>
              </a:rPr>
              <a:t>Stadtsparkasse Augsburg, </a:t>
            </a:r>
            <a:r>
              <a:rPr lang="de-DE" sz="1800" dirty="0">
                <a:solidFill>
                  <a:schemeClr val="tx1"/>
                </a:solidFill>
              </a:rPr>
              <a:t>da diese viele Geldautomaten in der ganzen Stadt verteilt hat.</a:t>
            </a:r>
          </a:p>
          <a:p>
            <a:endParaRPr lang="de-DE" sz="1800" dirty="0">
              <a:solidFill>
                <a:schemeClr val="tx1"/>
              </a:solidFill>
            </a:endParaRPr>
          </a:p>
          <a:p>
            <a:r>
              <a:rPr lang="de-DE" sz="1800" spc="-55" dirty="0">
                <a:solidFill>
                  <a:schemeClr val="tx1"/>
                </a:solidFill>
                <a:cs typeface="Arial MT"/>
              </a:rPr>
              <a:t>Um ein Bankkonto zu eröffnen, machen Sie einen Termin in einer Bankfiliale Ihrer Wahl aus, z.B. Stadtsparkasse Univiertel: Telefon 0821/32550</a:t>
            </a:r>
          </a:p>
          <a:p>
            <a:r>
              <a:rPr lang="de-DE" sz="1800" spc="-55" dirty="0">
                <a:solidFill>
                  <a:schemeClr val="tx1"/>
                </a:solidFill>
                <a:cs typeface="Arial MT"/>
              </a:rPr>
              <a:t>E-Mail-Adresse: </a:t>
            </a:r>
            <a:r>
              <a:rPr lang="de-DE" sz="1600" dirty="0">
                <a:hlinkClick r:id="rId3"/>
              </a:rPr>
              <a:t>bc38@sska.de</a:t>
            </a:r>
            <a:endParaRPr lang="de-DE" sz="1600" dirty="0"/>
          </a:p>
          <a:p>
            <a:r>
              <a:rPr lang="de-DE" sz="1800" spc="-55" dirty="0">
                <a:solidFill>
                  <a:schemeClr val="tx1"/>
                </a:solidFill>
                <a:cs typeface="Arial MT"/>
              </a:rPr>
              <a:t>Adresse: Hermann-Köhl-Str. 9, 86159 Augsburg</a:t>
            </a:r>
          </a:p>
          <a:p>
            <a:endParaRPr lang="de-DE" sz="1800" spc="-55" dirty="0">
              <a:solidFill>
                <a:schemeClr val="tx1"/>
              </a:solidFill>
              <a:cs typeface="Arial MT"/>
            </a:endParaRPr>
          </a:p>
          <a:p>
            <a:endParaRPr lang="de-DE" sz="1800" spc="-55" dirty="0">
              <a:solidFill>
                <a:schemeClr val="tx1"/>
              </a:solidFill>
              <a:cs typeface="Arial MT"/>
            </a:endParaRPr>
          </a:p>
          <a:p>
            <a:r>
              <a:rPr lang="de-DE" sz="1800" spc="-55" dirty="0">
                <a:solidFill>
                  <a:schemeClr val="tx1"/>
                </a:solidFill>
                <a:cs typeface="Arial MT"/>
              </a:rPr>
              <a:t>Ein Kontoeröffnung bei einer </a:t>
            </a:r>
            <a:r>
              <a:rPr lang="de-DE" sz="1800" b="1" spc="-55" dirty="0">
                <a:solidFill>
                  <a:schemeClr val="tx1"/>
                </a:solidFill>
                <a:cs typeface="Arial MT"/>
              </a:rPr>
              <a:t>Online-Bank</a:t>
            </a:r>
            <a:r>
              <a:rPr lang="de-DE" sz="1800" spc="-55" dirty="0">
                <a:solidFill>
                  <a:schemeClr val="tx1"/>
                </a:solidFill>
                <a:cs typeface="Arial MT"/>
              </a:rPr>
              <a:t> (z.B. N26) ist ebenfalls möglich!</a:t>
            </a: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92C71248-9DB1-31D1-C1E1-C2C72015BCED}"/>
              </a:ext>
            </a:extLst>
          </p:cNvPr>
          <p:cNvPicPr>
            <a:picLocks noChangeAspect="1"/>
          </p:cNvPicPr>
          <p:nvPr/>
        </p:nvPicPr>
        <p:blipFill>
          <a:blip r:embed="rId4"/>
          <a:stretch>
            <a:fillRect/>
          </a:stretch>
        </p:blipFill>
        <p:spPr>
          <a:xfrm>
            <a:off x="7092645" y="4686894"/>
            <a:ext cx="750119" cy="864616"/>
          </a:xfrm>
          <a:prstGeom prst="rect">
            <a:avLst/>
          </a:prstGeom>
        </p:spPr>
      </p:pic>
      <p:pic>
        <p:nvPicPr>
          <p:cNvPr id="5" name="Grafik 4">
            <a:extLst>
              <a:ext uri="{FF2B5EF4-FFF2-40B4-BE49-F238E27FC236}">
                <a16:creationId xmlns:a16="http://schemas.microsoft.com/office/drawing/2014/main" id="{1F2603BF-33C4-7D00-3244-734688DA9A5D}"/>
              </a:ext>
            </a:extLst>
          </p:cNvPr>
          <p:cNvPicPr>
            <a:picLocks noChangeAspect="1"/>
          </p:cNvPicPr>
          <p:nvPr/>
        </p:nvPicPr>
        <p:blipFill>
          <a:blip r:embed="rId5"/>
          <a:stretch>
            <a:fillRect/>
          </a:stretch>
        </p:blipFill>
        <p:spPr>
          <a:xfrm>
            <a:off x="8083740" y="4750205"/>
            <a:ext cx="2124075" cy="1409700"/>
          </a:xfrm>
          <a:prstGeom prst="rect">
            <a:avLst/>
          </a:prstGeom>
          <a:ln>
            <a:solidFill>
              <a:schemeClr val="accent1">
                <a:alpha val="80000"/>
              </a:schemeClr>
            </a:solidFill>
          </a:ln>
        </p:spPr>
      </p:pic>
      <p:pic>
        <p:nvPicPr>
          <p:cNvPr id="7" name="Grafik 6">
            <a:extLst>
              <a:ext uri="{FF2B5EF4-FFF2-40B4-BE49-F238E27FC236}">
                <a16:creationId xmlns:a16="http://schemas.microsoft.com/office/drawing/2014/main" id="{883E9931-0CFC-1134-C1BB-F72F6C1ADC6A}"/>
              </a:ext>
            </a:extLst>
          </p:cNvPr>
          <p:cNvPicPr>
            <a:picLocks noChangeAspect="1"/>
          </p:cNvPicPr>
          <p:nvPr/>
        </p:nvPicPr>
        <p:blipFill>
          <a:blip r:embed="rId6"/>
          <a:stretch>
            <a:fillRect/>
          </a:stretch>
        </p:blipFill>
        <p:spPr>
          <a:xfrm>
            <a:off x="9505687" y="790317"/>
            <a:ext cx="1966913" cy="916019"/>
          </a:xfrm>
          <a:prstGeom prst="rect">
            <a:avLst/>
          </a:prstGeom>
        </p:spPr>
      </p:pic>
      <p:cxnSp>
        <p:nvCxnSpPr>
          <p:cNvPr id="4" name="Gerade Verbindung mit Pfeil 3">
            <a:extLst>
              <a:ext uri="{FF2B5EF4-FFF2-40B4-BE49-F238E27FC236}">
                <a16:creationId xmlns:a16="http://schemas.microsoft.com/office/drawing/2014/main" id="{02312827-3BDA-9707-1930-5AEB5D878BA0}"/>
              </a:ext>
            </a:extLst>
          </p:cNvPr>
          <p:cNvCxnSpPr>
            <a:cxnSpLocks/>
          </p:cNvCxnSpPr>
          <p:nvPr/>
        </p:nvCxnSpPr>
        <p:spPr>
          <a:xfrm flipH="1">
            <a:off x="10334989" y="4686894"/>
            <a:ext cx="350097" cy="383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11780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Bankkonto eröffnen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14095"/>
            <a:ext cx="9817971" cy="4890119"/>
          </a:xfrm>
        </p:spPr>
        <p:txBody>
          <a:bodyPr/>
          <a:lstStyle/>
          <a:p>
            <a:r>
              <a:rPr lang="de-DE" sz="1800" b="1" dirty="0">
                <a:solidFill>
                  <a:schemeClr val="tx1"/>
                </a:solidFill>
              </a:rPr>
              <a:t>Nötige Unterlagen</a:t>
            </a:r>
          </a:p>
          <a:p>
            <a:endParaRPr lang="de-DE" sz="1800" b="1" dirty="0">
              <a:solidFill>
                <a:schemeClr val="tx1"/>
              </a:solidFill>
            </a:endParaRPr>
          </a:p>
          <a:p>
            <a:pPr marL="285750" indent="-285750">
              <a:buFont typeface="Wingdings" panose="05000000000000000000" pitchFamily="2" charset="2"/>
              <a:buChar char="§"/>
            </a:pPr>
            <a:r>
              <a:rPr lang="de-DE" sz="1800" dirty="0">
                <a:solidFill>
                  <a:schemeClr val="tx1"/>
                </a:solidFill>
              </a:rPr>
              <a:t>deutsche Handynummer (für das Online-Banking!)</a:t>
            </a:r>
          </a:p>
          <a:p>
            <a:pPr marL="285750" indent="-285750">
              <a:buFont typeface="Wingdings" panose="05000000000000000000" pitchFamily="2" charset="2"/>
              <a:buChar char="§"/>
            </a:pPr>
            <a:r>
              <a:rPr lang="de-DE" sz="1800" dirty="0">
                <a:solidFill>
                  <a:schemeClr val="tx1"/>
                </a:solidFill>
              </a:rPr>
              <a:t>Ihre vollständige Adresse in Deutschland (mit Apartmentnummer, wenn Sie im Wohnheim wohnen)</a:t>
            </a:r>
          </a:p>
          <a:p>
            <a:pPr marL="285750" indent="-285750">
              <a:buFont typeface="Wingdings" panose="05000000000000000000" pitchFamily="2" charset="2"/>
              <a:buChar char="§"/>
            </a:pPr>
            <a:r>
              <a:rPr lang="de-DE" sz="1800" dirty="0">
                <a:solidFill>
                  <a:schemeClr val="tx1"/>
                </a:solidFill>
              </a:rPr>
              <a:t>Ihre Anmeldebestätigung der Stadt ODER Mietvertrag</a:t>
            </a:r>
          </a:p>
          <a:p>
            <a:pPr marL="285750" indent="-285750">
              <a:buFont typeface="Wingdings" panose="05000000000000000000" pitchFamily="2" charset="2"/>
              <a:buChar char="§"/>
            </a:pPr>
            <a:r>
              <a:rPr lang="de-DE" sz="1800" dirty="0">
                <a:solidFill>
                  <a:schemeClr val="tx1"/>
                </a:solidFill>
              </a:rPr>
              <a:t>Ihren Zulassungsbescheid der Universität (als Bestätigung dafür, dass Sie Student/in sein werden, dann ist das Konto kostenlos bis zum Alter von 28 Jahren) oder Immatrikulationsbescheinigung</a:t>
            </a:r>
          </a:p>
          <a:p>
            <a:pPr marL="285750" indent="-285750">
              <a:buFont typeface="Wingdings" panose="05000000000000000000" pitchFamily="2" charset="2"/>
              <a:buChar char="§"/>
            </a:pPr>
            <a:r>
              <a:rPr lang="de-DE" sz="1800" dirty="0">
                <a:solidFill>
                  <a:schemeClr val="tx1"/>
                </a:solidFill>
              </a:rPr>
              <a:t>Ihre Steueridentifikationsnummer* aus Ihrem Heimatland</a:t>
            </a:r>
          </a:p>
          <a:p>
            <a:pPr marL="285750" indent="-285750">
              <a:buFont typeface="Wingdings" panose="05000000000000000000" pitchFamily="2" charset="2"/>
              <a:buChar char="§"/>
            </a:pPr>
            <a:endParaRPr lang="de-DE" sz="1800" dirty="0">
              <a:solidFill>
                <a:schemeClr val="tx1"/>
              </a:solidFill>
            </a:endParaRPr>
          </a:p>
          <a:p>
            <a:pPr marL="285750" indent="-285750">
              <a:buFont typeface="Wingdings" panose="05000000000000000000" pitchFamily="2" charset="2"/>
              <a:buChar char="§"/>
            </a:pPr>
            <a:r>
              <a:rPr lang="de-DE" sz="1800" dirty="0">
                <a:solidFill>
                  <a:schemeClr val="tx1"/>
                </a:solidFill>
              </a:rPr>
              <a:t>Sie erhalten Ihre Geldkarte nach ca. zwei Wochen mit der Post</a:t>
            </a:r>
          </a:p>
          <a:p>
            <a:endParaRPr lang="de-DE" sz="1800" dirty="0">
              <a:solidFill>
                <a:schemeClr val="tx1"/>
              </a:solidFill>
            </a:endParaRPr>
          </a:p>
          <a:p>
            <a:endParaRPr lang="de-DE" sz="1800" dirty="0">
              <a:solidFill>
                <a:schemeClr val="tx1"/>
              </a:solidFill>
            </a:endParaRPr>
          </a:p>
          <a:p>
            <a:r>
              <a:rPr lang="de-DE" sz="1800" dirty="0">
                <a:solidFill>
                  <a:schemeClr val="tx1"/>
                </a:solidFill>
              </a:rPr>
              <a:t>* Mit der Steueridentifikationsnummer (auch TIN) prüft man Ihre Identität. Wenn Sie in Ihrem Heimatland keine Steuern zahlen, müssen Sie keine Nummer angeben. Sie müssen dann ein Formular unterschreiben, dass Sie nicht steuerpflichtig sind.</a:t>
            </a:r>
          </a:p>
          <a:p>
            <a:pPr marL="285750" indent="-285750">
              <a:buFont typeface="Wingdings" panose="05000000000000000000" pitchFamily="2" charset="2"/>
              <a:buChar char="§"/>
            </a:pPr>
            <a:endParaRPr lang="de-DE" sz="1800" dirty="0">
              <a:solidFill>
                <a:schemeClr val="tx1"/>
              </a:solidFill>
            </a:endParaRPr>
          </a:p>
          <a:p>
            <a:pPr marL="285750" indent="-285750">
              <a:buFont typeface="Wingdings" panose="05000000000000000000" pitchFamily="2" charset="2"/>
              <a:buChar char="§"/>
            </a:pPr>
            <a:endParaRPr lang="de-DE" sz="1800" dirty="0">
              <a:solidFill>
                <a:schemeClr val="tx1"/>
              </a:solidFill>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21E8E0E8-DDCA-F368-F5FB-E8E76E0CBB9D}"/>
              </a:ext>
            </a:extLst>
          </p:cNvPr>
          <p:cNvPicPr>
            <a:picLocks noChangeAspect="1"/>
          </p:cNvPicPr>
          <p:nvPr/>
        </p:nvPicPr>
        <p:blipFill>
          <a:blip r:embed="rId3"/>
          <a:srcRect t="7766" b="9809"/>
          <a:stretch/>
        </p:blipFill>
        <p:spPr>
          <a:xfrm>
            <a:off x="7123611" y="3498668"/>
            <a:ext cx="1287224" cy="795745"/>
          </a:xfrm>
          <a:prstGeom prst="rect">
            <a:avLst/>
          </a:prstGeom>
        </p:spPr>
      </p:pic>
    </p:spTree>
    <p:extLst>
      <p:ext uri="{BB962C8B-B14F-4D97-AF65-F5344CB8AC3E}">
        <p14:creationId xmlns:p14="http://schemas.microsoft.com/office/powerpoint/2010/main" val="2449248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Zahlungsarten in Deutschland</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935968" y="1726644"/>
            <a:ext cx="8986074" cy="3125487"/>
          </a:xfrm>
        </p:spPr>
        <p:txBody>
          <a:bodyPr/>
          <a:lstStyle/>
          <a:p>
            <a:pPr marL="342900" indent="-342900">
              <a:buFont typeface="+mj-lt"/>
              <a:buAutoNum type="arabicPeriod"/>
            </a:pPr>
            <a:r>
              <a:rPr lang="de-DE" sz="1600" dirty="0">
                <a:solidFill>
                  <a:schemeClr val="tx1"/>
                </a:solidFill>
              </a:rPr>
              <a:t>EC-Karte oder Kreditkarte (weit verbreitet im alltäglichen Leben)</a:t>
            </a:r>
          </a:p>
          <a:p>
            <a:pPr marL="342900" indent="-342900">
              <a:buFont typeface="+mj-lt"/>
              <a:buAutoNum type="arabicPeriod"/>
            </a:pPr>
            <a:endParaRPr lang="de-DE" sz="1600" b="1" dirty="0">
              <a:solidFill>
                <a:schemeClr val="tx1"/>
              </a:solidFill>
            </a:endParaRPr>
          </a:p>
          <a:p>
            <a:pPr marL="342900" indent="-342900">
              <a:buFont typeface="+mj-lt"/>
              <a:buAutoNum type="arabicPeriod"/>
            </a:pPr>
            <a:r>
              <a:rPr lang="de-DE" sz="1600" b="1" dirty="0">
                <a:solidFill>
                  <a:schemeClr val="tx1"/>
                </a:solidFill>
              </a:rPr>
              <a:t>Oft auch bar </a:t>
            </a:r>
            <a:r>
              <a:rPr lang="de-DE" sz="1600" dirty="0">
                <a:solidFill>
                  <a:schemeClr val="tx1"/>
                </a:solidFill>
              </a:rPr>
              <a:t>(v.a. kleinere Beträge)</a:t>
            </a:r>
          </a:p>
          <a:p>
            <a:pPr marL="342900" indent="-342900">
              <a:buFont typeface="+mj-lt"/>
              <a:buAutoNum type="arabicPeriod"/>
            </a:pPr>
            <a:endParaRPr lang="de-DE" sz="1600" dirty="0">
              <a:solidFill>
                <a:schemeClr val="tx1"/>
              </a:solidFill>
            </a:endParaRPr>
          </a:p>
          <a:p>
            <a:pPr marL="342900" indent="-342900">
              <a:buFont typeface="+mj-lt"/>
              <a:buAutoNum type="arabicPeriod"/>
            </a:pPr>
            <a:r>
              <a:rPr lang="de-DE" sz="1600" dirty="0">
                <a:solidFill>
                  <a:schemeClr val="tx1"/>
                </a:solidFill>
              </a:rPr>
              <a:t>Überweisung (bargeldlose Übertragung von eigenem Konto auf ein anderes – z.B. durch Online-Banking)</a:t>
            </a:r>
          </a:p>
          <a:p>
            <a:pPr marL="342900" indent="-342900">
              <a:buFont typeface="+mj-lt"/>
              <a:buAutoNum type="arabicPeriod"/>
            </a:pPr>
            <a:endParaRPr lang="de-DE" sz="1600" dirty="0">
              <a:solidFill>
                <a:schemeClr val="tx1"/>
              </a:solidFill>
            </a:endParaRPr>
          </a:p>
          <a:p>
            <a:pPr marL="342900" indent="-342900">
              <a:buFont typeface="+mj-lt"/>
              <a:buAutoNum type="arabicPeriod"/>
            </a:pPr>
            <a:r>
              <a:rPr lang="de-DE" sz="1600" dirty="0">
                <a:solidFill>
                  <a:schemeClr val="tx1"/>
                </a:solidFill>
              </a:rPr>
              <a:t>Einzugsermächtigung (auch „Lastschrift“, wird an Zahlungsempfänger erteilt; automatische Abbuchung  von Ihrem Konto, z.B. Miete, Telefonrechnung,  Krankenversicherung)</a:t>
            </a:r>
          </a:p>
          <a:p>
            <a:pPr marL="342900" indent="-342900">
              <a:buFont typeface="+mj-lt"/>
              <a:buAutoNum type="arabicPeriod"/>
            </a:pPr>
            <a:endParaRPr lang="de-DE" sz="1600" dirty="0">
              <a:solidFill>
                <a:schemeClr val="tx1"/>
              </a:solidFill>
            </a:endParaRPr>
          </a:p>
          <a:p>
            <a:pPr marL="342900" indent="-342900">
              <a:buFont typeface="+mj-lt"/>
              <a:buAutoNum type="arabicPeriod"/>
            </a:pPr>
            <a:r>
              <a:rPr lang="de-DE" sz="1600" dirty="0">
                <a:solidFill>
                  <a:schemeClr val="tx1"/>
                </a:solidFill>
              </a:rPr>
              <a:t>Dauerauftrag (Bank wird beauftragt, eine bestimmte Summe regelmäßig an denselben Empfänger zu überweisen)</a:t>
            </a: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3EFD1CA7-92AC-BDA7-D960-809437A2E76B}"/>
              </a:ext>
            </a:extLst>
          </p:cNvPr>
          <p:cNvPicPr>
            <a:picLocks noChangeAspect="1"/>
          </p:cNvPicPr>
          <p:nvPr/>
        </p:nvPicPr>
        <p:blipFill>
          <a:blip r:embed="rId3"/>
          <a:srcRect l="4529" t="7500" r="4314" b="13095"/>
          <a:stretch/>
        </p:blipFill>
        <p:spPr>
          <a:xfrm>
            <a:off x="5198759" y="4812206"/>
            <a:ext cx="1794482" cy="1688187"/>
          </a:xfrm>
          <a:prstGeom prst="rect">
            <a:avLst/>
          </a:prstGeom>
        </p:spPr>
      </p:pic>
    </p:spTree>
    <p:extLst>
      <p:ext uri="{BB962C8B-B14F-4D97-AF65-F5344CB8AC3E}">
        <p14:creationId xmlns:p14="http://schemas.microsoft.com/office/powerpoint/2010/main" val="2136983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Krankenversicherung </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414428"/>
            <a:ext cx="10453926" cy="4489066"/>
          </a:xfrm>
        </p:spPr>
        <p:txBody>
          <a:bodyPr/>
          <a:lstStyle/>
          <a:p>
            <a:r>
              <a:rPr lang="de-DE" sz="1600" dirty="0">
                <a:solidFill>
                  <a:schemeClr val="tx1"/>
                </a:solidFill>
                <a:latin typeface="Calibri" panose="020F0502020204030204" pitchFamily="34" charset="0"/>
                <a:cs typeface="Calibri" panose="020F0502020204030204" pitchFamily="34" charset="0"/>
              </a:rPr>
              <a:t>Für die Immatrikulation ist eine gültige Krankenversicherung nötig!</a:t>
            </a:r>
          </a:p>
          <a:p>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r>
              <a:rPr lang="de-DE" sz="1600" b="1" dirty="0">
                <a:solidFill>
                  <a:schemeClr val="tx1"/>
                </a:solidFill>
                <a:latin typeface="Calibri" panose="020F0502020204030204" pitchFamily="34" charset="0"/>
                <a:cs typeface="Calibri" panose="020F0502020204030204" pitchFamily="34" charset="0"/>
              </a:rPr>
              <a:t>Für EU-Bürger*innen gilt: </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Die Krankenversicherung aus Ihrem Heimatland reicht aus – Sie brauchen eine gültige EHIC-Karte!</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Notwendig für Immatrikulation: „Versicherungsbescheinigung zur Einschreibung“. Diese ist erhältlich bei einer deutschen gesetzlichen  Krankenversicherung durch Vorlage der EHIC-Karte</a:t>
            </a: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r>
              <a:rPr lang="de-DE" sz="1600" b="1" dirty="0">
                <a:solidFill>
                  <a:schemeClr val="tx1"/>
                </a:solidFill>
                <a:latin typeface="Calibri" panose="020F0502020204030204" pitchFamily="34" charset="0"/>
                <a:cs typeface="Calibri" panose="020F0502020204030204" pitchFamily="34" charset="0"/>
              </a:rPr>
              <a:t>Hinweise:</a:t>
            </a:r>
          </a:p>
          <a:p>
            <a:pPr marL="285750" indent="-285750">
              <a:buFont typeface="Wingdings" panose="05000000000000000000" pitchFamily="2" charset="2"/>
              <a:buChar char="à"/>
            </a:pPr>
            <a:r>
              <a:rPr lang="de-DE" sz="1600" dirty="0">
                <a:solidFill>
                  <a:schemeClr val="tx1"/>
                </a:solidFill>
                <a:latin typeface="Calibri" panose="020F0502020204030204" pitchFamily="34" charset="0"/>
                <a:cs typeface="Calibri" panose="020F0502020204030204" pitchFamily="34" charset="0"/>
              </a:rPr>
              <a:t>Ihre bestehende ausländische Krankenversicherung muss verlängert werden</a:t>
            </a:r>
          </a:p>
          <a:p>
            <a:pPr marL="285750" indent="-285750">
              <a:buFont typeface="Wingdings" panose="05000000000000000000" pitchFamily="2" charset="2"/>
              <a:buChar char="à"/>
            </a:pPr>
            <a:r>
              <a:rPr lang="de-DE" sz="1600" dirty="0">
                <a:solidFill>
                  <a:schemeClr val="tx1"/>
                </a:solidFill>
                <a:latin typeface="Calibri" panose="020F0502020204030204" pitchFamily="34" charset="0"/>
                <a:cs typeface="Calibri" panose="020F0502020204030204" pitchFamily="34" charset="0"/>
              </a:rPr>
              <a:t>Ihre ausländische Krankenversicherung übernimmt nur die Kosten, die sie im Heimatland zahlen würde. Weitere Kosten müssen selbst gezahlt werden.</a:t>
            </a:r>
          </a:p>
          <a:p>
            <a:pPr marL="285750" indent="-285750">
              <a:buFont typeface="Wingdings" panose="05000000000000000000" pitchFamily="2" charset="2"/>
              <a:buChar char="à"/>
            </a:pPr>
            <a:r>
              <a:rPr lang="de-DE" sz="1600" dirty="0">
                <a:solidFill>
                  <a:schemeClr val="tx1"/>
                </a:solidFill>
                <a:latin typeface="Calibri" panose="020F0502020204030204" pitchFamily="34" charset="0"/>
                <a:cs typeface="Calibri" panose="020F0502020204030204" pitchFamily="34" charset="0"/>
              </a:rPr>
              <a:t>Eine deutsche Krankenversicherung kann für Sie nötig werden, wenn Sie in Deutschland arbeiten wollen.</a:t>
            </a:r>
          </a:p>
          <a:p>
            <a:endParaRPr lang="de-DE" sz="1600" dirty="0">
              <a:solidFill>
                <a:schemeClr val="tx1"/>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1706677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Krankenversicherung (KV) </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453926" cy="4990382"/>
          </a:xfrm>
        </p:spPr>
        <p:txBody>
          <a:bodyPr/>
          <a:lstStyle/>
          <a:p>
            <a:r>
              <a:rPr lang="de-DE" sz="1600" dirty="0">
                <a:solidFill>
                  <a:schemeClr val="tx1"/>
                </a:solidFill>
                <a:latin typeface="Calibri" panose="020F0502020204030204" pitchFamily="34" charset="0"/>
                <a:cs typeface="Calibri" panose="020F0502020204030204" pitchFamily="34" charset="0"/>
              </a:rPr>
              <a:t>In Deutschland unterscheidet man </a:t>
            </a:r>
            <a:r>
              <a:rPr lang="de-DE" sz="1600" b="1" dirty="0">
                <a:solidFill>
                  <a:schemeClr val="tx1"/>
                </a:solidFill>
                <a:latin typeface="Calibri" panose="020F0502020204030204" pitchFamily="34" charset="0"/>
                <a:cs typeface="Calibri" panose="020F0502020204030204" pitchFamily="34" charset="0"/>
              </a:rPr>
              <a:t>private</a:t>
            </a:r>
            <a:r>
              <a:rPr lang="de-DE" sz="1600" dirty="0">
                <a:solidFill>
                  <a:schemeClr val="tx1"/>
                </a:solidFill>
                <a:latin typeface="Calibri" panose="020F0502020204030204" pitchFamily="34" charset="0"/>
                <a:cs typeface="Calibri" panose="020F0502020204030204" pitchFamily="34" charset="0"/>
              </a:rPr>
              <a:t> und </a:t>
            </a:r>
            <a:r>
              <a:rPr lang="de-DE" sz="1600" b="1" dirty="0">
                <a:solidFill>
                  <a:schemeClr val="tx1"/>
                </a:solidFill>
                <a:latin typeface="Calibri" panose="020F0502020204030204" pitchFamily="34" charset="0"/>
                <a:cs typeface="Calibri" panose="020F0502020204030204" pitchFamily="34" charset="0"/>
              </a:rPr>
              <a:t>gesetzliche</a:t>
            </a:r>
            <a:r>
              <a:rPr lang="de-DE" sz="1600" dirty="0">
                <a:solidFill>
                  <a:schemeClr val="tx1"/>
                </a:solidFill>
                <a:latin typeface="Calibri" panose="020F0502020204030204" pitchFamily="34" charset="0"/>
                <a:cs typeface="Calibri" panose="020F0502020204030204" pitchFamily="34" charset="0"/>
              </a:rPr>
              <a:t> Krankenversicherungen:</a:t>
            </a:r>
          </a:p>
          <a:p>
            <a:endParaRPr lang="de-DE" sz="1600" dirty="0">
              <a:solidFill>
                <a:schemeClr val="tx1"/>
              </a:solidFill>
              <a:latin typeface="Calibri" panose="020F0502020204030204" pitchFamily="34" charset="0"/>
              <a:cs typeface="Calibri" panose="020F0502020204030204" pitchFamily="34" charset="0"/>
            </a:endParaRPr>
          </a:p>
          <a:p>
            <a:r>
              <a:rPr lang="de-DE" sz="1600" b="1" dirty="0">
                <a:solidFill>
                  <a:schemeClr val="tx1"/>
                </a:solidFill>
                <a:latin typeface="Calibri" panose="020F0502020204030204" pitchFamily="34" charset="0"/>
                <a:cs typeface="Calibri" panose="020F0502020204030204" pitchFamily="34" charset="0"/>
              </a:rPr>
              <a:t>Gesetzliche Krankenversicherung:</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nur möglich für Studierende unter 30 Jahren</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sehr guter Versicherungsschutz</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keine Probleme mit einer Akzeptanz der Versicherung bei der Ausländerbehörde</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Kosten: ca. 145 € im Monat </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alle gesetzlichen Krankenversicherungen haben ungefähr die gleichen Leistungen</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Eine Übersicht über alle gesetzlichen Krankenversicherungen finden Sie hier:  </a:t>
            </a:r>
            <a:r>
              <a:rPr lang="de-DE" sz="1600" dirty="0">
                <a:solidFill>
                  <a:schemeClr val="tx1"/>
                </a:solidFill>
                <a:latin typeface="Calibri" panose="020F0502020204030204" pitchFamily="34" charset="0"/>
                <a:cs typeface="Calibri" panose="020F0502020204030204" pitchFamily="34" charset="0"/>
                <a:hlinkClick r:id="rId3"/>
              </a:rPr>
              <a:t>https://www.gesetzlichekrankenkassen.de/kassen/kassen.html</a:t>
            </a:r>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r>
              <a:rPr lang="de-DE" sz="1600" b="1" dirty="0">
                <a:solidFill>
                  <a:schemeClr val="tx1"/>
                </a:solidFill>
                <a:latin typeface="Calibri" panose="020F0502020204030204" pitchFamily="34" charset="0"/>
                <a:cs typeface="Calibri" panose="020F0502020204030204" pitchFamily="34" charset="0"/>
              </a:rPr>
              <a:t>Private Krankenversicherung:</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für Studierende über 30 Jahre</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günstiger, aber weniger Leistungen als bei gesetzlicher Krankenversicherung</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Kosten für Behandlungen müssen zuerst selbst gezahlt werden und werden dann zurückerstattet</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steigender Monatsbeitrag mit zunehmendem Alter</a:t>
            </a:r>
          </a:p>
          <a:p>
            <a:pPr marL="285750" indent="-285750">
              <a:buFont typeface="Wingdings" panose="05000000000000000000" pitchFamily="2" charset="2"/>
              <a:buChar char="§"/>
            </a:pPr>
            <a:r>
              <a:rPr lang="de-DE" sz="1600" b="1" dirty="0">
                <a:solidFill>
                  <a:schemeClr val="tx1"/>
                </a:solidFill>
                <a:latin typeface="Calibri" panose="020F0502020204030204" pitchFamily="34" charset="0"/>
                <a:cs typeface="Calibri" panose="020F0502020204030204" pitchFamily="34" charset="0"/>
              </a:rPr>
              <a:t>nachträglicher Wechsel zu gesetzlicher Krankenkasse während des Studiums nicht möglich!</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Beispiele: </a:t>
            </a:r>
            <a:r>
              <a:rPr lang="de-DE" sz="1600" i="1" dirty="0">
                <a:solidFill>
                  <a:schemeClr val="tx1"/>
                </a:solidFill>
                <a:latin typeface="Calibri" panose="020F0502020204030204" pitchFamily="34" charset="0"/>
                <a:cs typeface="Calibri" panose="020F0502020204030204" pitchFamily="34" charset="0"/>
              </a:rPr>
              <a:t>MAWISTA</a:t>
            </a:r>
            <a:r>
              <a:rPr lang="de-DE" sz="1600" dirty="0">
                <a:solidFill>
                  <a:schemeClr val="tx1"/>
                </a:solidFill>
                <a:latin typeface="Calibri" panose="020F0502020204030204" pitchFamily="34" charset="0"/>
                <a:cs typeface="Calibri" panose="020F0502020204030204" pitchFamily="34" charset="0"/>
              </a:rPr>
              <a:t>, </a:t>
            </a:r>
            <a:r>
              <a:rPr lang="de-DE" sz="1600" i="1" dirty="0">
                <a:solidFill>
                  <a:schemeClr val="tx1"/>
                </a:solidFill>
                <a:latin typeface="Calibri" panose="020F0502020204030204" pitchFamily="34" charset="0"/>
                <a:cs typeface="Calibri" panose="020F0502020204030204" pitchFamily="34" charset="0"/>
              </a:rPr>
              <a:t>care </a:t>
            </a:r>
            <a:r>
              <a:rPr lang="de-DE" sz="1600" i="1" dirty="0" err="1">
                <a:solidFill>
                  <a:schemeClr val="tx1"/>
                </a:solidFill>
                <a:latin typeface="Calibri" panose="020F0502020204030204" pitchFamily="34" charset="0"/>
                <a:cs typeface="Calibri" panose="020F0502020204030204" pitchFamily="34" charset="0"/>
              </a:rPr>
              <a:t>concept</a:t>
            </a:r>
            <a:endParaRPr lang="de-DE" sz="1600" i="1"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3286934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Krankenversicherung </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453926" cy="5112104"/>
          </a:xfrm>
        </p:spPr>
        <p:txBody>
          <a:bodyPr/>
          <a:lstStyle/>
          <a:p>
            <a:endParaRPr lang="de-DE" sz="1600" dirty="0">
              <a:solidFill>
                <a:schemeClr val="tx1"/>
              </a:solidFill>
              <a:latin typeface="Calibri" panose="020F0502020204030204" pitchFamily="34" charset="0"/>
              <a:cs typeface="Calibri" panose="020F0502020204030204" pitchFamily="34" charset="0"/>
            </a:endParaRPr>
          </a:p>
          <a:p>
            <a:r>
              <a:rPr lang="de-DE" sz="1600" b="1" dirty="0">
                <a:solidFill>
                  <a:schemeClr val="tx1"/>
                </a:solidFill>
                <a:latin typeface="Calibri" panose="020F0502020204030204" pitchFamily="34" charset="0"/>
                <a:cs typeface="Calibri" panose="020F0502020204030204" pitchFamily="34" charset="0"/>
              </a:rPr>
              <a:t>Wenn Sie sich unsicher sind, welche Versicherung Sie nehmen sollen, überlegen Sie sich:</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Hat die Versicherung ein Büro (eine Geschäftsstelle) in Augsburg?</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Wenn ja, wo genau?</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Gibt es einen Ansprechpartner speziell für Studierende?</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Machen Sie einen Termin und lassen Sie sich beraten!</a:t>
            </a: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r>
              <a:rPr lang="de-DE" sz="1600" b="1" dirty="0">
                <a:solidFill>
                  <a:schemeClr val="tx1"/>
                </a:solidFill>
                <a:latin typeface="Calibri" panose="020F0502020204030204" pitchFamily="34" charset="0"/>
                <a:cs typeface="Calibri" panose="020F0502020204030204" pitchFamily="34" charset="0"/>
              </a:rPr>
              <a:t>Bei Fragen:</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Techniker Krankenversicherung (TK):  Herr Georg Schöllhorn</a:t>
            </a:r>
          </a:p>
          <a:p>
            <a:r>
              <a:rPr lang="de-DE" sz="1600" dirty="0">
                <a:solidFill>
                  <a:schemeClr val="tx1"/>
                </a:solidFill>
                <a:latin typeface="Calibri" panose="020F0502020204030204" pitchFamily="34" charset="0"/>
                <a:cs typeface="Calibri" panose="020F0502020204030204" pitchFamily="34" charset="0"/>
              </a:rPr>
              <a:t>	georg.schoellhorn@tk.de</a:t>
            </a:r>
          </a:p>
          <a:p>
            <a:r>
              <a:rPr lang="de-DE" sz="1600" dirty="0">
                <a:solidFill>
                  <a:schemeClr val="tx1"/>
                </a:solidFill>
                <a:latin typeface="Calibri" panose="020F0502020204030204" pitchFamily="34" charset="0"/>
                <a:cs typeface="Calibri" panose="020F0502020204030204" pitchFamily="34" charset="0"/>
              </a:rPr>
              <a:t>	Telefon +49 (0)175 - 722 51 72</a:t>
            </a: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AOK Augsburg:</a:t>
            </a:r>
          </a:p>
          <a:p>
            <a:r>
              <a:rPr lang="de-DE" sz="1600" dirty="0">
                <a:solidFill>
                  <a:schemeClr val="tx1"/>
                </a:solidFill>
                <a:latin typeface="Calibri" panose="020F0502020204030204" pitchFamily="34" charset="0"/>
                <a:cs typeface="Calibri" panose="020F0502020204030204" pitchFamily="34" charset="0"/>
              </a:rPr>
              <a:t>	augsburg.team41@service.by.aok.de</a:t>
            </a:r>
          </a:p>
          <a:p>
            <a:r>
              <a:rPr lang="de-DE" sz="1600" dirty="0">
                <a:solidFill>
                  <a:schemeClr val="tx1"/>
                </a:solidFill>
                <a:latin typeface="Calibri" panose="020F0502020204030204" pitchFamily="34" charset="0"/>
                <a:cs typeface="Calibri" panose="020F0502020204030204" pitchFamily="34" charset="0"/>
              </a:rPr>
              <a:t>	Telefon +49-821 321-0</a:t>
            </a: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Barmer: Frau Ngoc </a:t>
            </a:r>
            <a:r>
              <a:rPr lang="de-DE" sz="1600" dirty="0" err="1">
                <a:solidFill>
                  <a:schemeClr val="tx1"/>
                </a:solidFill>
                <a:latin typeface="Calibri" panose="020F0502020204030204" pitchFamily="34" charset="0"/>
                <a:cs typeface="Calibri" panose="020F0502020204030204" pitchFamily="34" charset="0"/>
              </a:rPr>
              <a:t>Oanh</a:t>
            </a:r>
            <a:r>
              <a:rPr lang="de-DE" sz="1600" dirty="0">
                <a:solidFill>
                  <a:schemeClr val="tx1"/>
                </a:solidFill>
                <a:latin typeface="Calibri" panose="020F0502020204030204" pitchFamily="34" charset="0"/>
                <a:cs typeface="Calibri" panose="020F0502020204030204" pitchFamily="34" charset="0"/>
              </a:rPr>
              <a:t> Le, </a:t>
            </a:r>
          </a:p>
          <a:p>
            <a:r>
              <a:rPr lang="de-DE" sz="1600" dirty="0">
                <a:solidFill>
                  <a:schemeClr val="tx1"/>
                </a:solidFill>
                <a:latin typeface="Calibri" panose="020F0502020204030204" pitchFamily="34" charset="0"/>
                <a:cs typeface="Calibri" panose="020F0502020204030204" pitchFamily="34" charset="0"/>
              </a:rPr>
              <a:t>	ngocoanh.le@barmer.de</a:t>
            </a:r>
          </a:p>
          <a:p>
            <a:r>
              <a:rPr lang="de-DE" sz="1600" dirty="0">
                <a:solidFill>
                  <a:schemeClr val="tx1"/>
                </a:solidFill>
                <a:latin typeface="Calibri" panose="020F0502020204030204" pitchFamily="34" charset="0"/>
                <a:cs typeface="Calibri" panose="020F0502020204030204" pitchFamily="34" charset="0"/>
              </a:rPr>
              <a:t>	Telefon +49 (0)160 90456297</a:t>
            </a: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17537FF9-F482-ED7B-095C-306130E65E5E}"/>
              </a:ext>
            </a:extLst>
          </p:cNvPr>
          <p:cNvPicPr>
            <a:picLocks noChangeAspect="1"/>
          </p:cNvPicPr>
          <p:nvPr/>
        </p:nvPicPr>
        <p:blipFill>
          <a:blip r:embed="rId3"/>
          <a:stretch>
            <a:fillRect/>
          </a:stretch>
        </p:blipFill>
        <p:spPr>
          <a:xfrm>
            <a:off x="6286542" y="3430893"/>
            <a:ext cx="685800" cy="685800"/>
          </a:xfrm>
          <a:prstGeom prst="rect">
            <a:avLst/>
          </a:prstGeom>
        </p:spPr>
      </p:pic>
      <p:pic>
        <p:nvPicPr>
          <p:cNvPr id="5" name="Grafik 4">
            <a:extLst>
              <a:ext uri="{FF2B5EF4-FFF2-40B4-BE49-F238E27FC236}">
                <a16:creationId xmlns:a16="http://schemas.microsoft.com/office/drawing/2014/main" id="{2A1FA21F-7737-2444-E83B-E220817D7333}"/>
              </a:ext>
            </a:extLst>
          </p:cNvPr>
          <p:cNvPicPr>
            <a:picLocks noChangeAspect="1"/>
          </p:cNvPicPr>
          <p:nvPr/>
        </p:nvPicPr>
        <p:blipFill>
          <a:blip r:embed="rId4"/>
          <a:stretch>
            <a:fillRect/>
          </a:stretch>
        </p:blipFill>
        <p:spPr>
          <a:xfrm>
            <a:off x="5059680" y="4374820"/>
            <a:ext cx="1097280" cy="822960"/>
          </a:xfrm>
          <a:prstGeom prst="rect">
            <a:avLst/>
          </a:prstGeom>
        </p:spPr>
      </p:pic>
      <p:pic>
        <p:nvPicPr>
          <p:cNvPr id="7" name="Grafik 6">
            <a:extLst>
              <a:ext uri="{FF2B5EF4-FFF2-40B4-BE49-F238E27FC236}">
                <a16:creationId xmlns:a16="http://schemas.microsoft.com/office/drawing/2014/main" id="{B2AE941C-6720-B6F1-E4BA-F142D458D092}"/>
              </a:ext>
            </a:extLst>
          </p:cNvPr>
          <p:cNvPicPr>
            <a:picLocks noChangeAspect="1"/>
          </p:cNvPicPr>
          <p:nvPr/>
        </p:nvPicPr>
        <p:blipFill>
          <a:blip r:embed="rId5"/>
          <a:srcRect l="11053" t="30095" r="9450" b="52163"/>
          <a:stretch/>
        </p:blipFill>
        <p:spPr>
          <a:xfrm>
            <a:off x="4561358" y="5602351"/>
            <a:ext cx="1285968" cy="287000"/>
          </a:xfrm>
          <a:prstGeom prst="rect">
            <a:avLst/>
          </a:prstGeom>
        </p:spPr>
      </p:pic>
    </p:spTree>
    <p:extLst>
      <p:ext uri="{BB962C8B-B14F-4D97-AF65-F5344CB8AC3E}">
        <p14:creationId xmlns:p14="http://schemas.microsoft.com/office/powerpoint/2010/main" val="3849763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cs typeface="Calibri" panose="020F0502020204030204" pitchFamily="34" charset="0"/>
              </a:rPr>
              <a:t>Immatrikulation/ Einschreibung</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04283"/>
            <a:ext cx="10753200" cy="4713656"/>
          </a:xfrm>
        </p:spPr>
        <p:txBody>
          <a:bodyPr/>
          <a:lstStyle/>
          <a:p>
            <a:r>
              <a:rPr lang="de-DE" sz="1800" dirty="0">
                <a:solidFill>
                  <a:schemeClr val="tx1"/>
                </a:solidFill>
                <a:latin typeface="Calibri" panose="020F0502020204030204" pitchFamily="34" charset="0"/>
                <a:cs typeface="Calibri" panose="020F0502020204030204" pitchFamily="34" charset="0"/>
              </a:rPr>
              <a:t>Alle Infos finden Sie auf der Webseite der Uni Augsburg:</a:t>
            </a:r>
          </a:p>
          <a:p>
            <a:r>
              <a:rPr lang="de-DE" sz="1800" dirty="0">
                <a:solidFill>
                  <a:schemeClr val="tx1"/>
                </a:solidFill>
                <a:latin typeface="Calibri" panose="020F0502020204030204" pitchFamily="34" charset="0"/>
                <a:cs typeface="Calibri" panose="020F0502020204030204" pitchFamily="34" charset="0"/>
                <a:hlinkClick r:id="rId3"/>
              </a:rPr>
              <a:t>https://www.uni-augsburg.de/de/studium/bewerbung/einschreibung/</a:t>
            </a:r>
            <a:r>
              <a:rPr lang="de-DE" sz="1800" dirty="0">
                <a:solidFill>
                  <a:schemeClr val="tx1"/>
                </a:solidFill>
                <a:latin typeface="Calibri" panose="020F0502020204030204" pitchFamily="34" charset="0"/>
                <a:cs typeface="Calibri" panose="020F0502020204030204" pitchFamily="34" charset="0"/>
              </a:rPr>
              <a:t> </a:t>
            </a:r>
          </a:p>
          <a:p>
            <a:endParaRPr lang="de-DE" sz="1800" dirty="0">
              <a:solidFill>
                <a:schemeClr val="tx1"/>
              </a:solidFill>
              <a:latin typeface="Calibri" panose="020F0502020204030204" pitchFamily="34" charset="0"/>
              <a:cs typeface="Calibri" panose="020F0502020204030204" pitchFamily="34" charset="0"/>
            </a:endParaRPr>
          </a:p>
          <a:p>
            <a:r>
              <a:rPr lang="de-DE" sz="1800" dirty="0">
                <a:solidFill>
                  <a:schemeClr val="tx1"/>
                </a:solidFill>
                <a:latin typeface="Calibri" panose="020F0502020204030204" pitchFamily="34" charset="0"/>
                <a:cs typeface="Calibri" panose="020F0502020204030204" pitchFamily="34" charset="0"/>
              </a:rPr>
              <a:t>Die Ansprechpartnerin für ausländische Studierende ist </a:t>
            </a:r>
            <a:r>
              <a:rPr lang="de-DE" sz="1800" b="1" dirty="0">
                <a:solidFill>
                  <a:schemeClr val="tx1"/>
                </a:solidFill>
                <a:latin typeface="Calibri" panose="020F0502020204030204" pitchFamily="34" charset="0"/>
                <a:cs typeface="Calibri" panose="020F0502020204030204" pitchFamily="34" charset="0"/>
              </a:rPr>
              <a:t>Frau Kirschner </a:t>
            </a:r>
            <a:r>
              <a:rPr lang="de-DE" sz="1800" dirty="0">
                <a:solidFill>
                  <a:schemeClr val="tx1"/>
                </a:solidFill>
                <a:latin typeface="Calibri" panose="020F0502020204030204" pitchFamily="34" charset="0"/>
                <a:cs typeface="Calibri" panose="020F0502020204030204" pitchFamily="34" charset="0"/>
              </a:rPr>
              <a:t>(</a:t>
            </a:r>
            <a:r>
              <a:rPr lang="de-DE" sz="1800" dirty="0">
                <a:solidFill>
                  <a:schemeClr val="tx1"/>
                </a:solidFill>
                <a:latin typeface="Calibri" panose="020F0502020204030204" pitchFamily="34" charset="0"/>
                <a:cs typeface="Calibri" panose="020F0502020204030204" pitchFamily="34" charset="0"/>
                <a:hlinkClick r:id="rId4"/>
              </a:rPr>
              <a:t>bewerbung-studium@zv.uni-augsburg.de</a:t>
            </a:r>
            <a:r>
              <a:rPr lang="de-DE" sz="1800" dirty="0">
                <a:solidFill>
                  <a:schemeClr val="tx1"/>
                </a:solidFill>
                <a:latin typeface="Calibri" panose="020F0502020204030204" pitchFamily="34" charset="0"/>
                <a:cs typeface="Calibri" panose="020F0502020204030204" pitchFamily="34" charset="0"/>
              </a:rPr>
              <a:t>) in der </a:t>
            </a:r>
            <a:r>
              <a:rPr lang="de-DE" sz="1800" b="1" dirty="0">
                <a:solidFill>
                  <a:schemeClr val="tx1"/>
                </a:solidFill>
                <a:latin typeface="Calibri" panose="020F0502020204030204" pitchFamily="34" charset="0"/>
                <a:cs typeface="Calibri" panose="020F0502020204030204" pitchFamily="34" charset="0"/>
              </a:rPr>
              <a:t>Studierendenkanzlei</a:t>
            </a:r>
            <a:r>
              <a:rPr lang="de-DE" sz="1800" dirty="0">
                <a:solidFill>
                  <a:schemeClr val="tx1"/>
                </a:solidFill>
                <a:latin typeface="Calibri" panose="020F0502020204030204" pitchFamily="34" charset="0"/>
                <a:cs typeface="Calibri" panose="020F0502020204030204" pitchFamily="34" charset="0"/>
              </a:rPr>
              <a:t>:</a:t>
            </a:r>
          </a:p>
          <a:p>
            <a:r>
              <a:rPr lang="de-DE" sz="1800" dirty="0">
                <a:solidFill>
                  <a:schemeClr val="tx1"/>
                </a:solidFill>
                <a:latin typeface="Calibri" panose="020F0502020204030204" pitchFamily="34" charset="0"/>
                <a:cs typeface="Calibri" panose="020F0502020204030204" pitchFamily="34" charset="0"/>
                <a:hlinkClick r:id="rId5"/>
              </a:rPr>
              <a:t>https://www.uni-augsburg.de/de/organisation/einrichtungen/studierendenkanzlei/kontakt-und-team/stanislava-kirschner/</a:t>
            </a:r>
            <a:r>
              <a:rPr lang="de-DE" sz="1800" dirty="0">
                <a:solidFill>
                  <a:schemeClr val="tx1"/>
                </a:solidFill>
                <a:latin typeface="Calibri" panose="020F0502020204030204" pitchFamily="34" charset="0"/>
                <a:cs typeface="Calibri" panose="020F0502020204030204" pitchFamily="34" charset="0"/>
              </a:rPr>
              <a:t> </a:t>
            </a:r>
          </a:p>
          <a:p>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endParaRPr>
          </a:p>
          <a:p>
            <a:endParaRPr lang="de-DE" sz="1600" dirty="0">
              <a:solidFill>
                <a:schemeClr val="tx1"/>
              </a:solidFill>
            </a:endParaRPr>
          </a:p>
          <a:p>
            <a:endParaRPr lang="de-DE" sz="1600" dirty="0">
              <a:solidFill>
                <a:schemeClr val="tx1"/>
              </a:solidFill>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17489388-DB83-5536-CA9F-BCB57EF3E447}"/>
              </a:ext>
            </a:extLst>
          </p:cNvPr>
          <p:cNvPicPr>
            <a:picLocks noChangeAspect="1"/>
          </p:cNvPicPr>
          <p:nvPr/>
        </p:nvPicPr>
        <p:blipFill>
          <a:blip r:embed="rId6"/>
          <a:stretch>
            <a:fillRect/>
          </a:stretch>
        </p:blipFill>
        <p:spPr>
          <a:xfrm>
            <a:off x="3985940" y="3490892"/>
            <a:ext cx="4220120" cy="2813413"/>
          </a:xfrm>
          <a:prstGeom prst="rect">
            <a:avLst/>
          </a:prstGeom>
        </p:spPr>
      </p:pic>
    </p:spTree>
    <p:extLst>
      <p:ext uri="{BB962C8B-B14F-4D97-AF65-F5344CB8AC3E}">
        <p14:creationId xmlns:p14="http://schemas.microsoft.com/office/powerpoint/2010/main" val="2310321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4B144038-B7EE-4990-9169-01133A0BA8CC}"/>
              </a:ext>
            </a:extLst>
          </p:cNvPr>
          <p:cNvSpPr>
            <a:spLocks noGrp="1"/>
          </p:cNvSpPr>
          <p:nvPr>
            <p:ph type="title"/>
          </p:nvPr>
        </p:nvSpPr>
        <p:spPr/>
        <p:txBody>
          <a:bodyPr/>
          <a:lstStyle/>
          <a:p>
            <a:r>
              <a:rPr lang="de-DE" dirty="0">
                <a:solidFill>
                  <a:schemeClr val="tx2"/>
                </a:solidFill>
                <a:latin typeface="Calibri" panose="020F0502020204030204" pitchFamily="34" charset="0"/>
                <a:cs typeface="Calibri" panose="020F0502020204030204" pitchFamily="34" charset="0"/>
              </a:rPr>
              <a:t>Erste Schritte</a:t>
            </a:r>
          </a:p>
        </p:txBody>
      </p:sp>
      <p:sp>
        <p:nvSpPr>
          <p:cNvPr id="15" name="Textplatzhalter 14">
            <a:extLst>
              <a:ext uri="{FF2B5EF4-FFF2-40B4-BE49-F238E27FC236}">
                <a16:creationId xmlns:a16="http://schemas.microsoft.com/office/drawing/2014/main" id="{9E1B85EB-6DA2-4EEC-9B99-6D89E0441ABA}"/>
              </a:ext>
            </a:extLst>
          </p:cNvPr>
          <p:cNvSpPr>
            <a:spLocks noGrp="1"/>
          </p:cNvSpPr>
          <p:nvPr>
            <p:ph type="body" sz="quarter" idx="23"/>
          </p:nvPr>
        </p:nvSpPr>
        <p:spPr/>
        <p:txBody>
          <a:bodyPr/>
          <a:lstStyle/>
          <a:p>
            <a:r>
              <a:rPr lang="de-DE" dirty="0">
                <a:latin typeface="Calibri" panose="020F0502020204030204" pitchFamily="34" charset="0"/>
                <a:cs typeface="Calibri" panose="020F0502020204030204" pitchFamily="34" charset="0"/>
              </a:rPr>
              <a:t> ab Erhalt der Zulassung</a:t>
            </a:r>
          </a:p>
        </p:txBody>
      </p:sp>
      <p:sp>
        <p:nvSpPr>
          <p:cNvPr id="16" name="Textplatzhalter 15">
            <a:extLst>
              <a:ext uri="{FF2B5EF4-FFF2-40B4-BE49-F238E27FC236}">
                <a16:creationId xmlns:a16="http://schemas.microsoft.com/office/drawing/2014/main" id="{43104622-A8B7-4384-8DBA-832778D991BE}"/>
              </a:ext>
            </a:extLst>
          </p:cNvPr>
          <p:cNvSpPr>
            <a:spLocks noGrp="1"/>
          </p:cNvSpPr>
          <p:nvPr>
            <p:ph type="body" sz="quarter" idx="24"/>
          </p:nvPr>
        </p:nvSpPr>
        <p:spPr/>
        <p:txBody>
          <a:bodyPr/>
          <a:lstStyle/>
          <a:p>
            <a:pPr lvl="1"/>
            <a:r>
              <a:rPr lang="de-DE" sz="1300" dirty="0">
                <a:latin typeface="Calibri" panose="020F0502020204030204" pitchFamily="34" charset="0"/>
                <a:cs typeface="Calibri" panose="020F0502020204030204" pitchFamily="34" charset="0"/>
              </a:rPr>
              <a:t>Termine recherchieren</a:t>
            </a:r>
          </a:p>
          <a:p>
            <a:pPr lvl="1"/>
            <a:r>
              <a:rPr lang="de-DE" sz="1300" dirty="0">
                <a:latin typeface="Calibri" panose="020F0502020204030204" pitchFamily="34" charset="0"/>
                <a:cs typeface="Calibri" panose="020F0502020204030204" pitchFamily="34" charset="0"/>
              </a:rPr>
              <a:t>Zimmer finden</a:t>
            </a:r>
          </a:p>
          <a:p>
            <a:pPr lvl="1"/>
            <a:r>
              <a:rPr lang="de-DE" sz="1300" dirty="0">
                <a:latin typeface="Calibri" panose="020F0502020204030204" pitchFamily="34" charset="0"/>
                <a:cs typeface="Calibri" panose="020F0502020204030204" pitchFamily="34" charset="0"/>
              </a:rPr>
              <a:t>Semesterbeitrag zahlen</a:t>
            </a:r>
          </a:p>
          <a:p>
            <a:pPr lvl="1"/>
            <a:r>
              <a:rPr lang="de-DE" sz="1300" dirty="0">
                <a:latin typeface="Calibri" panose="020F0502020204030204" pitchFamily="34" charset="0"/>
                <a:cs typeface="Calibri" panose="020F0502020204030204" pitchFamily="34" charset="0"/>
              </a:rPr>
              <a:t>Anmeldung Buddy-Programm</a:t>
            </a:r>
          </a:p>
          <a:p>
            <a:pPr lvl="1"/>
            <a:r>
              <a:rPr lang="de-DE" sz="1300" dirty="0">
                <a:latin typeface="Calibri" panose="020F0502020204030204" pitchFamily="34" charset="0"/>
                <a:cs typeface="Calibri" panose="020F0502020204030204" pitchFamily="34" charset="0"/>
              </a:rPr>
              <a:t>Mailverteiler AAA abonnieren</a:t>
            </a:r>
          </a:p>
          <a:p>
            <a:pPr lvl="1"/>
            <a:r>
              <a:rPr lang="de-DE" sz="1300" dirty="0">
                <a:latin typeface="Calibri" panose="020F0502020204030204" pitchFamily="34" charset="0"/>
                <a:cs typeface="Calibri" panose="020F0502020204030204" pitchFamily="34" charset="0"/>
              </a:rPr>
              <a:t>Einführungsveranstaltungen der Fächer recherchieren</a:t>
            </a:r>
          </a:p>
          <a:p>
            <a:pPr lvl="1"/>
            <a:r>
              <a:rPr lang="de-DE" sz="1300" dirty="0">
                <a:latin typeface="Calibri" panose="020F0502020204030204" pitchFamily="34" charset="0"/>
                <a:cs typeface="Calibri" panose="020F0502020204030204" pitchFamily="34" charset="0"/>
              </a:rPr>
              <a:t>Anmeldung Stadtführung</a:t>
            </a:r>
          </a:p>
          <a:p>
            <a:pPr lvl="1"/>
            <a:r>
              <a:rPr lang="de-DE" sz="1300" dirty="0">
                <a:latin typeface="Calibri" panose="020F0502020204030204" pitchFamily="34" charset="0"/>
                <a:cs typeface="Calibri" panose="020F0502020204030204" pitchFamily="34" charset="0"/>
              </a:rPr>
              <a:t>Orientierung mit öffentlichen Verkehrsmitteln</a:t>
            </a:r>
          </a:p>
          <a:p>
            <a:pPr lvl="1"/>
            <a:endParaRPr lang="de-DE" dirty="0"/>
          </a:p>
        </p:txBody>
      </p:sp>
      <p:sp>
        <p:nvSpPr>
          <p:cNvPr id="17" name="Textplatzhalter 16">
            <a:extLst>
              <a:ext uri="{FF2B5EF4-FFF2-40B4-BE49-F238E27FC236}">
                <a16:creationId xmlns:a16="http://schemas.microsoft.com/office/drawing/2014/main" id="{51C9E526-2DDB-406B-BA38-185F7162E975}"/>
              </a:ext>
            </a:extLst>
          </p:cNvPr>
          <p:cNvSpPr>
            <a:spLocks noGrp="1"/>
          </p:cNvSpPr>
          <p:nvPr>
            <p:ph type="body" sz="quarter" idx="25"/>
          </p:nvPr>
        </p:nvSpPr>
        <p:spPr/>
        <p:txBody>
          <a:bodyPr/>
          <a:lstStyle/>
          <a:p>
            <a:r>
              <a:rPr lang="it-IT" dirty="0" err="1">
                <a:latin typeface="Calibri" panose="020F0502020204030204" pitchFamily="34" charset="0"/>
                <a:cs typeface="Calibri" panose="020F0502020204030204" pitchFamily="34" charset="0"/>
              </a:rPr>
              <a:t>direkt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nach</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Ankunft</a:t>
            </a:r>
            <a:endParaRPr lang="de-DE" dirty="0">
              <a:latin typeface="Calibri" panose="020F0502020204030204" pitchFamily="34" charset="0"/>
              <a:cs typeface="Calibri" panose="020F0502020204030204" pitchFamily="34" charset="0"/>
            </a:endParaRPr>
          </a:p>
        </p:txBody>
      </p:sp>
      <p:sp>
        <p:nvSpPr>
          <p:cNvPr id="18" name="Textplatzhalter 17">
            <a:extLst>
              <a:ext uri="{FF2B5EF4-FFF2-40B4-BE49-F238E27FC236}">
                <a16:creationId xmlns:a16="http://schemas.microsoft.com/office/drawing/2014/main" id="{293F0063-2443-435B-8C6C-6B317999413A}"/>
              </a:ext>
            </a:extLst>
          </p:cNvPr>
          <p:cNvSpPr>
            <a:spLocks noGrp="1"/>
          </p:cNvSpPr>
          <p:nvPr>
            <p:ph type="body" sz="quarter" idx="26"/>
          </p:nvPr>
        </p:nvSpPr>
        <p:spPr/>
        <p:txBody>
          <a:bodyPr/>
          <a:lstStyle/>
          <a:p>
            <a:pPr lvl="1"/>
            <a:r>
              <a:rPr lang="de-DE" sz="1300" dirty="0">
                <a:latin typeface="Calibri" panose="020F0502020204030204" pitchFamily="34" charset="0"/>
                <a:cs typeface="Calibri" panose="020F0502020204030204" pitchFamily="34" charset="0"/>
              </a:rPr>
              <a:t>SIM-Karte kaufen</a:t>
            </a:r>
          </a:p>
          <a:p>
            <a:pPr lvl="1"/>
            <a:r>
              <a:rPr lang="de-DE" sz="1300" dirty="0">
                <a:latin typeface="Calibri" panose="020F0502020204030204" pitchFamily="34" charset="0"/>
                <a:cs typeface="Calibri" panose="020F0502020204030204" pitchFamily="34" charset="0"/>
              </a:rPr>
              <a:t>Bankkonto eröffnen</a:t>
            </a:r>
          </a:p>
          <a:p>
            <a:pPr lvl="1"/>
            <a:r>
              <a:rPr lang="de-DE" sz="1300" dirty="0">
                <a:latin typeface="Calibri" panose="020F0502020204030204" pitchFamily="34" charset="0"/>
                <a:cs typeface="Calibri" panose="020F0502020204030204" pitchFamily="34" charset="0"/>
              </a:rPr>
              <a:t>Krankenversicherung abschließen</a:t>
            </a:r>
          </a:p>
          <a:p>
            <a:pPr lvl="1"/>
            <a:r>
              <a:rPr lang="de-DE" sz="1300" dirty="0">
                <a:latin typeface="Calibri" panose="020F0502020204030204" pitchFamily="34" charset="0"/>
                <a:cs typeface="Calibri" panose="020F0502020204030204" pitchFamily="34" charset="0"/>
              </a:rPr>
              <a:t>Immatrikulation</a:t>
            </a:r>
          </a:p>
        </p:txBody>
      </p:sp>
      <p:sp>
        <p:nvSpPr>
          <p:cNvPr id="19" name="Textplatzhalter 18">
            <a:extLst>
              <a:ext uri="{FF2B5EF4-FFF2-40B4-BE49-F238E27FC236}">
                <a16:creationId xmlns:a16="http://schemas.microsoft.com/office/drawing/2014/main" id="{73F2071F-30E0-4DD5-93B5-07811AA6C148}"/>
              </a:ext>
            </a:extLst>
          </p:cNvPr>
          <p:cNvSpPr>
            <a:spLocks noGrp="1"/>
          </p:cNvSpPr>
          <p:nvPr>
            <p:ph type="body" sz="quarter" idx="27"/>
          </p:nvPr>
        </p:nvSpPr>
        <p:spPr/>
        <p:txBody>
          <a:bodyPr/>
          <a:lstStyle/>
          <a:p>
            <a:r>
              <a:rPr lang="de-DE" dirty="0">
                <a:latin typeface="Calibri" panose="020F0502020204030204" pitchFamily="34" charset="0"/>
                <a:cs typeface="Calibri" panose="020F0502020204030204" pitchFamily="34" charset="0"/>
              </a:rPr>
              <a:t>nach der Immatrikulation</a:t>
            </a:r>
          </a:p>
        </p:txBody>
      </p:sp>
      <p:sp>
        <p:nvSpPr>
          <p:cNvPr id="20" name="Textplatzhalter 19">
            <a:extLst>
              <a:ext uri="{FF2B5EF4-FFF2-40B4-BE49-F238E27FC236}">
                <a16:creationId xmlns:a16="http://schemas.microsoft.com/office/drawing/2014/main" id="{1A75FBE8-ADBC-47FA-A906-078861588AF7}"/>
              </a:ext>
            </a:extLst>
          </p:cNvPr>
          <p:cNvSpPr>
            <a:spLocks noGrp="1"/>
          </p:cNvSpPr>
          <p:nvPr>
            <p:ph type="body" sz="quarter" idx="28"/>
          </p:nvPr>
        </p:nvSpPr>
        <p:spPr/>
        <p:txBody>
          <a:bodyPr/>
          <a:lstStyle/>
          <a:p>
            <a:pPr lvl="1"/>
            <a:r>
              <a:rPr lang="de-DE" sz="1300" dirty="0" err="1">
                <a:latin typeface="Calibri" panose="020F0502020204030204" pitchFamily="34" charset="0"/>
                <a:cs typeface="Calibri" panose="020F0502020204030204" pitchFamily="34" charset="0"/>
              </a:rPr>
              <a:t>CampusCard</a:t>
            </a:r>
            <a:r>
              <a:rPr lang="de-DE" sz="1300" dirty="0">
                <a:latin typeface="Calibri" panose="020F0502020204030204" pitchFamily="34" charset="0"/>
                <a:cs typeface="Calibri" panose="020F0502020204030204" pitchFamily="34" charset="0"/>
              </a:rPr>
              <a:t> erhalten</a:t>
            </a:r>
          </a:p>
          <a:p>
            <a:pPr lvl="1"/>
            <a:r>
              <a:rPr lang="de-DE" sz="1300" dirty="0">
                <a:latin typeface="Calibri" panose="020F0502020204030204" pitchFamily="34" charset="0"/>
                <a:cs typeface="Calibri" panose="020F0502020204030204" pitchFamily="34" charset="0"/>
              </a:rPr>
              <a:t>RZ-Kennung erhalten</a:t>
            </a:r>
          </a:p>
          <a:p>
            <a:pPr lvl="1"/>
            <a:r>
              <a:rPr lang="de-DE" sz="1300" dirty="0" err="1">
                <a:latin typeface="Calibri" panose="020F0502020204030204" pitchFamily="34" charset="0"/>
                <a:cs typeface="Calibri" panose="020F0502020204030204" pitchFamily="34" charset="0"/>
              </a:rPr>
              <a:t>Eduroam</a:t>
            </a:r>
            <a:r>
              <a:rPr lang="de-DE" sz="1300" dirty="0">
                <a:latin typeface="Calibri" panose="020F0502020204030204" pitchFamily="34" charset="0"/>
                <a:cs typeface="Calibri" panose="020F0502020204030204" pitchFamily="34" charset="0"/>
              </a:rPr>
              <a:t> einrichten</a:t>
            </a:r>
          </a:p>
          <a:p>
            <a:pPr lvl="1"/>
            <a:r>
              <a:rPr lang="de-DE" sz="1300" dirty="0">
                <a:latin typeface="Calibri" panose="020F0502020204030204" pitchFamily="34" charset="0"/>
                <a:cs typeface="Calibri" panose="020F0502020204030204" pitchFamily="34" charset="0"/>
              </a:rPr>
              <a:t>Immatrikulationsbescheinigung erstellen</a:t>
            </a:r>
          </a:p>
          <a:p>
            <a:pPr lvl="1"/>
            <a:r>
              <a:rPr lang="de-DE" sz="1300" dirty="0">
                <a:latin typeface="Calibri" panose="020F0502020204030204" pitchFamily="34" charset="0"/>
                <a:cs typeface="Calibri" panose="020F0502020204030204" pitchFamily="34" charset="0"/>
              </a:rPr>
              <a:t>Digitale Dienste</a:t>
            </a:r>
          </a:p>
          <a:p>
            <a:endParaRPr lang="de-DE" dirty="0"/>
          </a:p>
        </p:txBody>
      </p:sp>
      <p:sp>
        <p:nvSpPr>
          <p:cNvPr id="21" name="Textplatzhalter 20">
            <a:extLst>
              <a:ext uri="{FF2B5EF4-FFF2-40B4-BE49-F238E27FC236}">
                <a16:creationId xmlns:a16="http://schemas.microsoft.com/office/drawing/2014/main" id="{71AD4A4F-DBD0-46D7-B7B5-4E09493001E2}"/>
              </a:ext>
            </a:extLst>
          </p:cNvPr>
          <p:cNvSpPr>
            <a:spLocks noGrp="1"/>
          </p:cNvSpPr>
          <p:nvPr>
            <p:ph type="body" sz="quarter" idx="29"/>
          </p:nvPr>
        </p:nvSpPr>
        <p:spPr/>
        <p:txBody>
          <a:bodyPr/>
          <a:lstStyle/>
          <a:p>
            <a:r>
              <a:rPr lang="pt-BR" dirty="0">
                <a:latin typeface="Calibri" panose="020F0502020204030204" pitchFamily="34" charset="0"/>
                <a:cs typeface="Calibri" panose="020F0502020204030204" pitchFamily="34" charset="0"/>
              </a:rPr>
              <a:t>(später) nach der Ankunft</a:t>
            </a:r>
            <a:endParaRPr lang="de-DE" dirty="0">
              <a:latin typeface="Calibri" panose="020F0502020204030204" pitchFamily="34" charset="0"/>
              <a:cs typeface="Calibri" panose="020F0502020204030204" pitchFamily="34" charset="0"/>
            </a:endParaRPr>
          </a:p>
        </p:txBody>
      </p:sp>
      <p:sp>
        <p:nvSpPr>
          <p:cNvPr id="22" name="Textplatzhalter 21">
            <a:extLst>
              <a:ext uri="{FF2B5EF4-FFF2-40B4-BE49-F238E27FC236}">
                <a16:creationId xmlns:a16="http://schemas.microsoft.com/office/drawing/2014/main" id="{29BE9A49-A358-4AF6-81CF-796B0443D724}"/>
              </a:ext>
            </a:extLst>
          </p:cNvPr>
          <p:cNvSpPr>
            <a:spLocks noGrp="1"/>
          </p:cNvSpPr>
          <p:nvPr>
            <p:ph type="body" sz="quarter" idx="30"/>
          </p:nvPr>
        </p:nvSpPr>
        <p:spPr/>
        <p:txBody>
          <a:bodyPr/>
          <a:lstStyle/>
          <a:p>
            <a:pPr lvl="1"/>
            <a:r>
              <a:rPr lang="de-DE" sz="1300" dirty="0">
                <a:latin typeface="Calibri" panose="020F0502020204030204" pitchFamily="34" charset="0"/>
                <a:cs typeface="Calibri" panose="020F0502020204030204" pitchFamily="34" charset="0"/>
              </a:rPr>
              <a:t>Anmeldung bei der Stadt (ggf. Aufenthaltserlaubnis beantragen</a:t>
            </a:r>
          </a:p>
          <a:p>
            <a:pPr lvl="1"/>
            <a:r>
              <a:rPr lang="de-DE" sz="1300" dirty="0">
                <a:latin typeface="Calibri" panose="020F0502020204030204" pitchFamily="34" charset="0"/>
                <a:cs typeface="Calibri" panose="020F0502020204030204" pitchFamily="34" charset="0"/>
              </a:rPr>
              <a:t>Anmeldung Sprachtandem</a:t>
            </a:r>
          </a:p>
          <a:p>
            <a:pPr lvl="1"/>
            <a:r>
              <a:rPr lang="de-DE" sz="1300" dirty="0">
                <a:latin typeface="Calibri" panose="020F0502020204030204" pitchFamily="34" charset="0"/>
                <a:cs typeface="Calibri" panose="020F0502020204030204" pitchFamily="34" charset="0"/>
              </a:rPr>
              <a:t>Anmeldung Zertifikat für interkulturelle Schlüsselqualifikationen (ZIS)</a:t>
            </a:r>
          </a:p>
          <a:p>
            <a:pPr lvl="1"/>
            <a:r>
              <a:rPr lang="de-DE" sz="1300" dirty="0">
                <a:latin typeface="Calibri" panose="020F0502020204030204" pitchFamily="34" charset="0"/>
                <a:cs typeface="Calibri" panose="020F0502020204030204" pitchFamily="34" charset="0"/>
              </a:rPr>
              <a:t>Angebote Career Service </a:t>
            </a:r>
          </a:p>
          <a:p>
            <a:pPr lvl="1"/>
            <a:r>
              <a:rPr lang="de-DE" sz="1300" dirty="0">
                <a:latin typeface="Calibri" panose="020F0502020204030204" pitchFamily="34" charset="0"/>
                <a:cs typeface="Calibri" panose="020F0502020204030204" pitchFamily="34" charset="0"/>
              </a:rPr>
              <a:t>Campus-App</a:t>
            </a:r>
          </a:p>
          <a:p>
            <a:pPr lvl="1"/>
            <a:r>
              <a:rPr lang="de-DE" sz="1300" dirty="0">
                <a:latin typeface="Calibri" panose="020F0502020204030204" pitchFamily="34" charset="0"/>
                <a:cs typeface="Calibri" panose="020F0502020204030204" pitchFamily="34" charset="0"/>
              </a:rPr>
              <a:t>Deutschkurse besuchen</a:t>
            </a:r>
          </a:p>
          <a:p>
            <a:pPr lvl="1"/>
            <a:r>
              <a:rPr lang="de-DE" sz="1300" dirty="0">
                <a:latin typeface="Calibri" panose="020F0502020204030204" pitchFamily="34" charset="0"/>
                <a:cs typeface="Calibri" panose="020F0502020204030204" pitchFamily="34" charset="0"/>
              </a:rPr>
              <a:t>Sportzentrum </a:t>
            </a:r>
          </a:p>
          <a:p>
            <a:pPr lvl="1"/>
            <a:r>
              <a:rPr lang="de-DE" sz="1300" dirty="0">
                <a:latin typeface="Calibri" panose="020F0502020204030204" pitchFamily="34" charset="0"/>
                <a:cs typeface="Calibri" panose="020F0502020204030204" pitchFamily="34" charset="0"/>
              </a:rPr>
              <a:t>Studierendenrabatte</a:t>
            </a:r>
          </a:p>
          <a:p>
            <a:pPr lvl="1"/>
            <a:endParaRPr lang="de-DE" sz="1300" dirty="0">
              <a:latin typeface="Calibri" panose="020F0502020204030204" pitchFamily="34" charset="0"/>
              <a:cs typeface="Calibri" panose="020F0502020204030204" pitchFamily="34" charset="0"/>
            </a:endParaRPr>
          </a:p>
          <a:p>
            <a:pPr lvl="1"/>
            <a:endParaRPr lang="de-DE" sz="1300" dirty="0"/>
          </a:p>
          <a:p>
            <a:pPr lvl="1"/>
            <a:endParaRPr lang="de-DE" dirty="0"/>
          </a:p>
          <a:p>
            <a:endParaRPr lang="de-DE" dirty="0"/>
          </a:p>
        </p:txBody>
      </p:sp>
      <p:sp>
        <p:nvSpPr>
          <p:cNvPr id="3" name="Rechteck 2">
            <a:extLst>
              <a:ext uri="{FF2B5EF4-FFF2-40B4-BE49-F238E27FC236}">
                <a16:creationId xmlns:a16="http://schemas.microsoft.com/office/drawing/2014/main" id="{0AA1B4BD-4F2F-41DA-8FDF-DB666E0035EF}"/>
              </a:ext>
            </a:extLst>
          </p:cNvPr>
          <p:cNvSpPr/>
          <p:nvPr/>
        </p:nvSpPr>
        <p:spPr>
          <a:xfrm>
            <a:off x="6096000" y="1584960"/>
            <a:ext cx="2743200" cy="3108960"/>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68572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latin typeface="+mj-lt"/>
              </a:rPr>
              <a:t>CampusCard</a:t>
            </a:r>
            <a:endParaRPr lang="de-DE" dirty="0">
              <a:solidFill>
                <a:srgbClr val="AD007C"/>
              </a:solidFill>
              <a:latin typeface="+mj-lt"/>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83133"/>
            <a:ext cx="4048543" cy="4752043"/>
          </a:xfrm>
        </p:spPr>
        <p:txBody>
          <a:bodyPr/>
          <a:lstStyle/>
          <a:p>
            <a:pPr marL="285750" indent="-285750">
              <a:buFont typeface="Wingdings" panose="05000000000000000000" pitchFamily="2" charset="2"/>
              <a:buChar char="§"/>
            </a:pPr>
            <a:r>
              <a:rPr lang="de-DE" sz="1600" dirty="0">
                <a:solidFill>
                  <a:schemeClr val="tx1"/>
                </a:solidFill>
              </a:rPr>
              <a:t>Sie erhalten Ihre </a:t>
            </a:r>
            <a:r>
              <a:rPr lang="de-DE" sz="1600" dirty="0" err="1">
                <a:solidFill>
                  <a:schemeClr val="tx1"/>
                </a:solidFill>
              </a:rPr>
              <a:t>CampusCard</a:t>
            </a:r>
            <a:r>
              <a:rPr lang="de-DE" sz="1600" dirty="0">
                <a:solidFill>
                  <a:schemeClr val="tx1"/>
                </a:solidFill>
              </a:rPr>
              <a:t> nach der Einschreibung (per Post)</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r>
              <a:rPr lang="de-DE" sz="1600" dirty="0" err="1">
                <a:solidFill>
                  <a:schemeClr val="tx1"/>
                </a:solidFill>
              </a:rPr>
              <a:t>CampusCard</a:t>
            </a:r>
            <a:r>
              <a:rPr lang="de-DE" sz="1600" dirty="0">
                <a:solidFill>
                  <a:schemeClr val="tx1"/>
                </a:solidFill>
              </a:rPr>
              <a:t> = Studierendenausweis, Semesterticket, Bezahlkarte auf dem Campus, öffnet Schranke zu Parkdeck 1</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r>
              <a:rPr lang="de-DE" sz="1600" dirty="0">
                <a:solidFill>
                  <a:schemeClr val="tx1"/>
                </a:solidFill>
              </a:rPr>
              <a:t>Die </a:t>
            </a:r>
            <a:r>
              <a:rPr lang="de-DE" sz="1600" dirty="0" err="1">
                <a:solidFill>
                  <a:schemeClr val="tx1"/>
                </a:solidFill>
              </a:rPr>
              <a:t>CampusCard</a:t>
            </a:r>
            <a:r>
              <a:rPr lang="de-DE" sz="1600" dirty="0">
                <a:solidFill>
                  <a:schemeClr val="tx1"/>
                </a:solidFill>
              </a:rPr>
              <a:t> muss jedes Semester neu validiert werden (neues Datum „gültig bis …“ wird aufgedruckt)</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r>
              <a:rPr lang="de-DE" sz="1600" dirty="0">
                <a:solidFill>
                  <a:schemeClr val="tx1"/>
                </a:solidFill>
              </a:rPr>
              <a:t>Es befinden sich mehrere „</a:t>
            </a:r>
            <a:r>
              <a:rPr lang="de-DE" sz="1600" dirty="0" err="1">
                <a:solidFill>
                  <a:schemeClr val="tx1"/>
                </a:solidFill>
              </a:rPr>
              <a:t>Validierer</a:t>
            </a:r>
            <a:r>
              <a:rPr lang="de-DE" sz="1600" dirty="0">
                <a:solidFill>
                  <a:schemeClr val="tx1"/>
                </a:solidFill>
              </a:rPr>
              <a:t>“ und „Aufwerter“ auf dem Campus, d.h. Automaten, an denen Sie Ihre </a:t>
            </a:r>
            <a:r>
              <a:rPr lang="de-DE" sz="1600" dirty="0" err="1">
                <a:solidFill>
                  <a:schemeClr val="tx1"/>
                </a:solidFill>
              </a:rPr>
              <a:t>CampusCard</a:t>
            </a:r>
            <a:r>
              <a:rPr lang="de-DE" sz="1600" dirty="0">
                <a:solidFill>
                  <a:schemeClr val="tx1"/>
                </a:solidFill>
              </a:rPr>
              <a:t> validieren und mit Geld aufladen können. Einen </a:t>
            </a:r>
            <a:r>
              <a:rPr lang="de-DE" sz="1600" b="1" dirty="0">
                <a:solidFill>
                  <a:schemeClr val="tx1"/>
                </a:solidFill>
              </a:rPr>
              <a:t>Lageplan</a:t>
            </a:r>
            <a:r>
              <a:rPr lang="de-DE" sz="1600" dirty="0">
                <a:solidFill>
                  <a:schemeClr val="tx1"/>
                </a:solidFill>
              </a:rPr>
              <a:t> finden Sie hier: </a:t>
            </a:r>
            <a:r>
              <a:rPr lang="de-DE" sz="1600" dirty="0">
                <a:solidFill>
                  <a:schemeClr val="tx1"/>
                </a:solidFill>
                <a:hlinkClick r:id="rId2"/>
              </a:rPr>
              <a:t>https://www.uni-augsburg.de/de/services/campus-card-augsburg/private-bezahlkarte/</a:t>
            </a:r>
            <a:r>
              <a:rPr lang="de-DE" sz="1600" dirty="0">
                <a:solidFill>
                  <a:schemeClr val="tx1"/>
                </a:solidFill>
              </a:rPr>
              <a:t> </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7756DF8C-EE4F-4459-8BBF-5E03DBD487B4}"/>
              </a:ext>
            </a:extLst>
          </p:cNvPr>
          <p:cNvPicPr>
            <a:picLocks noChangeAspect="1"/>
          </p:cNvPicPr>
          <p:nvPr/>
        </p:nvPicPr>
        <p:blipFill>
          <a:blip r:embed="rId3"/>
          <a:stretch>
            <a:fillRect/>
          </a:stretch>
        </p:blipFill>
        <p:spPr>
          <a:xfrm>
            <a:off x="3158769" y="63739"/>
            <a:ext cx="1609174" cy="1033687"/>
          </a:xfrm>
          <a:prstGeom prst="rect">
            <a:avLst/>
          </a:prstGeom>
        </p:spPr>
      </p:pic>
      <p:pic>
        <p:nvPicPr>
          <p:cNvPr id="4" name="Grafik 3">
            <a:extLst>
              <a:ext uri="{FF2B5EF4-FFF2-40B4-BE49-F238E27FC236}">
                <a16:creationId xmlns:a16="http://schemas.microsoft.com/office/drawing/2014/main" id="{7B4D4D30-F1F0-6AAB-1D59-58166BDC1A29}"/>
              </a:ext>
            </a:extLst>
          </p:cNvPr>
          <p:cNvPicPr>
            <a:picLocks noChangeAspect="1"/>
          </p:cNvPicPr>
          <p:nvPr/>
        </p:nvPicPr>
        <p:blipFill rotWithShape="1">
          <a:blip r:embed="rId4"/>
          <a:srcRect l="26985" t="14857" r="35555" b="10730"/>
          <a:stretch/>
        </p:blipFill>
        <p:spPr>
          <a:xfrm>
            <a:off x="6212222" y="386493"/>
            <a:ext cx="4739072" cy="5883678"/>
          </a:xfrm>
          <a:prstGeom prst="rect">
            <a:avLst/>
          </a:prstGeom>
        </p:spPr>
      </p:pic>
      <p:cxnSp>
        <p:nvCxnSpPr>
          <p:cNvPr id="8" name="Gerade Verbindung mit Pfeil 7">
            <a:extLst>
              <a:ext uri="{FF2B5EF4-FFF2-40B4-BE49-F238E27FC236}">
                <a16:creationId xmlns:a16="http://schemas.microsoft.com/office/drawing/2014/main" id="{3B19E843-15D6-C54A-DE7F-985A071E8F94}"/>
              </a:ext>
            </a:extLst>
          </p:cNvPr>
          <p:cNvCxnSpPr>
            <a:cxnSpLocks/>
          </p:cNvCxnSpPr>
          <p:nvPr/>
        </p:nvCxnSpPr>
        <p:spPr>
          <a:xfrm flipV="1">
            <a:off x="4269921" y="4286249"/>
            <a:ext cx="1709858" cy="996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8723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Ihre Ansprechpartner*innen im </a:t>
            </a:r>
            <a:r>
              <a:rPr lang="de-DE" dirty="0">
                <a:latin typeface="Calibri" panose="020F0502020204030204" pitchFamily="34" charset="0"/>
                <a:cs typeface="Calibri" panose="020F0502020204030204" pitchFamily="34" charset="0"/>
                <a:hlinkClick r:id="rId2"/>
              </a:rPr>
              <a:t>Akademischen Auslandsamt der Uni Augsburg</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399" y="1436342"/>
            <a:ext cx="11252641" cy="4691081"/>
          </a:xfrm>
        </p:spPr>
        <p:txBody>
          <a:bodyPr/>
          <a:lstStyle/>
          <a:p>
            <a:r>
              <a:rPr lang="de-DE" sz="1900" spc="-55" dirty="0">
                <a:solidFill>
                  <a:srgbClr val="BD258F"/>
                </a:solidFill>
                <a:latin typeface="Calibri" panose="020F0502020204030204" pitchFamily="34" charset="0"/>
                <a:cs typeface="Calibri" panose="020F0502020204030204" pitchFamily="34" charset="0"/>
              </a:rPr>
              <a:t>Dr. </a:t>
            </a:r>
            <a:r>
              <a:rPr lang="de-DE" sz="1900" dirty="0">
                <a:solidFill>
                  <a:srgbClr val="BD258F"/>
                </a:solidFill>
                <a:latin typeface="Calibri" panose="020F0502020204030204" pitchFamily="34" charset="0"/>
                <a:cs typeface="Calibri" panose="020F0502020204030204" pitchFamily="34" charset="0"/>
              </a:rPr>
              <a:t>Stephan </a:t>
            </a:r>
            <a:r>
              <a:rPr lang="de-DE" sz="1900" dirty="0" err="1">
                <a:solidFill>
                  <a:srgbClr val="BD258F"/>
                </a:solidFill>
                <a:latin typeface="Calibri" panose="020F0502020204030204" pitchFamily="34" charset="0"/>
                <a:cs typeface="Calibri" panose="020F0502020204030204" pitchFamily="34" charset="0"/>
              </a:rPr>
              <a:t>Hollensteiner</a:t>
            </a:r>
            <a:r>
              <a:rPr lang="de-DE" sz="1900" dirty="0">
                <a:solidFill>
                  <a:srgbClr val="BD258F"/>
                </a:solidFill>
                <a:latin typeface="Calibri" panose="020F0502020204030204" pitchFamily="34" charset="0"/>
                <a:cs typeface="Calibri" panose="020F0502020204030204" pitchFamily="34" charset="0"/>
              </a:rPr>
              <a:t> </a:t>
            </a:r>
            <a:r>
              <a:rPr lang="de-DE" sz="1900" spc="-80" dirty="0">
                <a:solidFill>
                  <a:schemeClr val="tx1"/>
                </a:solidFill>
                <a:latin typeface="Calibri" panose="020F0502020204030204" pitchFamily="34" charset="0"/>
                <a:cs typeface="Calibri" panose="020F0502020204030204" pitchFamily="34" charset="0"/>
              </a:rPr>
              <a:t>– Leitung  Auslandsamt</a:t>
            </a:r>
            <a:endParaRPr lang="de-DE" sz="1900" spc="-75" dirty="0">
              <a:solidFill>
                <a:schemeClr val="tx1"/>
              </a:solidFill>
              <a:latin typeface="Calibri" panose="020F0502020204030204" pitchFamily="34" charset="0"/>
              <a:cs typeface="Calibri" panose="020F0502020204030204" pitchFamily="34" charset="0"/>
            </a:endParaRPr>
          </a:p>
          <a:p>
            <a:r>
              <a:rPr lang="de-DE" sz="1800" u="heavy" spc="-5" dirty="0">
                <a:solidFill>
                  <a:srgbClr val="0433FF"/>
                </a:solidFill>
                <a:uFill>
                  <a:solidFill>
                    <a:srgbClr val="0433FF"/>
                  </a:solidFill>
                </a:uFill>
                <a:latin typeface="Calibri" panose="020F0502020204030204" pitchFamily="34" charset="0"/>
                <a:cs typeface="Calibri" panose="020F0502020204030204" pitchFamily="34" charset="0"/>
                <a:hlinkClick r:id="rId3"/>
              </a:rPr>
              <a:t>stephan.hollensteiner@uni-a.de </a:t>
            </a:r>
            <a:endParaRPr lang="de-DE" sz="1800" u="heavy" spc="-5" dirty="0">
              <a:solidFill>
                <a:schemeClr val="tx1"/>
              </a:solidFill>
              <a:uFill>
                <a:solidFill>
                  <a:srgbClr val="0433FF"/>
                </a:solidFill>
              </a:uFill>
              <a:latin typeface="Calibri" panose="020F0502020204030204" pitchFamily="34" charset="0"/>
              <a:cs typeface="Calibri" panose="020F0502020204030204" pitchFamily="34" charset="0"/>
            </a:endParaRPr>
          </a:p>
          <a:p>
            <a:r>
              <a:rPr lang="en-US" sz="1800" dirty="0">
                <a:solidFill>
                  <a:schemeClr val="tx1"/>
                </a:solidFill>
                <a:latin typeface="Calibri" panose="020F0502020204030204" pitchFamily="34" charset="0"/>
                <a:cs typeface="Calibri" panose="020F0502020204030204" pitchFamily="34" charset="0"/>
              </a:rPr>
              <a:t>Tel. (+49) 821598-5135</a:t>
            </a:r>
            <a:endParaRPr lang="de-DE" sz="1800" u="heavy" spc="-5" dirty="0">
              <a:solidFill>
                <a:srgbClr val="0433FF"/>
              </a:solidFill>
              <a:uFill>
                <a:solidFill>
                  <a:srgbClr val="0433FF"/>
                </a:solidFill>
              </a:uFill>
              <a:latin typeface="Arial MT"/>
              <a:cs typeface="Arial MT"/>
            </a:endParaRPr>
          </a:p>
          <a:p>
            <a:endParaRPr lang="de-DE" sz="1800" u="heavy" spc="-5" dirty="0">
              <a:solidFill>
                <a:srgbClr val="0433FF"/>
              </a:solidFill>
              <a:uFill>
                <a:solidFill>
                  <a:srgbClr val="0433FF"/>
                </a:solidFill>
              </a:uFill>
              <a:latin typeface="Calibri" panose="020F0502020204030204" pitchFamily="34" charset="0"/>
              <a:cs typeface="Calibri" panose="020F0502020204030204" pitchFamily="34" charset="0"/>
            </a:endParaRPr>
          </a:p>
          <a:p>
            <a:r>
              <a:rPr lang="de-DE" sz="1900" dirty="0"/>
              <a:t>Margot Schenker-Binder </a:t>
            </a:r>
            <a:r>
              <a:rPr lang="de-DE" sz="1900" dirty="0">
                <a:solidFill>
                  <a:schemeClr val="tx1"/>
                </a:solidFill>
                <a:latin typeface="Calibri" panose="020F0502020204030204" pitchFamily="34" charset="0"/>
                <a:cs typeface="Calibri" panose="020F0502020204030204" pitchFamily="34" charset="0"/>
              </a:rPr>
              <a:t>– </a:t>
            </a:r>
            <a:r>
              <a:rPr lang="de-DE" sz="1900" spc="5" dirty="0">
                <a:solidFill>
                  <a:schemeClr val="tx1"/>
                </a:solidFill>
                <a:latin typeface="Calibri" panose="020F0502020204030204" pitchFamily="34" charset="0"/>
                <a:cs typeface="Calibri" panose="020F0502020204030204" pitchFamily="34" charset="0"/>
              </a:rPr>
              <a:t>Aufenthalts- und Melderecht (non EU: </a:t>
            </a:r>
            <a:r>
              <a:rPr lang="de-DE" sz="1900" spc="5" dirty="0">
                <a:latin typeface="Calibri" panose="020F0502020204030204" pitchFamily="34" charset="0"/>
                <a:cs typeface="Calibri" panose="020F0502020204030204" pitchFamily="34" charset="0"/>
              </a:rPr>
              <a:t>Anmeldung</a:t>
            </a:r>
            <a:r>
              <a:rPr lang="de-DE" sz="1900" spc="5" dirty="0">
                <a:solidFill>
                  <a:schemeClr val="tx1"/>
                </a:solidFill>
                <a:latin typeface="Calibri" panose="020F0502020204030204" pitchFamily="34" charset="0"/>
                <a:cs typeface="Calibri" panose="020F0502020204030204" pitchFamily="34" charset="0"/>
              </a:rPr>
              <a:t> bei der Stadt und </a:t>
            </a:r>
            <a:r>
              <a:rPr lang="de-DE" sz="1900" spc="5" dirty="0">
                <a:latin typeface="Calibri" panose="020F0502020204030204" pitchFamily="34" charset="0"/>
                <a:cs typeface="Calibri" panose="020F0502020204030204" pitchFamily="34" charset="0"/>
              </a:rPr>
              <a:t>Aufenthaltstitel</a:t>
            </a:r>
            <a:r>
              <a:rPr lang="de-DE" sz="1900" spc="5" dirty="0">
                <a:solidFill>
                  <a:schemeClr val="tx1"/>
                </a:solidFill>
                <a:latin typeface="Calibri" panose="020F0502020204030204" pitchFamily="34" charset="0"/>
                <a:cs typeface="Calibri" panose="020F0502020204030204" pitchFamily="34" charset="0"/>
              </a:rPr>
              <a:t>)</a:t>
            </a:r>
          </a:p>
          <a:p>
            <a:r>
              <a:rPr lang="de-DE" sz="1800" u="heavy" spc="-5" dirty="0">
                <a:solidFill>
                  <a:schemeClr val="tx1"/>
                </a:solidFill>
                <a:uFill>
                  <a:solidFill>
                    <a:srgbClr val="0433FF"/>
                  </a:solidFill>
                </a:uFill>
                <a:latin typeface="Calibri" panose="020F0502020204030204" pitchFamily="34" charset="0"/>
                <a:cs typeface="Calibri" panose="020F0502020204030204" pitchFamily="34" charset="0"/>
                <a:hlinkClick r:id="rId4"/>
              </a:rPr>
              <a:t>hbst@aaa.uni-augsburg.de</a:t>
            </a:r>
            <a:endParaRPr lang="de-DE" sz="1800" spc="-765" dirty="0">
              <a:solidFill>
                <a:schemeClr val="tx1"/>
              </a:solidFill>
              <a:latin typeface="Calibri" panose="020F0502020204030204" pitchFamily="34" charset="0"/>
              <a:cs typeface="Calibri" panose="020F0502020204030204" pitchFamily="34" charset="0"/>
            </a:endParaRPr>
          </a:p>
          <a:p>
            <a:r>
              <a:rPr lang="de-DE" sz="1800" spc="-80" dirty="0">
                <a:solidFill>
                  <a:schemeClr val="tx1"/>
                </a:solidFill>
                <a:latin typeface="Calibri" panose="020F0502020204030204" pitchFamily="34" charset="0"/>
                <a:cs typeface="Calibri" panose="020F0502020204030204" pitchFamily="34" charset="0"/>
              </a:rPr>
              <a:t>Tel.</a:t>
            </a:r>
            <a:r>
              <a:rPr lang="de-DE" sz="1800" spc="-10" dirty="0">
                <a:solidFill>
                  <a:schemeClr val="tx1"/>
                </a:solidFill>
                <a:latin typeface="Calibri" panose="020F0502020204030204" pitchFamily="34" charset="0"/>
                <a:cs typeface="Calibri" panose="020F0502020204030204" pitchFamily="34" charset="0"/>
              </a:rPr>
              <a:t> </a:t>
            </a:r>
            <a:r>
              <a:rPr lang="de-DE" sz="1800" dirty="0">
                <a:solidFill>
                  <a:schemeClr val="tx1"/>
                </a:solidFill>
                <a:latin typeface="Calibri" panose="020F0502020204030204" pitchFamily="34" charset="0"/>
                <a:cs typeface="Calibri" panose="020F0502020204030204" pitchFamily="34" charset="0"/>
              </a:rPr>
              <a:t>(+49)</a:t>
            </a:r>
            <a:r>
              <a:rPr lang="de-DE" sz="1800" spc="-10" dirty="0">
                <a:solidFill>
                  <a:schemeClr val="tx1"/>
                </a:solidFill>
                <a:latin typeface="Calibri" panose="020F0502020204030204" pitchFamily="34" charset="0"/>
                <a:cs typeface="Calibri" panose="020F0502020204030204" pitchFamily="34" charset="0"/>
              </a:rPr>
              <a:t> </a:t>
            </a:r>
            <a:r>
              <a:rPr lang="de-DE" sz="1800" dirty="0">
                <a:solidFill>
                  <a:schemeClr val="tx1"/>
                </a:solidFill>
                <a:latin typeface="Calibri" panose="020F0502020204030204" pitchFamily="34" charset="0"/>
                <a:cs typeface="Calibri" panose="020F0502020204030204" pitchFamily="34" charset="0"/>
              </a:rPr>
              <a:t>821</a:t>
            </a:r>
            <a:r>
              <a:rPr lang="de-DE" sz="1800" spc="-5" dirty="0">
                <a:solidFill>
                  <a:schemeClr val="tx1"/>
                </a:solidFill>
                <a:latin typeface="Calibri" panose="020F0502020204030204" pitchFamily="34" charset="0"/>
                <a:cs typeface="Calibri" panose="020F0502020204030204" pitchFamily="34" charset="0"/>
              </a:rPr>
              <a:t> </a:t>
            </a:r>
            <a:r>
              <a:rPr lang="de-DE" sz="1800" dirty="0">
                <a:solidFill>
                  <a:schemeClr val="tx1"/>
                </a:solidFill>
                <a:latin typeface="Calibri" panose="020F0502020204030204" pitchFamily="34" charset="0"/>
                <a:cs typeface="Calibri" panose="020F0502020204030204" pitchFamily="34" charset="0"/>
              </a:rPr>
              <a:t>598-5448</a:t>
            </a:r>
          </a:p>
          <a:p>
            <a:endParaRPr lang="de-DE" sz="1800" u="heavy" spc="-5" dirty="0">
              <a:solidFill>
                <a:srgbClr val="0433FF"/>
              </a:solidFill>
              <a:uFill>
                <a:solidFill>
                  <a:srgbClr val="0433FF"/>
                </a:solidFill>
              </a:uFill>
              <a:latin typeface="Arial MT"/>
              <a:cs typeface="Arial MT"/>
            </a:endParaRPr>
          </a:p>
          <a:p>
            <a:pPr marL="12700" marR="0" lvl="0" indent="0" algn="l" defTabSz="914400" rtl="0" eaLnBrk="1" fontAlgn="auto" latinLnBrk="0" hangingPunct="1">
              <a:lnSpc>
                <a:spcPct val="100000"/>
              </a:lnSpc>
              <a:spcBef>
                <a:spcPts val="740"/>
              </a:spcBef>
              <a:spcAft>
                <a:spcPts val="0"/>
              </a:spcAft>
              <a:buClr>
                <a:srgbClr val="AD007C"/>
              </a:buClr>
              <a:buSzTx/>
              <a:buFont typeface="Wingdings" panose="05000000000000000000" pitchFamily="2" charset="2"/>
              <a:buNone/>
              <a:tabLst/>
              <a:defRPr/>
            </a:pPr>
            <a:r>
              <a:rPr kumimoji="0" lang="en-US" sz="1900" b="0" i="0" u="none" strike="noStrike" kern="1200" cap="none" spc="0" normalizeH="0" baseline="0" noProof="0" dirty="0">
                <a:ln>
                  <a:noFill/>
                </a:ln>
                <a:solidFill>
                  <a:srgbClr val="BD258F"/>
                </a:solidFill>
                <a:effectLst/>
                <a:uLnTx/>
                <a:uFillTx/>
                <a:latin typeface="Calibri" panose="020F0502020204030204" pitchFamily="34" charset="0"/>
                <a:cs typeface="Calibri" panose="020F0502020204030204" pitchFamily="34" charset="0"/>
              </a:rPr>
              <a:t>Birgit</a:t>
            </a:r>
            <a:r>
              <a:rPr kumimoji="0" lang="en-US" sz="1900" b="0" i="0" u="none" strike="noStrike" kern="1200" cap="none" spc="-55" normalizeH="0" baseline="0" noProof="0" dirty="0">
                <a:ln>
                  <a:noFill/>
                </a:ln>
                <a:solidFill>
                  <a:srgbClr val="BD258F"/>
                </a:solidFill>
                <a:effectLst/>
                <a:uLnTx/>
                <a:uFillTx/>
                <a:latin typeface="Calibri" panose="020F0502020204030204" pitchFamily="34" charset="0"/>
                <a:cs typeface="Calibri" panose="020F0502020204030204" pitchFamily="34" charset="0"/>
              </a:rPr>
              <a:t> </a:t>
            </a:r>
            <a:r>
              <a:rPr lang="en-US" sz="1900" dirty="0">
                <a:solidFill>
                  <a:srgbClr val="BD258F"/>
                </a:solidFill>
                <a:latin typeface="Calibri" panose="020F0502020204030204" pitchFamily="34" charset="0"/>
                <a:cs typeface="Calibri" panose="020F0502020204030204" pitchFamily="34" charset="0"/>
              </a:rPr>
              <a:t>Kirchner</a:t>
            </a:r>
            <a:r>
              <a:rPr kumimoji="0" lang="en-US" sz="1900" b="0" i="0" u="none" strike="noStrike" kern="1200" cap="none" spc="0" normalizeH="0" baseline="0" noProof="0" dirty="0">
                <a:ln>
                  <a:noFill/>
                </a:ln>
                <a:solidFill>
                  <a:srgbClr val="BD258F"/>
                </a:solidFill>
                <a:effectLst/>
                <a:uLnTx/>
                <a:uFillTx/>
                <a:latin typeface="Calibri" panose="020F0502020204030204" pitchFamily="34" charset="0"/>
                <a:cs typeface="Calibri" panose="020F0502020204030204" pitchFamily="34" charset="0"/>
              </a:rPr>
              <a:t> </a:t>
            </a:r>
            <a:r>
              <a:rPr lang="en-US" sz="1900" dirty="0">
                <a:solidFill>
                  <a:schemeClr val="tx1"/>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Organisatorische</a:t>
            </a:r>
            <a:r>
              <a:rPr kumimoji="0" lang="en-US" sz="19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900" b="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Fragen</a:t>
            </a:r>
            <a:r>
              <a:rPr kumimoji="0" lang="en-US" sz="19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900" b="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allgemein</a:t>
            </a:r>
            <a:r>
              <a:rPr kumimoji="0" lang="en-US" sz="19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t>
            </a:r>
          </a:p>
          <a:p>
            <a:pPr marL="12700" marR="5080" lvl="0" indent="0" algn="l" defTabSz="914400" rtl="0" eaLnBrk="1" fontAlgn="auto" latinLnBrk="0" hangingPunct="1">
              <a:lnSpc>
                <a:spcPct val="119000"/>
              </a:lnSpc>
              <a:spcBef>
                <a:spcPts val="0"/>
              </a:spcBef>
              <a:spcAft>
                <a:spcPts val="0"/>
              </a:spcAft>
              <a:buClr>
                <a:srgbClr val="AD007C"/>
              </a:buClr>
              <a:buSzTx/>
              <a:buFont typeface="Wingdings" panose="05000000000000000000" pitchFamily="2" charset="2"/>
              <a:buNone/>
              <a:tabLst/>
              <a:defRPr/>
            </a:pPr>
            <a:r>
              <a:rPr kumimoji="0" lang="en-US" sz="1800" b="0" i="0" u="heavy" strike="noStrike" kern="1200" cap="none" spc="-5" normalizeH="0" baseline="0" noProof="0" dirty="0">
                <a:ln>
                  <a:noFill/>
                </a:ln>
                <a:solidFill>
                  <a:srgbClr val="0433FF"/>
                </a:solidFill>
                <a:effectLst/>
                <a:uLnTx/>
                <a:uFill>
                  <a:solidFill>
                    <a:srgbClr val="0433FF"/>
                  </a:solidFill>
                </a:uFill>
                <a:latin typeface="Calibri" panose="020F0502020204030204" pitchFamily="34" charset="0"/>
                <a:cs typeface="Calibri" panose="020F0502020204030204" pitchFamily="34" charset="0"/>
                <a:hlinkClick r:id="rId5"/>
              </a:rPr>
              <a:t>birgit.kirchner@uni-a.de </a:t>
            </a:r>
            <a:r>
              <a:rPr kumimoji="0" lang="en-US" sz="1800" b="0" i="0" u="none" strike="noStrike" kern="1200" cap="none" spc="-765" normalizeH="0" baseline="0" noProof="0" dirty="0">
                <a:ln>
                  <a:noFill/>
                </a:ln>
                <a:solidFill>
                  <a:srgbClr val="0433FF"/>
                </a:solidFill>
                <a:effectLst/>
                <a:uLnTx/>
                <a:uFillTx/>
                <a:latin typeface="Calibri" panose="020F0502020204030204" pitchFamily="34" charset="0"/>
                <a:cs typeface="Calibri" panose="020F0502020204030204" pitchFamily="34" charset="0"/>
              </a:rPr>
              <a:t> </a:t>
            </a:r>
          </a:p>
          <a:p>
            <a:pPr marL="12700" marR="5080" lvl="0" indent="0" algn="l" defTabSz="914400" rtl="0" eaLnBrk="1" fontAlgn="auto" latinLnBrk="0" hangingPunct="1">
              <a:lnSpc>
                <a:spcPct val="119000"/>
              </a:lnSpc>
              <a:spcBef>
                <a:spcPts val="0"/>
              </a:spcBef>
              <a:spcAft>
                <a:spcPts val="0"/>
              </a:spcAft>
              <a:buClr>
                <a:srgbClr val="AD007C"/>
              </a:buClr>
              <a:buSzTx/>
              <a:buFont typeface="Wingdings" panose="05000000000000000000" pitchFamily="2" charset="2"/>
              <a:buNone/>
              <a:tabLst/>
              <a:defRPr/>
            </a:pPr>
            <a:r>
              <a:rPr kumimoji="0" lang="en-US" sz="1800" b="0" i="0" u="none" strike="noStrike" kern="1200" cap="none" spc="-80" normalizeH="0" baseline="0" noProof="0" dirty="0">
                <a:ln>
                  <a:noFill/>
                </a:ln>
                <a:solidFill>
                  <a:schemeClr val="tx1"/>
                </a:solidFill>
                <a:effectLst/>
                <a:uLnTx/>
                <a:uFillTx/>
                <a:latin typeface="Calibri" panose="020F0502020204030204" pitchFamily="34" charset="0"/>
                <a:cs typeface="Calibri" panose="020F0502020204030204" pitchFamily="34" charset="0"/>
              </a:rPr>
              <a:t>Tel.</a:t>
            </a:r>
            <a:r>
              <a:rPr kumimoji="0" lang="en-US" sz="1800" b="0" i="0" u="none" strike="noStrike" kern="1200" cap="none" spc="-15"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(+49)</a:t>
            </a:r>
            <a:r>
              <a:rPr kumimoji="0" lang="en-US" sz="1800" b="0" i="0" u="none" strike="noStrike" kern="1200" cap="none" spc="-1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821</a:t>
            </a:r>
            <a:r>
              <a:rPr kumimoji="0" lang="en-US" sz="1800" b="0" i="0" u="none" strike="noStrike" kern="1200" cap="none" spc="-5"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598-5065</a:t>
            </a:r>
          </a:p>
          <a:p>
            <a:endParaRPr lang="de-DE" sz="1800" u="heavy" spc="-5" dirty="0">
              <a:solidFill>
                <a:srgbClr val="0433FF"/>
              </a:solidFill>
              <a:uFill>
                <a:solidFill>
                  <a:srgbClr val="0433FF"/>
                </a:solidFill>
              </a:uFill>
              <a:latin typeface="Arial MT"/>
              <a:cs typeface="Arial MT"/>
            </a:endParaRPr>
          </a:p>
          <a:p>
            <a:pPr marL="12700" marR="0" lvl="0" indent="0" algn="l" defTabSz="914400" rtl="0" eaLnBrk="1" fontAlgn="auto" latinLnBrk="0" hangingPunct="1">
              <a:lnSpc>
                <a:spcPct val="100000"/>
              </a:lnSpc>
              <a:spcBef>
                <a:spcPts val="740"/>
              </a:spcBef>
              <a:spcAft>
                <a:spcPts val="0"/>
              </a:spcAft>
              <a:buClr>
                <a:srgbClr val="AD007C"/>
              </a:buClr>
              <a:buSzTx/>
              <a:buFont typeface="Wingdings" panose="05000000000000000000" pitchFamily="2" charset="2"/>
              <a:buNone/>
              <a:tabLst/>
              <a:defRPr/>
            </a:pPr>
            <a:r>
              <a:rPr kumimoji="0" lang="en-US" sz="1900" b="0" i="0" u="none" strike="noStrike" kern="1200" cap="none" spc="0" normalizeH="0" baseline="0" noProof="0" dirty="0">
                <a:ln>
                  <a:noFill/>
                </a:ln>
                <a:solidFill>
                  <a:srgbClr val="BD258F"/>
                </a:solidFill>
                <a:effectLst/>
                <a:uLnTx/>
                <a:uFillTx/>
                <a:latin typeface="Calibri" panose="020F0502020204030204" pitchFamily="34" charset="0"/>
                <a:cs typeface="Calibri" panose="020F0502020204030204" pitchFamily="34" charset="0"/>
              </a:rPr>
              <a:t>Olivia Manne</a:t>
            </a:r>
            <a:r>
              <a:rPr lang="en-US" sz="1900" dirty="0">
                <a:solidFill>
                  <a:srgbClr val="BD258F"/>
                </a:solidFill>
                <a:latin typeface="Calibri" panose="020F0502020204030204" pitchFamily="34" charset="0"/>
                <a:cs typeface="Calibri" panose="020F0502020204030204" pitchFamily="34" charset="0"/>
              </a:rPr>
              <a:t>s</a:t>
            </a:r>
            <a:r>
              <a:rPr kumimoji="0" lang="en-US" sz="1900" b="0" i="0" u="none" strike="noStrike" kern="1200" cap="none" spc="0" normalizeH="0" baseline="0" noProof="0" dirty="0">
                <a:ln>
                  <a:noFill/>
                </a:ln>
                <a:solidFill>
                  <a:srgbClr val="BD258F"/>
                </a:solidFill>
                <a:effectLst/>
                <a:uLnTx/>
                <a:uFillTx/>
                <a:latin typeface="Calibri" panose="020F0502020204030204" pitchFamily="34" charset="0"/>
                <a:cs typeface="Calibri" panose="020F0502020204030204" pitchFamily="34" charset="0"/>
              </a:rPr>
              <a:t> </a:t>
            </a:r>
            <a:r>
              <a:rPr lang="en-US" sz="1900" dirty="0">
                <a:solidFill>
                  <a:schemeClr val="tx1"/>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Organisatorische</a:t>
            </a:r>
            <a:r>
              <a:rPr kumimoji="0" lang="en-US" sz="19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900" b="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Fragen</a:t>
            </a:r>
            <a:r>
              <a:rPr kumimoji="0" lang="en-US" sz="19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(SVK)</a:t>
            </a:r>
          </a:p>
          <a:p>
            <a:pPr marL="12700" marR="5080" lvl="0" indent="0" algn="l" defTabSz="914400" rtl="0" eaLnBrk="1" fontAlgn="auto" latinLnBrk="0" hangingPunct="1">
              <a:lnSpc>
                <a:spcPct val="119000"/>
              </a:lnSpc>
              <a:spcBef>
                <a:spcPts val="0"/>
              </a:spcBef>
              <a:spcAft>
                <a:spcPts val="0"/>
              </a:spcAft>
              <a:buClr>
                <a:srgbClr val="AD007C"/>
              </a:buClr>
              <a:buSzTx/>
              <a:buFont typeface="Wingdings" panose="05000000000000000000" pitchFamily="2" charset="2"/>
              <a:buNone/>
              <a:tabLst/>
              <a:defRPr/>
            </a:pPr>
            <a:r>
              <a:rPr kumimoji="0" lang="en-US" sz="1800" b="0" i="0" u="heavy" strike="noStrike" kern="1200" cap="none" spc="-5" normalizeH="0" baseline="0" noProof="0" dirty="0">
                <a:ln>
                  <a:noFill/>
                </a:ln>
                <a:solidFill>
                  <a:srgbClr val="0433FF"/>
                </a:solidFill>
                <a:effectLst/>
                <a:uLnTx/>
                <a:uFill>
                  <a:solidFill>
                    <a:srgbClr val="0433FF"/>
                  </a:solidFill>
                </a:uFill>
                <a:latin typeface="Calibri" panose="020F0502020204030204" pitchFamily="34" charset="0"/>
                <a:cs typeface="Calibri" panose="020F0502020204030204" pitchFamily="34" charset="0"/>
                <a:hlinkClick r:id="rId5"/>
              </a:rPr>
              <a:t>svk@aaa.uni-augsburg.de </a:t>
            </a:r>
            <a:r>
              <a:rPr kumimoji="0" lang="en-US" sz="1800" b="0" i="0" u="none" strike="noStrike" kern="1200" cap="none" spc="-765" normalizeH="0" baseline="0" noProof="0" dirty="0">
                <a:ln>
                  <a:noFill/>
                </a:ln>
                <a:solidFill>
                  <a:srgbClr val="0433FF"/>
                </a:solidFill>
                <a:effectLst/>
                <a:uLnTx/>
                <a:uFillTx/>
                <a:latin typeface="Calibri" panose="020F0502020204030204" pitchFamily="34" charset="0"/>
                <a:cs typeface="Calibri" panose="020F0502020204030204" pitchFamily="34" charset="0"/>
              </a:rPr>
              <a:t> </a:t>
            </a:r>
          </a:p>
          <a:p>
            <a:pPr marL="12700" marR="5080" lvl="0" indent="0" algn="l" defTabSz="914400" rtl="0" eaLnBrk="1" fontAlgn="auto" latinLnBrk="0" hangingPunct="1">
              <a:lnSpc>
                <a:spcPct val="119000"/>
              </a:lnSpc>
              <a:spcBef>
                <a:spcPts val="0"/>
              </a:spcBef>
              <a:spcAft>
                <a:spcPts val="0"/>
              </a:spcAft>
              <a:buClr>
                <a:srgbClr val="AD007C"/>
              </a:buClr>
              <a:buSzTx/>
              <a:buFont typeface="Wingdings" panose="05000000000000000000" pitchFamily="2" charset="2"/>
              <a:buNone/>
              <a:tabLst/>
              <a:defRPr/>
            </a:pPr>
            <a:r>
              <a:rPr kumimoji="0" lang="en-US" sz="1800" b="0" i="0" u="none" strike="noStrike" kern="1200" cap="none" spc="-80" normalizeH="0" baseline="0" noProof="0" dirty="0">
                <a:ln>
                  <a:noFill/>
                </a:ln>
                <a:solidFill>
                  <a:schemeClr val="tx1"/>
                </a:solidFill>
                <a:effectLst/>
                <a:uLnTx/>
                <a:uFillTx/>
                <a:latin typeface="Calibri" panose="020F0502020204030204" pitchFamily="34" charset="0"/>
                <a:cs typeface="Calibri" panose="020F0502020204030204" pitchFamily="34" charset="0"/>
              </a:rPr>
              <a:t>Tel.</a:t>
            </a:r>
            <a:r>
              <a:rPr kumimoji="0" lang="en-US" sz="1800" b="0" i="0" u="none" strike="noStrike" kern="1200" cap="none" spc="-15"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(+49)</a:t>
            </a:r>
            <a:r>
              <a:rPr kumimoji="0" lang="en-US" sz="1800" b="0" i="0" u="none" strike="noStrike" kern="1200" cap="none" spc="-1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821</a:t>
            </a:r>
            <a:r>
              <a:rPr kumimoji="0" lang="en-US" sz="1800" b="0" i="0" u="none" strike="noStrike" kern="1200" cap="none" spc="-5"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598-5065</a:t>
            </a:r>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4A813C01-DC2B-8C05-BF55-F3781491A8A6}"/>
              </a:ext>
            </a:extLst>
          </p:cNvPr>
          <p:cNvPicPr>
            <a:picLocks noChangeAspect="1"/>
          </p:cNvPicPr>
          <p:nvPr/>
        </p:nvPicPr>
        <p:blipFill>
          <a:blip r:embed="rId6"/>
          <a:stretch>
            <a:fillRect/>
          </a:stretch>
        </p:blipFill>
        <p:spPr>
          <a:xfrm>
            <a:off x="6096000" y="3073957"/>
            <a:ext cx="4250541" cy="3377623"/>
          </a:xfrm>
          <a:prstGeom prst="rect">
            <a:avLst/>
          </a:prstGeom>
        </p:spPr>
      </p:pic>
      <p:sp>
        <p:nvSpPr>
          <p:cNvPr id="5" name="Textfeld 4">
            <a:extLst>
              <a:ext uri="{FF2B5EF4-FFF2-40B4-BE49-F238E27FC236}">
                <a16:creationId xmlns:a16="http://schemas.microsoft.com/office/drawing/2014/main" id="{8309C53B-66F1-6F05-777B-03B6220B433B}"/>
              </a:ext>
            </a:extLst>
          </p:cNvPr>
          <p:cNvSpPr txBox="1"/>
          <p:nvPr/>
        </p:nvSpPr>
        <p:spPr>
          <a:xfrm>
            <a:off x="9285402" y="5828804"/>
            <a:ext cx="2763577" cy="338554"/>
          </a:xfrm>
          <a:prstGeom prst="rect">
            <a:avLst/>
          </a:prstGeom>
          <a:noFill/>
        </p:spPr>
        <p:txBody>
          <a:bodyPr wrap="square" rtlCol="0">
            <a:spAutoFit/>
          </a:bodyPr>
          <a:lstStyle/>
          <a:p>
            <a:r>
              <a:rPr lang="de-DE" sz="1600" dirty="0">
                <a:solidFill>
                  <a:schemeClr val="tx2"/>
                </a:solidFill>
              </a:rPr>
              <a:t>Sie finden uns im Gebäude M2.</a:t>
            </a:r>
          </a:p>
        </p:txBody>
      </p:sp>
      <p:cxnSp>
        <p:nvCxnSpPr>
          <p:cNvPr id="7" name="Gerade Verbindung mit Pfeil 6">
            <a:extLst>
              <a:ext uri="{FF2B5EF4-FFF2-40B4-BE49-F238E27FC236}">
                <a16:creationId xmlns:a16="http://schemas.microsoft.com/office/drawing/2014/main" id="{87C26F32-FB45-D979-C932-317E8EDD51E9}"/>
              </a:ext>
            </a:extLst>
          </p:cNvPr>
          <p:cNvCxnSpPr>
            <a:cxnSpLocks/>
          </p:cNvCxnSpPr>
          <p:nvPr/>
        </p:nvCxnSpPr>
        <p:spPr>
          <a:xfrm flipH="1" flipV="1">
            <a:off x="8795207" y="5421658"/>
            <a:ext cx="829560" cy="4071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57454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RZ-Kennung (</a:t>
            </a:r>
            <a:r>
              <a:rPr lang="de-DE" b="1" u="sng" dirty="0">
                <a:solidFill>
                  <a:srgbClr val="AD007C"/>
                </a:solidFill>
                <a:latin typeface="+mj-lt"/>
              </a:rPr>
              <a:t>R</a:t>
            </a:r>
            <a:r>
              <a:rPr lang="de-DE" dirty="0">
                <a:solidFill>
                  <a:srgbClr val="AD007C"/>
                </a:solidFill>
                <a:latin typeface="+mj-lt"/>
              </a:rPr>
              <a:t>echen</a:t>
            </a:r>
            <a:r>
              <a:rPr lang="de-DE" b="1" u="sng" dirty="0">
                <a:solidFill>
                  <a:srgbClr val="AD007C"/>
                </a:solidFill>
                <a:latin typeface="+mj-lt"/>
              </a:rPr>
              <a:t>z</a:t>
            </a:r>
            <a:r>
              <a:rPr lang="de-DE" dirty="0">
                <a:solidFill>
                  <a:srgbClr val="AD007C"/>
                </a:solidFill>
                <a:latin typeface="+mj-lt"/>
              </a:rPr>
              <a:t>entrums-Kennung)</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96093"/>
            <a:ext cx="10553203" cy="4974727"/>
          </a:xfrm>
        </p:spPr>
        <p:txBody>
          <a:bodyPr/>
          <a:lstStyle/>
          <a:p>
            <a:r>
              <a:rPr lang="de-DE" sz="1600" dirty="0">
                <a:solidFill>
                  <a:schemeClr val="tx1"/>
                </a:solidFill>
              </a:rPr>
              <a:t>RZ-Kennung = Benutzerkennung</a:t>
            </a:r>
            <a:r>
              <a:rPr lang="de-DE" sz="1600" b="1" dirty="0">
                <a:solidFill>
                  <a:schemeClr val="tx1"/>
                </a:solidFill>
              </a:rPr>
              <a:t> </a:t>
            </a:r>
            <a:r>
              <a:rPr lang="de-DE" sz="1600" dirty="0">
                <a:solidFill>
                  <a:schemeClr val="tx1"/>
                </a:solidFill>
              </a:rPr>
              <a:t>(Kombination aus Familien- und Vornamen) und Passwort</a:t>
            </a:r>
          </a:p>
          <a:p>
            <a:endParaRPr lang="de-DE" sz="1600" dirty="0">
              <a:solidFill>
                <a:schemeClr val="tx1"/>
              </a:solidFill>
            </a:endParaRPr>
          </a:p>
          <a:p>
            <a:pPr marL="285750" indent="-285750">
              <a:buFont typeface="Wingdings" panose="05000000000000000000" pitchFamily="2" charset="2"/>
              <a:buChar char="à"/>
            </a:pPr>
            <a:r>
              <a:rPr lang="de-DE" sz="1600" dirty="0">
                <a:solidFill>
                  <a:schemeClr val="tx1"/>
                </a:solidFill>
              </a:rPr>
              <a:t>Sie brauchen Ihre RZ-Kennung für alle </a:t>
            </a:r>
            <a:r>
              <a:rPr lang="de-DE" sz="1600" dirty="0">
                <a:solidFill>
                  <a:schemeClr val="tx1"/>
                </a:solidFill>
                <a:hlinkClick r:id="rId2" action="ppaction://hlinksldjump"/>
              </a:rPr>
              <a:t>digitalen Dienste </a:t>
            </a:r>
            <a:r>
              <a:rPr lang="de-DE" sz="1600" dirty="0">
                <a:solidFill>
                  <a:schemeClr val="tx1"/>
                </a:solidFill>
              </a:rPr>
              <a:t>der Uni Augsburg (VIBS-Portal, </a:t>
            </a:r>
            <a:r>
              <a:rPr lang="de-DE" sz="1600" dirty="0" err="1">
                <a:solidFill>
                  <a:schemeClr val="tx1"/>
                </a:solidFill>
              </a:rPr>
              <a:t>Digicampus</a:t>
            </a:r>
            <a:r>
              <a:rPr lang="de-DE" sz="1600" dirty="0">
                <a:solidFill>
                  <a:schemeClr val="tx1"/>
                </a:solidFill>
              </a:rPr>
              <a:t>, STUDIS), für Computerarbeitsplätze an der Uni und um Ihre studentische E-Mail-Adresse zu nutzen.</a:t>
            </a:r>
          </a:p>
          <a:p>
            <a:pPr marL="285750" indent="-285750">
              <a:buFont typeface="Wingdings" panose="05000000000000000000" pitchFamily="2" charset="2"/>
              <a:buChar char="à"/>
            </a:pPr>
            <a:r>
              <a:rPr lang="de-DE" sz="1600" dirty="0">
                <a:solidFill>
                  <a:schemeClr val="tx1"/>
                </a:solidFill>
              </a:rPr>
              <a:t>Sie erhalten Ihre RZ-Kennung nach Ihrer erfolgreichen Einschreibung per Post.</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endParaRPr lang="de-DE" sz="1600" dirty="0">
              <a:solidFill>
                <a:schemeClr val="tx1"/>
              </a:solidFill>
            </a:endParaRPr>
          </a:p>
          <a:p>
            <a:r>
              <a:rPr lang="de-DE" sz="1600" b="1" dirty="0">
                <a:solidFill>
                  <a:srgbClr val="AD007C"/>
                </a:solidFill>
              </a:rPr>
              <a:t>Achtung: </a:t>
            </a:r>
            <a:r>
              <a:rPr lang="de-DE" sz="1600" dirty="0">
                <a:solidFill>
                  <a:schemeClr val="tx1"/>
                </a:solidFill>
              </a:rPr>
              <a:t>Ihre RZ-Kennung ist Ihr Zugang zu allen digitalen Diensten der Uni Augsburg </a:t>
            </a:r>
            <a:r>
              <a:rPr lang="de-DE" sz="1600" b="1" dirty="0" err="1">
                <a:solidFill>
                  <a:srgbClr val="AD007C"/>
                </a:solidFill>
              </a:rPr>
              <a:t>AUßER</a:t>
            </a:r>
            <a:r>
              <a:rPr lang="de-DE" sz="1600" b="1" dirty="0">
                <a:solidFill>
                  <a:srgbClr val="AD007C"/>
                </a:solidFill>
              </a:rPr>
              <a:t> zum OPAC-Bibliothekskatalog!</a:t>
            </a:r>
          </a:p>
          <a:p>
            <a:pPr marL="285750" indent="-285750">
              <a:buFont typeface="Wingdings" panose="05000000000000000000" pitchFamily="2" charset="2"/>
              <a:buChar char="à"/>
            </a:pPr>
            <a:r>
              <a:rPr lang="de-DE" sz="1600" b="1" dirty="0">
                <a:solidFill>
                  <a:schemeClr val="tx1"/>
                </a:solidFill>
              </a:rPr>
              <a:t>Kennung:</a:t>
            </a:r>
            <a:r>
              <a:rPr lang="de-DE" sz="1600" dirty="0">
                <a:solidFill>
                  <a:schemeClr val="tx1"/>
                </a:solidFill>
              </a:rPr>
              <a:t> Benutzernummer für die Bibliothek auf Ihrer CAMPUS CARD</a:t>
            </a:r>
          </a:p>
          <a:p>
            <a:pPr marL="285750" indent="-285750">
              <a:buFont typeface="Wingdings" panose="05000000000000000000" pitchFamily="2" charset="2"/>
              <a:buChar char="à"/>
            </a:pPr>
            <a:r>
              <a:rPr lang="de-DE" sz="1600" b="1" dirty="0">
                <a:solidFill>
                  <a:schemeClr val="tx1"/>
                </a:solidFill>
              </a:rPr>
              <a:t>Passwort: </a:t>
            </a:r>
            <a:r>
              <a:rPr lang="de-DE" sz="1600" dirty="0">
                <a:solidFill>
                  <a:schemeClr val="tx1"/>
                </a:solidFill>
              </a:rPr>
              <a:t>voreingestellt ist die vierstellige Angabe von Tag und Monat Ihres Geburtsdatums (z.B.: 9.August = 0908). Sie können dieses Passwort jederzeit ändern.</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descr="Laptop mit einfarbiger Füllung">
            <a:extLst>
              <a:ext uri="{FF2B5EF4-FFF2-40B4-BE49-F238E27FC236}">
                <a16:creationId xmlns:a16="http://schemas.microsoft.com/office/drawing/2014/main" id="{39602051-8080-DBA1-6B92-72D8B08A1D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6872" y="293914"/>
            <a:ext cx="914400" cy="914400"/>
          </a:xfrm>
          <a:prstGeom prst="rect">
            <a:avLst/>
          </a:prstGeom>
        </p:spPr>
      </p:pic>
    </p:spTree>
    <p:extLst>
      <p:ext uri="{BB962C8B-B14F-4D97-AF65-F5344CB8AC3E}">
        <p14:creationId xmlns:p14="http://schemas.microsoft.com/office/powerpoint/2010/main" val="2981453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rPr>
              <a:t>Eduroam</a:t>
            </a:r>
            <a:r>
              <a:rPr lang="de-DE" dirty="0">
                <a:solidFill>
                  <a:srgbClr val="AD007C"/>
                </a:solidFill>
              </a:rPr>
              <a:t> einrichten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807631" y="1598912"/>
            <a:ext cx="6403295" cy="3022074"/>
          </a:xfrm>
          <a:ln>
            <a:solidFill>
              <a:schemeClr val="bg1"/>
            </a:solidFill>
          </a:ln>
        </p:spPr>
        <p:txBody>
          <a:bodyPr/>
          <a:lstStyle/>
          <a:p>
            <a:r>
              <a:rPr lang="de-DE" sz="1600" dirty="0">
                <a:solidFill>
                  <a:schemeClr val="tx1"/>
                </a:solidFill>
              </a:rPr>
              <a:t>An der Uni gibt es zwei WLAN-Verbindungen: Bayern WLAN und </a:t>
            </a:r>
            <a:r>
              <a:rPr lang="de-DE" sz="1600" dirty="0" err="1">
                <a:solidFill>
                  <a:schemeClr val="tx1"/>
                </a:solidFill>
              </a:rPr>
              <a:t>eduroam</a:t>
            </a:r>
            <a:endParaRPr lang="de-DE" sz="1600" dirty="0">
              <a:solidFill>
                <a:schemeClr val="tx1"/>
              </a:solidFill>
            </a:endParaRPr>
          </a:p>
          <a:p>
            <a:endParaRPr lang="de-DE" sz="1600" dirty="0">
              <a:solidFill>
                <a:schemeClr val="tx1"/>
              </a:solidFill>
            </a:endParaRPr>
          </a:p>
          <a:p>
            <a:pPr marL="285750" indent="-285750">
              <a:buFont typeface="Wingdings" panose="05000000000000000000" pitchFamily="2" charset="2"/>
              <a:buChar char="§"/>
            </a:pPr>
            <a:r>
              <a:rPr lang="de-DE" sz="1600" b="1" dirty="0">
                <a:solidFill>
                  <a:schemeClr val="tx1"/>
                </a:solidFill>
              </a:rPr>
              <a:t>Bayern WLAN </a:t>
            </a:r>
            <a:r>
              <a:rPr lang="de-DE" sz="1600" dirty="0">
                <a:solidFill>
                  <a:schemeClr val="tx1"/>
                </a:solidFill>
              </a:rPr>
              <a:t>ist ein offenes Netzwerk und kann von jedem benutzt werden</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r>
              <a:rPr lang="de-DE" sz="1600" b="1" dirty="0" err="1">
                <a:solidFill>
                  <a:schemeClr val="tx1"/>
                </a:solidFill>
              </a:rPr>
              <a:t>Eduroam</a:t>
            </a:r>
            <a:r>
              <a:rPr lang="de-DE" sz="1600" dirty="0">
                <a:solidFill>
                  <a:schemeClr val="tx1"/>
                </a:solidFill>
              </a:rPr>
              <a:t> ist das WLAN für Studierende und Mitarbeiter an der Uni und bietet meistens eine bessere Internetverbindung:</a:t>
            </a:r>
            <a:br>
              <a:rPr lang="de-DE" sz="1600" dirty="0">
                <a:solidFill>
                  <a:schemeClr val="tx1"/>
                </a:solidFill>
              </a:rPr>
            </a:br>
            <a:r>
              <a:rPr lang="de-DE" sz="1600" dirty="0">
                <a:solidFill>
                  <a:schemeClr val="tx1"/>
                </a:solidFill>
                <a:sym typeface="Wingdings" panose="05000000000000000000" pitchFamily="2" charset="2"/>
              </a:rPr>
              <a:t> Um </a:t>
            </a:r>
            <a:r>
              <a:rPr lang="de-DE" sz="1600" dirty="0" err="1">
                <a:solidFill>
                  <a:schemeClr val="tx1"/>
                </a:solidFill>
                <a:sym typeface="Wingdings" panose="05000000000000000000" pitchFamily="2" charset="2"/>
              </a:rPr>
              <a:t>eduroam</a:t>
            </a:r>
            <a:r>
              <a:rPr lang="de-DE" sz="1600" dirty="0">
                <a:solidFill>
                  <a:schemeClr val="tx1"/>
                </a:solidFill>
                <a:sym typeface="Wingdings" panose="05000000000000000000" pitchFamily="2" charset="2"/>
              </a:rPr>
              <a:t> einzurichten brauchen Sie Ihre RZ-Kennung</a:t>
            </a:r>
            <a:br>
              <a:rPr lang="de-DE" sz="1600" dirty="0">
                <a:solidFill>
                  <a:schemeClr val="tx1"/>
                </a:solidFill>
                <a:sym typeface="Wingdings" panose="05000000000000000000" pitchFamily="2" charset="2"/>
              </a:rPr>
            </a:br>
            <a:r>
              <a:rPr lang="de-DE" sz="1600" dirty="0">
                <a:solidFill>
                  <a:schemeClr val="tx1"/>
                </a:solidFill>
                <a:sym typeface="Wingdings" panose="05000000000000000000" pitchFamily="2" charset="2"/>
              </a:rPr>
              <a:t> Das Rechenzentrum stellt Ihnen auf der Webseite der Uni eine Anleitung zur Einrichtung für verschiedene Betriebssysteme zur Verfügung (</a:t>
            </a:r>
            <a:r>
              <a:rPr lang="de-DE" sz="1600" dirty="0">
                <a:solidFill>
                  <a:schemeClr val="tx1"/>
                </a:solidFill>
                <a:sym typeface="Wingdings" panose="05000000000000000000" pitchFamily="2" charset="2"/>
                <a:hlinkClick r:id="rId3"/>
              </a:rPr>
              <a:t>https://collab.dvb.bayern/spaces/UniARZSER/pages/1759256918/eduroam+-+Einrichtung+und+Verbindung</a:t>
            </a:r>
            <a:r>
              <a:rPr lang="de-DE" sz="1600" dirty="0">
                <a:solidFill>
                  <a:schemeClr val="tx1"/>
                </a:solidFill>
                <a:sym typeface="Wingdings" panose="05000000000000000000" pitchFamily="2" charset="2"/>
              </a:rPr>
              <a:t>) </a:t>
            </a:r>
            <a:endParaRPr lang="de-DE" sz="1600" dirty="0">
              <a:solidFill>
                <a:schemeClr val="tx1"/>
              </a:solidFill>
            </a:endParaRPr>
          </a:p>
          <a:p>
            <a:pPr marL="285750" indent="-285750">
              <a:buFont typeface="Wingdings" panose="05000000000000000000" pitchFamily="2" charset="2"/>
              <a:buChar char="§"/>
            </a:pPr>
            <a:endParaRPr lang="de-DE" sz="1600" dirty="0">
              <a:solidFill>
                <a:schemeClr val="tx1"/>
              </a:solidFill>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22069A62-8FD2-89CD-4D8B-9E10826ED4B0}"/>
              </a:ext>
            </a:extLst>
          </p:cNvPr>
          <p:cNvPicPr>
            <a:picLocks noChangeAspect="1"/>
          </p:cNvPicPr>
          <p:nvPr/>
        </p:nvPicPr>
        <p:blipFill rotWithShape="1">
          <a:blip r:embed="rId4"/>
          <a:srcRect l="15717" t="63392" r="40863" b="16608"/>
          <a:stretch/>
        </p:blipFill>
        <p:spPr>
          <a:xfrm>
            <a:off x="1147009" y="4755146"/>
            <a:ext cx="4764506" cy="1371600"/>
          </a:xfrm>
          <a:prstGeom prst="rect">
            <a:avLst/>
          </a:prstGeom>
        </p:spPr>
      </p:pic>
      <p:pic>
        <p:nvPicPr>
          <p:cNvPr id="3" name="Grafik 2">
            <a:extLst>
              <a:ext uri="{FF2B5EF4-FFF2-40B4-BE49-F238E27FC236}">
                <a16:creationId xmlns:a16="http://schemas.microsoft.com/office/drawing/2014/main" id="{CFBFC1A5-A706-38C2-EE6E-2F105F5B8C2D}"/>
              </a:ext>
            </a:extLst>
          </p:cNvPr>
          <p:cNvPicPr>
            <a:picLocks noChangeAspect="1"/>
          </p:cNvPicPr>
          <p:nvPr/>
        </p:nvPicPr>
        <p:blipFill>
          <a:blip r:embed="rId5"/>
          <a:srcRect l="16022" t="13928" r="51888" b="5215"/>
          <a:stretch>
            <a:fillRect/>
          </a:stretch>
        </p:blipFill>
        <p:spPr>
          <a:xfrm>
            <a:off x="7960178" y="282262"/>
            <a:ext cx="3768120" cy="5933948"/>
          </a:xfrm>
          <a:prstGeom prst="rect">
            <a:avLst/>
          </a:prstGeom>
        </p:spPr>
      </p:pic>
    </p:spTree>
    <p:extLst>
      <p:ext uri="{BB962C8B-B14F-4D97-AF65-F5344CB8AC3E}">
        <p14:creationId xmlns:p14="http://schemas.microsoft.com/office/powerpoint/2010/main" val="1795440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568F39D-838C-4F70-8D69-633C094F1CEF}"/>
              </a:ext>
            </a:extLst>
          </p:cNvPr>
          <p:cNvPicPr>
            <a:picLocks noChangeAspect="1"/>
          </p:cNvPicPr>
          <p:nvPr/>
        </p:nvPicPr>
        <p:blipFill>
          <a:blip r:embed="rId3"/>
          <a:stretch>
            <a:fillRect/>
          </a:stretch>
        </p:blipFill>
        <p:spPr>
          <a:xfrm>
            <a:off x="4653133" y="3200185"/>
            <a:ext cx="2885734" cy="3107240"/>
          </a:xfrm>
          <a:prstGeom prst="rect">
            <a:avLst/>
          </a:prstGeom>
        </p:spPr>
      </p:pic>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Immatrikulationsbescheinigung(en) ausdrucken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238968"/>
            <a:ext cx="9053250" cy="3759149"/>
          </a:xfrm>
        </p:spPr>
        <p:txBody>
          <a:bodyPr/>
          <a:lstStyle/>
          <a:p>
            <a:r>
              <a:rPr lang="de-DE" sz="1600" dirty="0">
                <a:solidFill>
                  <a:schemeClr val="tx1"/>
                </a:solidFill>
                <a:latin typeface="Calibri" panose="020F0502020204030204" pitchFamily="34" charset="0"/>
                <a:cs typeface="Calibri" panose="020F0502020204030204" pitchFamily="34" charset="0"/>
              </a:rPr>
              <a:t>Sie brauchen Ihre Immatrikulationsbescheinigung für verschiedene Anlässe, beispielsweise um ein kostenloses Bankkonto zu eröffnen oder gegebenenfalls für die Hochschulbetreuungsstelle etc. </a:t>
            </a: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r>
              <a:rPr lang="de-DE" sz="1600" dirty="0">
                <a:solidFill>
                  <a:schemeClr val="tx1"/>
                </a:solidFill>
                <a:latin typeface="Calibri" panose="020F0502020204030204" pitchFamily="34" charset="0"/>
                <a:cs typeface="Calibri" panose="020F0502020204030204" pitchFamily="34" charset="0"/>
              </a:rPr>
              <a:t>Sie können Ihre Immatrikulationsbescheinigung im </a:t>
            </a:r>
            <a:r>
              <a:rPr lang="de-DE" sz="1600" b="1" dirty="0">
                <a:solidFill>
                  <a:schemeClr val="tx1"/>
                </a:solidFill>
                <a:latin typeface="Calibri" panose="020F0502020204030204" pitchFamily="34" charset="0"/>
                <a:cs typeface="Calibri" panose="020F0502020204030204" pitchFamily="34" charset="0"/>
              </a:rPr>
              <a:t>Online-Portal VIBS </a:t>
            </a:r>
            <a:r>
              <a:rPr lang="de-DE" sz="1600" dirty="0">
                <a:solidFill>
                  <a:schemeClr val="tx1"/>
                </a:solidFill>
                <a:latin typeface="Calibri" panose="020F0502020204030204" pitchFamily="34" charset="0"/>
                <a:cs typeface="Calibri" panose="020F0502020204030204" pitchFamily="34" charset="0"/>
              </a:rPr>
              <a:t>herunterladen. Hier finden Sie eine Anleitung für Studierende:</a:t>
            </a:r>
            <a:br>
              <a:rPr lang="de-DE" sz="1600" dirty="0">
                <a:solidFill>
                  <a:schemeClr val="tx1"/>
                </a:solidFill>
                <a:latin typeface="Calibri" panose="020F0502020204030204" pitchFamily="34" charset="0"/>
                <a:cs typeface="Calibri" panose="020F0502020204030204" pitchFamily="34" charset="0"/>
              </a:rPr>
            </a:br>
            <a:r>
              <a:rPr lang="de-DE" sz="1600" dirty="0">
                <a:solidFill>
                  <a:schemeClr val="tx1"/>
                </a:solidFill>
                <a:latin typeface="Calibri" panose="020F0502020204030204" pitchFamily="34" charset="0"/>
                <a:cs typeface="Calibri" panose="020F0502020204030204" pitchFamily="34" charset="0"/>
                <a:hlinkClick r:id="rId4"/>
              </a:rPr>
              <a:t>https://www.uni-augsburg.de/de/organisation/einrichtungen/studierendenkanzlei/online-angebote/</a:t>
            </a:r>
            <a:r>
              <a:rPr lang="de-DE" sz="1600" dirty="0">
                <a:solidFill>
                  <a:schemeClr val="tx1"/>
                </a:solidFill>
                <a:latin typeface="Calibri" panose="020F0502020204030204" pitchFamily="34" charset="0"/>
                <a:cs typeface="Calibri" panose="020F0502020204030204" pitchFamily="34" charset="0"/>
              </a:rPr>
              <a:t> </a:t>
            </a: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2281400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35B7B-5CE1-6ABC-6EA8-D6F86F7D25D4}"/>
            </a:ext>
          </a:extLst>
        </p:cNvPr>
        <p:cNvGrpSpPr/>
        <p:nvPr/>
      </p:nvGrpSpPr>
      <p:grpSpPr>
        <a:xfrm>
          <a:off x="0" y="0"/>
          <a:ext cx="0" cy="0"/>
          <a:chOff x="0" y="0"/>
          <a:chExt cx="0" cy="0"/>
        </a:xfrm>
      </p:grpSpPr>
      <p:sp>
        <p:nvSpPr>
          <p:cNvPr id="22" name="Titel 21">
            <a:extLst>
              <a:ext uri="{FF2B5EF4-FFF2-40B4-BE49-F238E27FC236}">
                <a16:creationId xmlns:a16="http://schemas.microsoft.com/office/drawing/2014/main" id="{B128CA2D-B654-1F13-0A22-D13E63F3FA36}"/>
              </a:ext>
            </a:extLst>
          </p:cNvPr>
          <p:cNvSpPr>
            <a:spLocks noGrp="1"/>
          </p:cNvSpPr>
          <p:nvPr>
            <p:ph type="title"/>
          </p:nvPr>
        </p:nvSpPr>
        <p:spPr/>
        <p:txBody>
          <a:bodyPr/>
          <a:lstStyle/>
          <a:p>
            <a:r>
              <a:rPr lang="de-DE" dirty="0">
                <a:solidFill>
                  <a:srgbClr val="AD007C"/>
                </a:solidFill>
                <a:latin typeface="+mj-lt"/>
              </a:rPr>
              <a:t>Digitale Dienste</a:t>
            </a:r>
          </a:p>
        </p:txBody>
      </p:sp>
      <p:sp>
        <p:nvSpPr>
          <p:cNvPr id="24" name="Untertitel 23">
            <a:extLst>
              <a:ext uri="{FF2B5EF4-FFF2-40B4-BE49-F238E27FC236}">
                <a16:creationId xmlns:a16="http://schemas.microsoft.com/office/drawing/2014/main" id="{18DA1A9D-861A-2AD4-BE7A-66897528AD71}"/>
              </a:ext>
            </a:extLst>
          </p:cNvPr>
          <p:cNvSpPr>
            <a:spLocks noGrp="1"/>
          </p:cNvSpPr>
          <p:nvPr>
            <p:ph type="subTitle" idx="13"/>
          </p:nvPr>
        </p:nvSpPr>
        <p:spPr>
          <a:xfrm>
            <a:off x="719400" y="1181817"/>
            <a:ext cx="10857557" cy="2668287"/>
          </a:xfrm>
        </p:spPr>
        <p:txBody>
          <a:bodyPr/>
          <a:lstStyle/>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8" name="Textfeld 7">
            <a:extLst>
              <a:ext uri="{FF2B5EF4-FFF2-40B4-BE49-F238E27FC236}">
                <a16:creationId xmlns:a16="http://schemas.microsoft.com/office/drawing/2014/main" id="{AF4D3081-0FF3-37E8-1AE2-86BDD397C2D3}"/>
              </a:ext>
            </a:extLst>
          </p:cNvPr>
          <p:cNvSpPr txBox="1"/>
          <p:nvPr/>
        </p:nvSpPr>
        <p:spPr>
          <a:xfrm>
            <a:off x="719400" y="1420586"/>
            <a:ext cx="10287000" cy="3970318"/>
          </a:xfrm>
          <a:prstGeom prst="rect">
            <a:avLst/>
          </a:prstGeom>
          <a:noFill/>
        </p:spPr>
        <p:txBody>
          <a:bodyPr wrap="square" rtlCol="0">
            <a:spAutoFit/>
          </a:bodyPr>
          <a:lstStyle/>
          <a:p>
            <a:r>
              <a:rPr lang="de-DE" dirty="0"/>
              <a:t>Es gibt verschiedene </a:t>
            </a:r>
            <a:r>
              <a:rPr lang="de-DE" b="1" dirty="0">
                <a:solidFill>
                  <a:schemeClr val="tx2"/>
                </a:solidFill>
              </a:rPr>
              <a:t>Online-Portale</a:t>
            </a:r>
            <a:r>
              <a:rPr lang="de-DE" dirty="0"/>
              <a:t>, die für Sie als Studierende wichtig sind:</a:t>
            </a:r>
          </a:p>
          <a:p>
            <a:endParaRPr lang="de-DE" dirty="0"/>
          </a:p>
          <a:p>
            <a:pPr marL="285750" indent="-285750">
              <a:buFontTx/>
              <a:buChar char="-"/>
            </a:pPr>
            <a:r>
              <a:rPr lang="de-DE" b="1" dirty="0" err="1">
                <a:solidFill>
                  <a:schemeClr val="tx2"/>
                </a:solidFill>
                <a:hlinkClick r:id="rId2"/>
              </a:rPr>
              <a:t>Digicampus</a:t>
            </a:r>
            <a:r>
              <a:rPr lang="de-DE" b="1" dirty="0">
                <a:solidFill>
                  <a:schemeClr val="tx2"/>
                </a:solidFill>
                <a:hlinkClick r:id="rId2"/>
              </a:rPr>
              <a:t>:</a:t>
            </a:r>
            <a:r>
              <a:rPr lang="de-DE" dirty="0">
                <a:hlinkClick r:id="rId2"/>
              </a:rPr>
              <a:t> </a:t>
            </a:r>
            <a:r>
              <a:rPr lang="de-DE" dirty="0"/>
              <a:t>Hier organisieren Sie Ihr Studium und melden sich für nahezu alle Kurse, Seminare, Vorlesungen, aber auch für Sprachkurse an. Gleichzeitig erhalten Sie dort zu den Kursen relevante Informationen. Darüber hinaus bietet es eine Diskussionsplattform für Dozierende und Studierende.</a:t>
            </a:r>
          </a:p>
          <a:p>
            <a:pPr marL="285750" indent="-285750">
              <a:buFontTx/>
              <a:buChar char="-"/>
            </a:pPr>
            <a:r>
              <a:rPr lang="de-DE" b="1" dirty="0">
                <a:solidFill>
                  <a:schemeClr val="tx2"/>
                </a:solidFill>
                <a:hlinkClick r:id="rId3"/>
              </a:rPr>
              <a:t>VIBS: </a:t>
            </a:r>
            <a:r>
              <a:rPr lang="de-DE" dirty="0"/>
              <a:t>Im VIBS-Portal können Sie online u.a.</a:t>
            </a:r>
          </a:p>
          <a:p>
            <a:pPr marL="742950" lvl="1" indent="-285750">
              <a:buFontTx/>
              <a:buChar char="-"/>
            </a:pPr>
            <a:r>
              <a:rPr lang="de-DE" dirty="0"/>
              <a:t>ihre Bewerbung und Einschreibung beantragen,</a:t>
            </a:r>
          </a:p>
          <a:p>
            <a:pPr marL="742950" lvl="1" indent="-285750">
              <a:buFontTx/>
              <a:buChar char="-"/>
            </a:pPr>
            <a:r>
              <a:rPr lang="de-DE" dirty="0"/>
              <a:t>eine Änderung Ihrer Kontaktdaten vornehmen,</a:t>
            </a:r>
          </a:p>
          <a:p>
            <a:pPr marL="742950" lvl="1" indent="-285750">
              <a:buFontTx/>
              <a:buChar char="-"/>
            </a:pPr>
            <a:r>
              <a:rPr lang="de-DE" dirty="0"/>
              <a:t>den Geldeingang Ihrer Semesterbeiträge (Semesterticket, Studierendenwerkbeitrag) prüfen,</a:t>
            </a:r>
          </a:p>
          <a:p>
            <a:pPr marL="742950" lvl="1" indent="-285750">
              <a:buFontTx/>
              <a:buChar char="-"/>
            </a:pPr>
            <a:r>
              <a:rPr lang="de-DE" dirty="0"/>
              <a:t>Ihre Immatrikulations-, Studienverlaufs- und Beitragszahlungsbescheinigungen ausdrucken und</a:t>
            </a:r>
          </a:p>
          <a:p>
            <a:pPr marL="742950" lvl="1" indent="-285750">
              <a:buFontTx/>
              <a:buChar char="-"/>
            </a:pPr>
            <a:r>
              <a:rPr lang="de-DE" dirty="0"/>
              <a:t>eine Umschreibung / ein Doppelstudium beantragen.</a:t>
            </a:r>
          </a:p>
          <a:p>
            <a:pPr marL="285750" indent="-285750">
              <a:buFontTx/>
              <a:buChar char="-"/>
            </a:pPr>
            <a:r>
              <a:rPr lang="de-DE" b="1" dirty="0">
                <a:solidFill>
                  <a:schemeClr val="tx2"/>
                </a:solidFill>
                <a:hlinkClick r:id="rId4"/>
              </a:rPr>
              <a:t>STUDIS:</a:t>
            </a:r>
            <a:r>
              <a:rPr lang="de-DE" dirty="0">
                <a:hlinkClick r:id="rId4"/>
              </a:rPr>
              <a:t> </a:t>
            </a:r>
            <a:r>
              <a:rPr lang="de-DE" dirty="0"/>
              <a:t>Hier können Sie sich für Prüfungen anmelden und Ihre Noten einsehen</a:t>
            </a:r>
          </a:p>
          <a:p>
            <a:pPr marL="285750" indent="-285750">
              <a:buFontTx/>
              <a:buChar char="-"/>
            </a:pPr>
            <a:r>
              <a:rPr lang="de-DE" b="1" dirty="0">
                <a:solidFill>
                  <a:schemeClr val="tx2"/>
                </a:solidFill>
                <a:hlinkClick r:id="rId5"/>
              </a:rPr>
              <a:t>OPAC:</a:t>
            </a:r>
            <a:r>
              <a:rPr lang="de-DE" dirty="0">
                <a:hlinkClick r:id="rId5"/>
              </a:rPr>
              <a:t> </a:t>
            </a:r>
            <a:r>
              <a:rPr lang="de-DE" dirty="0"/>
              <a:t>Der OPAC ist der Katalog der Universitätsbibliothek Augsburg, den Sie </a:t>
            </a:r>
            <a:r>
              <a:rPr lang="de-DE" dirty="0" err="1"/>
              <a:t>fürIhre</a:t>
            </a:r>
            <a:r>
              <a:rPr lang="de-DE" dirty="0"/>
              <a:t> Literaturrecherche nutzen können.</a:t>
            </a:r>
          </a:p>
        </p:txBody>
      </p:sp>
    </p:spTree>
    <p:extLst>
      <p:ext uri="{BB962C8B-B14F-4D97-AF65-F5344CB8AC3E}">
        <p14:creationId xmlns:p14="http://schemas.microsoft.com/office/powerpoint/2010/main" val="562293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ADB1-BFEC-9772-44C3-D110C624DD42}"/>
            </a:ext>
          </a:extLst>
        </p:cNvPr>
        <p:cNvGrpSpPr/>
        <p:nvPr/>
      </p:nvGrpSpPr>
      <p:grpSpPr>
        <a:xfrm>
          <a:off x="0" y="0"/>
          <a:ext cx="0" cy="0"/>
          <a:chOff x="0" y="0"/>
          <a:chExt cx="0" cy="0"/>
        </a:xfrm>
      </p:grpSpPr>
      <p:sp>
        <p:nvSpPr>
          <p:cNvPr id="22" name="Titel 21">
            <a:extLst>
              <a:ext uri="{FF2B5EF4-FFF2-40B4-BE49-F238E27FC236}">
                <a16:creationId xmlns:a16="http://schemas.microsoft.com/office/drawing/2014/main" id="{2F62D7FF-DA81-3A88-CF28-504DC2C1BCAB}"/>
              </a:ext>
            </a:extLst>
          </p:cNvPr>
          <p:cNvSpPr>
            <a:spLocks noGrp="1"/>
          </p:cNvSpPr>
          <p:nvPr>
            <p:ph type="title"/>
          </p:nvPr>
        </p:nvSpPr>
        <p:spPr/>
        <p:txBody>
          <a:bodyPr/>
          <a:lstStyle/>
          <a:p>
            <a:r>
              <a:rPr lang="de-DE" dirty="0">
                <a:solidFill>
                  <a:srgbClr val="AD007C"/>
                </a:solidFill>
                <a:latin typeface="+mj-lt"/>
              </a:rPr>
              <a:t>Digitale Dienste</a:t>
            </a:r>
          </a:p>
        </p:txBody>
      </p:sp>
      <p:sp>
        <p:nvSpPr>
          <p:cNvPr id="24" name="Untertitel 23">
            <a:extLst>
              <a:ext uri="{FF2B5EF4-FFF2-40B4-BE49-F238E27FC236}">
                <a16:creationId xmlns:a16="http://schemas.microsoft.com/office/drawing/2014/main" id="{61FB6093-0C63-2F56-ACA7-F65419F0CD00}"/>
              </a:ext>
            </a:extLst>
          </p:cNvPr>
          <p:cNvSpPr>
            <a:spLocks noGrp="1"/>
          </p:cNvSpPr>
          <p:nvPr>
            <p:ph type="subTitle" idx="13"/>
          </p:nvPr>
        </p:nvSpPr>
        <p:spPr>
          <a:xfrm>
            <a:off x="719400" y="1181817"/>
            <a:ext cx="3587905" cy="2668287"/>
          </a:xfrm>
        </p:spPr>
        <p:txBody>
          <a:bodyPr/>
          <a:lstStyle/>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5" name="Grafik 4">
            <a:extLst>
              <a:ext uri="{FF2B5EF4-FFF2-40B4-BE49-F238E27FC236}">
                <a16:creationId xmlns:a16="http://schemas.microsoft.com/office/drawing/2014/main" id="{FC46FA88-9D97-7A2B-576B-1B211A74DE59}"/>
              </a:ext>
            </a:extLst>
          </p:cNvPr>
          <p:cNvPicPr>
            <a:picLocks noChangeAspect="1"/>
          </p:cNvPicPr>
          <p:nvPr/>
        </p:nvPicPr>
        <p:blipFill>
          <a:blip r:embed="rId2"/>
          <a:stretch>
            <a:fillRect/>
          </a:stretch>
        </p:blipFill>
        <p:spPr>
          <a:xfrm>
            <a:off x="1716920" y="1296591"/>
            <a:ext cx="8421275" cy="2438740"/>
          </a:xfrm>
          <a:prstGeom prst="rect">
            <a:avLst/>
          </a:prstGeom>
        </p:spPr>
      </p:pic>
      <p:pic>
        <p:nvPicPr>
          <p:cNvPr id="7" name="Grafik 6">
            <a:extLst>
              <a:ext uri="{FF2B5EF4-FFF2-40B4-BE49-F238E27FC236}">
                <a16:creationId xmlns:a16="http://schemas.microsoft.com/office/drawing/2014/main" id="{1021A6D6-B6CC-DC94-C16B-D398108408C8}"/>
              </a:ext>
            </a:extLst>
          </p:cNvPr>
          <p:cNvPicPr>
            <a:picLocks noChangeAspect="1"/>
          </p:cNvPicPr>
          <p:nvPr/>
        </p:nvPicPr>
        <p:blipFill>
          <a:blip r:embed="rId3"/>
          <a:stretch>
            <a:fillRect/>
          </a:stretch>
        </p:blipFill>
        <p:spPr>
          <a:xfrm>
            <a:off x="1697867" y="3850104"/>
            <a:ext cx="8440328" cy="2429214"/>
          </a:xfrm>
          <a:prstGeom prst="rect">
            <a:avLst/>
          </a:prstGeom>
        </p:spPr>
      </p:pic>
      <p:sp>
        <p:nvSpPr>
          <p:cNvPr id="2" name="Textfeld 1">
            <a:extLst>
              <a:ext uri="{FF2B5EF4-FFF2-40B4-BE49-F238E27FC236}">
                <a16:creationId xmlns:a16="http://schemas.microsoft.com/office/drawing/2014/main" id="{829BC715-B23D-3AD7-58CC-C4E772AE5021}"/>
              </a:ext>
            </a:extLst>
          </p:cNvPr>
          <p:cNvSpPr txBox="1"/>
          <p:nvPr/>
        </p:nvSpPr>
        <p:spPr>
          <a:xfrm>
            <a:off x="348647" y="2229400"/>
            <a:ext cx="1381344" cy="584775"/>
          </a:xfrm>
          <a:prstGeom prst="rect">
            <a:avLst/>
          </a:prstGeom>
          <a:noFill/>
        </p:spPr>
        <p:txBody>
          <a:bodyPr wrap="square" rtlCol="0">
            <a:spAutoFit/>
          </a:bodyPr>
          <a:lstStyle/>
          <a:p>
            <a:r>
              <a:rPr lang="de-DE" sz="1600" dirty="0"/>
              <a:t>Alles rund um Ihre </a:t>
            </a:r>
            <a:r>
              <a:rPr lang="de-DE" sz="1600" b="1" dirty="0">
                <a:hlinkClick r:id="rId4"/>
              </a:rPr>
              <a:t>Kurse</a:t>
            </a:r>
            <a:endParaRPr lang="de-DE" sz="1600" b="1" dirty="0"/>
          </a:p>
        </p:txBody>
      </p:sp>
      <p:sp>
        <p:nvSpPr>
          <p:cNvPr id="3" name="Textfeld 2">
            <a:extLst>
              <a:ext uri="{FF2B5EF4-FFF2-40B4-BE49-F238E27FC236}">
                <a16:creationId xmlns:a16="http://schemas.microsoft.com/office/drawing/2014/main" id="{82DE181D-850F-88CA-3A1C-ECD19C381A9A}"/>
              </a:ext>
            </a:extLst>
          </p:cNvPr>
          <p:cNvSpPr txBox="1"/>
          <p:nvPr/>
        </p:nvSpPr>
        <p:spPr>
          <a:xfrm>
            <a:off x="276505" y="4276757"/>
            <a:ext cx="1381343" cy="1569660"/>
          </a:xfrm>
          <a:prstGeom prst="rect">
            <a:avLst/>
          </a:prstGeom>
          <a:noFill/>
        </p:spPr>
        <p:txBody>
          <a:bodyPr wrap="square" rtlCol="0">
            <a:spAutoFit/>
          </a:bodyPr>
          <a:lstStyle/>
          <a:p>
            <a:r>
              <a:rPr lang="de-DE" sz="1600" b="1" dirty="0">
                <a:hlinkClick r:id="rId5"/>
              </a:rPr>
              <a:t>Verwaltung</a:t>
            </a:r>
            <a:r>
              <a:rPr lang="de-DE" sz="1600" dirty="0"/>
              <a:t>: Zugriff auf Ihre persönlichen Daten und Dokumente</a:t>
            </a:r>
          </a:p>
        </p:txBody>
      </p:sp>
      <p:sp>
        <p:nvSpPr>
          <p:cNvPr id="4" name="Textfeld 3">
            <a:extLst>
              <a:ext uri="{FF2B5EF4-FFF2-40B4-BE49-F238E27FC236}">
                <a16:creationId xmlns:a16="http://schemas.microsoft.com/office/drawing/2014/main" id="{0304B4CF-C237-5825-0CF8-9B3EA37A2A65}"/>
              </a:ext>
            </a:extLst>
          </p:cNvPr>
          <p:cNvSpPr txBox="1"/>
          <p:nvPr/>
        </p:nvSpPr>
        <p:spPr>
          <a:xfrm>
            <a:off x="10296599" y="2229400"/>
            <a:ext cx="1737282" cy="584775"/>
          </a:xfrm>
          <a:prstGeom prst="rect">
            <a:avLst/>
          </a:prstGeom>
          <a:noFill/>
        </p:spPr>
        <p:txBody>
          <a:bodyPr wrap="square" rtlCol="0">
            <a:spAutoFit/>
          </a:bodyPr>
          <a:lstStyle/>
          <a:p>
            <a:r>
              <a:rPr lang="de-DE" sz="1600" dirty="0"/>
              <a:t>Alles rund um Ihre </a:t>
            </a:r>
            <a:r>
              <a:rPr lang="de-DE" sz="1600" b="1" dirty="0">
                <a:hlinkClick r:id="rId6"/>
              </a:rPr>
              <a:t>Prüfungen</a:t>
            </a:r>
            <a:endParaRPr lang="de-DE" sz="1600" b="1" dirty="0"/>
          </a:p>
        </p:txBody>
      </p:sp>
      <p:sp>
        <p:nvSpPr>
          <p:cNvPr id="6" name="Textfeld 5">
            <a:extLst>
              <a:ext uri="{FF2B5EF4-FFF2-40B4-BE49-F238E27FC236}">
                <a16:creationId xmlns:a16="http://schemas.microsoft.com/office/drawing/2014/main" id="{F8C9BC0A-1C30-8716-78DC-9C41D791E310}"/>
              </a:ext>
            </a:extLst>
          </p:cNvPr>
          <p:cNvSpPr txBox="1"/>
          <p:nvPr/>
        </p:nvSpPr>
        <p:spPr>
          <a:xfrm>
            <a:off x="10218232" y="4892310"/>
            <a:ext cx="1826819" cy="338554"/>
          </a:xfrm>
          <a:prstGeom prst="rect">
            <a:avLst/>
          </a:prstGeom>
          <a:noFill/>
        </p:spPr>
        <p:txBody>
          <a:bodyPr wrap="square" rtlCol="0">
            <a:spAutoFit/>
          </a:bodyPr>
          <a:lstStyle/>
          <a:p>
            <a:r>
              <a:rPr lang="de-DE" sz="1600" b="1" dirty="0">
                <a:hlinkClick r:id="rId7"/>
              </a:rPr>
              <a:t>Literaturrecherche</a:t>
            </a:r>
            <a:endParaRPr lang="de-DE" sz="1600" b="1" dirty="0"/>
          </a:p>
        </p:txBody>
      </p:sp>
      <p:cxnSp>
        <p:nvCxnSpPr>
          <p:cNvPr id="9" name="Verbinder: gekrümmt 8">
            <a:extLst>
              <a:ext uri="{FF2B5EF4-FFF2-40B4-BE49-F238E27FC236}">
                <a16:creationId xmlns:a16="http://schemas.microsoft.com/office/drawing/2014/main" id="{44BC7AE6-835C-FFB6-8AC7-78B55D7D6543}"/>
              </a:ext>
            </a:extLst>
          </p:cNvPr>
          <p:cNvCxnSpPr>
            <a:cxnSpLocks/>
          </p:cNvCxnSpPr>
          <p:nvPr/>
        </p:nvCxnSpPr>
        <p:spPr>
          <a:xfrm rot="16200000" flipH="1">
            <a:off x="1038068" y="2882247"/>
            <a:ext cx="553279" cy="618529"/>
          </a:xfrm>
          <a:prstGeom prst="curvedConnector2">
            <a:avLst/>
          </a:prstGeom>
          <a:ln>
            <a:solidFill>
              <a:srgbClr val="AD007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Verbinder: gekrümmt 24">
            <a:extLst>
              <a:ext uri="{FF2B5EF4-FFF2-40B4-BE49-F238E27FC236}">
                <a16:creationId xmlns:a16="http://schemas.microsoft.com/office/drawing/2014/main" id="{6BBE18B9-597A-E50A-4D92-B3255319D050}"/>
              </a:ext>
            </a:extLst>
          </p:cNvPr>
          <p:cNvCxnSpPr>
            <a:cxnSpLocks/>
          </p:cNvCxnSpPr>
          <p:nvPr/>
        </p:nvCxnSpPr>
        <p:spPr>
          <a:xfrm rot="5400000">
            <a:off x="10370332" y="2757191"/>
            <a:ext cx="653977" cy="868641"/>
          </a:xfrm>
          <a:prstGeom prst="curvedConnector2">
            <a:avLst/>
          </a:prstGeom>
          <a:ln>
            <a:solidFill>
              <a:srgbClr val="AD007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Verbinder: gekrümmt 27">
            <a:extLst>
              <a:ext uri="{FF2B5EF4-FFF2-40B4-BE49-F238E27FC236}">
                <a16:creationId xmlns:a16="http://schemas.microsoft.com/office/drawing/2014/main" id="{A9203101-8E12-9AE6-46B8-8AC1FF6D79AD}"/>
              </a:ext>
            </a:extLst>
          </p:cNvPr>
          <p:cNvCxnSpPr>
            <a:cxnSpLocks/>
          </p:cNvCxnSpPr>
          <p:nvPr/>
        </p:nvCxnSpPr>
        <p:spPr>
          <a:xfrm rot="16200000" flipV="1">
            <a:off x="10406344" y="4167012"/>
            <a:ext cx="615553" cy="835043"/>
          </a:xfrm>
          <a:prstGeom prst="curvedConnector2">
            <a:avLst/>
          </a:prstGeom>
          <a:ln>
            <a:solidFill>
              <a:srgbClr val="AD007C"/>
            </a:solidFill>
            <a:tailEnd type="triangle"/>
          </a:ln>
        </p:spPr>
        <p:style>
          <a:lnRef idx="1">
            <a:schemeClr val="accent1"/>
          </a:lnRef>
          <a:fillRef idx="0">
            <a:schemeClr val="accent1"/>
          </a:fillRef>
          <a:effectRef idx="0">
            <a:schemeClr val="accent1"/>
          </a:effectRef>
          <a:fontRef idx="minor">
            <a:schemeClr val="tx1"/>
          </a:fontRef>
        </p:style>
      </p:cxnSp>
      <p:cxnSp>
        <p:nvCxnSpPr>
          <p:cNvPr id="31" name="Verbinder: gekrümmt 30">
            <a:extLst>
              <a:ext uri="{FF2B5EF4-FFF2-40B4-BE49-F238E27FC236}">
                <a16:creationId xmlns:a16="http://schemas.microsoft.com/office/drawing/2014/main" id="{9F7CD203-4E89-6673-B29F-5C06DC69015F}"/>
              </a:ext>
            </a:extLst>
          </p:cNvPr>
          <p:cNvCxnSpPr>
            <a:cxnSpLocks/>
            <a:stCxn id="3" idx="0"/>
          </p:cNvCxnSpPr>
          <p:nvPr/>
        </p:nvCxnSpPr>
        <p:spPr>
          <a:xfrm rot="5400000" flipH="1" flipV="1">
            <a:off x="1161127" y="3820055"/>
            <a:ext cx="262752" cy="650652"/>
          </a:xfrm>
          <a:prstGeom prst="curvedConnector2">
            <a:avLst/>
          </a:prstGeom>
          <a:ln>
            <a:solidFill>
              <a:srgbClr val="AD007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958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D9AAE-9D12-7011-0588-9A73C3BDBFAF}"/>
              </a:ext>
            </a:extLst>
          </p:cNvPr>
          <p:cNvSpPr>
            <a:spLocks noGrp="1"/>
          </p:cNvSpPr>
          <p:nvPr>
            <p:ph type="title"/>
          </p:nvPr>
        </p:nvSpPr>
        <p:spPr/>
        <p:txBody>
          <a:bodyPr/>
          <a:lstStyle/>
          <a:p>
            <a:r>
              <a:rPr lang="de-DE" dirty="0">
                <a:solidFill>
                  <a:schemeClr val="tx2"/>
                </a:solidFill>
                <a:latin typeface="+mj-lt"/>
              </a:rPr>
              <a:t>2-Faktor-Authentifizierung für Webdienste an der Uni Augsburg </a:t>
            </a:r>
          </a:p>
        </p:txBody>
      </p:sp>
      <p:sp>
        <p:nvSpPr>
          <p:cNvPr id="3" name="Inhaltsplatzhalter 2">
            <a:extLst>
              <a:ext uri="{FF2B5EF4-FFF2-40B4-BE49-F238E27FC236}">
                <a16:creationId xmlns:a16="http://schemas.microsoft.com/office/drawing/2014/main" id="{A51E20CF-54EE-80DC-7852-1D6C19F5FE2A}"/>
              </a:ext>
            </a:extLst>
          </p:cNvPr>
          <p:cNvSpPr>
            <a:spLocks noGrp="1"/>
          </p:cNvSpPr>
          <p:nvPr>
            <p:ph idx="1"/>
          </p:nvPr>
        </p:nvSpPr>
        <p:spPr>
          <a:xfrm>
            <a:off x="718799" y="2073810"/>
            <a:ext cx="10753200" cy="3896073"/>
          </a:xfrm>
        </p:spPr>
        <p:txBody>
          <a:bodyPr/>
          <a:lstStyle/>
          <a:p>
            <a:r>
              <a:rPr lang="de-DE" sz="2400" dirty="0"/>
              <a:t>Zur Anmeldung bei den Online-Diensten der Uni Augsburg ist eine 2-Faktor-Authentifizierung notwendig. Die Einrichtung des zweiten Faktors erfolgt mit der </a:t>
            </a:r>
            <a:r>
              <a:rPr lang="de-DE" sz="2400" b="1" dirty="0"/>
              <a:t>Microsoft Authenticator App</a:t>
            </a:r>
            <a:r>
              <a:rPr lang="de-DE" sz="2400" dirty="0"/>
              <a:t>. </a:t>
            </a:r>
          </a:p>
          <a:p>
            <a:r>
              <a:rPr lang="de-DE" sz="2400" dirty="0"/>
              <a:t>Nutzt dafür den allgemeinen Microsoft-Login via </a:t>
            </a:r>
            <a:r>
              <a:rPr lang="de-DE" sz="2400" dirty="0">
                <a:hlinkClick r:id="rId3"/>
              </a:rPr>
              <a:t>https://login.microsoft.com</a:t>
            </a:r>
            <a:r>
              <a:rPr lang="de-DE" sz="2400" dirty="0"/>
              <a:t> und die Anleitungen in der </a:t>
            </a:r>
            <a:r>
              <a:rPr lang="de-DE" sz="2400" dirty="0" err="1"/>
              <a:t>KnowledgeBase</a:t>
            </a:r>
            <a:r>
              <a:rPr lang="de-DE" sz="2400" dirty="0"/>
              <a:t> des Rechenzentrums: </a:t>
            </a:r>
            <a:br>
              <a:rPr lang="de-DE" sz="2400" dirty="0"/>
            </a:br>
            <a:r>
              <a:rPr lang="de-DE" sz="2400" dirty="0">
                <a:hlinkClick r:id="rId4"/>
              </a:rPr>
              <a:t>https://collab.dvb.bayern/x/m52NP</a:t>
            </a:r>
            <a:r>
              <a:rPr lang="de-DE" sz="2400" dirty="0"/>
              <a:t>.</a:t>
            </a:r>
          </a:p>
        </p:txBody>
      </p:sp>
      <p:sp>
        <p:nvSpPr>
          <p:cNvPr id="4" name="Untertitel 3">
            <a:extLst>
              <a:ext uri="{FF2B5EF4-FFF2-40B4-BE49-F238E27FC236}">
                <a16:creationId xmlns:a16="http://schemas.microsoft.com/office/drawing/2014/main" id="{3254A2BA-60C9-7B5F-5413-77492C193566}"/>
              </a:ext>
            </a:extLst>
          </p:cNvPr>
          <p:cNvSpPr>
            <a:spLocks noGrp="1"/>
          </p:cNvSpPr>
          <p:nvPr>
            <p:ph type="subTitle" idx="13"/>
          </p:nvPr>
        </p:nvSpPr>
        <p:spPr/>
        <p:txBody>
          <a:bodyPr/>
          <a:lstStyle/>
          <a:p>
            <a:r>
              <a:rPr lang="de-DE" sz="2400" dirty="0"/>
              <a:t>Microsoft Authenticator App</a:t>
            </a:r>
          </a:p>
        </p:txBody>
      </p:sp>
      <p:sp>
        <p:nvSpPr>
          <p:cNvPr id="5" name="Datumsplatzhalter 4">
            <a:extLst>
              <a:ext uri="{FF2B5EF4-FFF2-40B4-BE49-F238E27FC236}">
                <a16:creationId xmlns:a16="http://schemas.microsoft.com/office/drawing/2014/main" id="{C4AC2709-1BF6-C5DE-984C-AC41A6F13084}"/>
              </a:ext>
            </a:extLst>
          </p:cNvPr>
          <p:cNvSpPr>
            <a:spLocks noGrp="1"/>
          </p:cNvSpPr>
          <p:nvPr>
            <p:ph type="dt" sz="half" idx="14"/>
          </p:nvPr>
        </p:nvSpPr>
        <p:spPr/>
        <p:txBody>
          <a:bodyPr/>
          <a:lstStyle/>
          <a:p>
            <a:r>
              <a:rPr lang="de-DE"/>
              <a:t>|    15.02.2019</a:t>
            </a:r>
            <a:endParaRPr lang="de-DE" dirty="0"/>
          </a:p>
        </p:txBody>
      </p:sp>
      <p:sp>
        <p:nvSpPr>
          <p:cNvPr id="6" name="Fußzeilenplatzhalter 5">
            <a:extLst>
              <a:ext uri="{FF2B5EF4-FFF2-40B4-BE49-F238E27FC236}">
                <a16:creationId xmlns:a16="http://schemas.microsoft.com/office/drawing/2014/main" id="{93B21160-551A-15A8-7361-39C1CBC9C44A}"/>
              </a:ext>
            </a:extLst>
          </p:cNvPr>
          <p:cNvSpPr>
            <a:spLocks noGrp="1"/>
          </p:cNvSpPr>
          <p:nvPr>
            <p:ph type="ftr" sz="quarter" idx="15"/>
          </p:nvPr>
        </p:nvSpPr>
        <p:spPr/>
        <p:txBody>
          <a:bodyPr/>
          <a:lstStyle/>
          <a:p>
            <a:r>
              <a:rPr lang="de-DE"/>
              <a:t>|    Fußzeile Universität Augsburg</a:t>
            </a:r>
            <a:endParaRPr lang="de-DE" dirty="0"/>
          </a:p>
        </p:txBody>
      </p:sp>
      <p:sp>
        <p:nvSpPr>
          <p:cNvPr id="7" name="Foliennummernplatzhalter 6">
            <a:extLst>
              <a:ext uri="{FF2B5EF4-FFF2-40B4-BE49-F238E27FC236}">
                <a16:creationId xmlns:a16="http://schemas.microsoft.com/office/drawing/2014/main" id="{A2CA73EB-1EAB-2677-3FEC-D2A6940FFE0B}"/>
              </a:ext>
            </a:extLst>
          </p:cNvPr>
          <p:cNvSpPr>
            <a:spLocks noGrp="1"/>
          </p:cNvSpPr>
          <p:nvPr>
            <p:ph type="sldNum" sz="quarter" idx="16"/>
          </p:nvPr>
        </p:nvSpPr>
        <p:spPr/>
        <p:txBody>
          <a:bodyPr/>
          <a:lstStyle/>
          <a:p>
            <a:fld id="{6567D7EC-8799-48C5-898A-08E264972062}" type="slidenum">
              <a:rPr lang="de-DE" smtClean="0"/>
              <a:pPr/>
              <a:t>35</a:t>
            </a:fld>
            <a:endParaRPr lang="de-DE" dirty="0"/>
          </a:p>
        </p:txBody>
      </p:sp>
      <p:pic>
        <p:nvPicPr>
          <p:cNvPr id="9" name="Grafik 8">
            <a:extLst>
              <a:ext uri="{FF2B5EF4-FFF2-40B4-BE49-F238E27FC236}">
                <a16:creationId xmlns:a16="http://schemas.microsoft.com/office/drawing/2014/main" id="{F0B2A493-D80C-1F99-8623-A8DBEF0C760C}"/>
              </a:ext>
            </a:extLst>
          </p:cNvPr>
          <p:cNvPicPr>
            <a:picLocks noChangeAspect="1"/>
          </p:cNvPicPr>
          <p:nvPr/>
        </p:nvPicPr>
        <p:blipFill>
          <a:blip r:embed="rId5"/>
          <a:stretch>
            <a:fillRect/>
          </a:stretch>
        </p:blipFill>
        <p:spPr>
          <a:xfrm>
            <a:off x="8800463" y="4290133"/>
            <a:ext cx="1524000" cy="2047875"/>
          </a:xfrm>
          <a:prstGeom prst="rect">
            <a:avLst/>
          </a:prstGeom>
        </p:spPr>
      </p:pic>
    </p:spTree>
    <p:extLst>
      <p:ext uri="{BB962C8B-B14F-4D97-AF65-F5344CB8AC3E}">
        <p14:creationId xmlns:p14="http://schemas.microsoft.com/office/powerpoint/2010/main" val="4162007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1C06C-D30F-EC13-DA02-A3B8ACFD0BDE}"/>
            </a:ext>
          </a:extLst>
        </p:cNvPr>
        <p:cNvGrpSpPr/>
        <p:nvPr/>
      </p:nvGrpSpPr>
      <p:grpSpPr>
        <a:xfrm>
          <a:off x="0" y="0"/>
          <a:ext cx="0" cy="0"/>
          <a:chOff x="0" y="0"/>
          <a:chExt cx="0" cy="0"/>
        </a:xfrm>
      </p:grpSpPr>
      <p:sp>
        <p:nvSpPr>
          <p:cNvPr id="22" name="Titel 21">
            <a:extLst>
              <a:ext uri="{FF2B5EF4-FFF2-40B4-BE49-F238E27FC236}">
                <a16:creationId xmlns:a16="http://schemas.microsoft.com/office/drawing/2014/main" id="{DC9C8876-2A4E-A0FB-78AE-5E013F275F7B}"/>
              </a:ext>
            </a:extLst>
          </p:cNvPr>
          <p:cNvSpPr>
            <a:spLocks noGrp="1"/>
          </p:cNvSpPr>
          <p:nvPr>
            <p:ph type="title"/>
          </p:nvPr>
        </p:nvSpPr>
        <p:spPr/>
        <p:txBody>
          <a:bodyPr/>
          <a:lstStyle/>
          <a:p>
            <a:r>
              <a:rPr lang="de-DE" dirty="0">
                <a:solidFill>
                  <a:srgbClr val="AD007C"/>
                </a:solidFill>
                <a:latin typeface="+mj-lt"/>
              </a:rPr>
              <a:t>Microsoft 365 installieren</a:t>
            </a:r>
          </a:p>
        </p:txBody>
      </p:sp>
      <p:sp>
        <p:nvSpPr>
          <p:cNvPr id="24" name="Untertitel 23">
            <a:extLst>
              <a:ext uri="{FF2B5EF4-FFF2-40B4-BE49-F238E27FC236}">
                <a16:creationId xmlns:a16="http://schemas.microsoft.com/office/drawing/2014/main" id="{7DD7E495-A2A8-4724-5695-68C89677F47E}"/>
              </a:ext>
            </a:extLst>
          </p:cNvPr>
          <p:cNvSpPr>
            <a:spLocks noGrp="1"/>
          </p:cNvSpPr>
          <p:nvPr>
            <p:ph type="subTitle" idx="13"/>
          </p:nvPr>
        </p:nvSpPr>
        <p:spPr>
          <a:xfrm>
            <a:off x="719400" y="1181818"/>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19" name="Datumsplatzhalter 18">
            <a:extLst>
              <a:ext uri="{FF2B5EF4-FFF2-40B4-BE49-F238E27FC236}">
                <a16:creationId xmlns:a16="http://schemas.microsoft.com/office/drawing/2014/main" id="{A7E2303B-D351-9134-32B8-B9DB8D16D349}"/>
              </a:ext>
            </a:extLst>
          </p:cNvPr>
          <p:cNvSpPr>
            <a:spLocks noGrp="1"/>
          </p:cNvSpPr>
          <p:nvPr>
            <p:ph type="dt" sz="half" idx="14"/>
          </p:nvPr>
        </p:nvSpPr>
        <p:spPr>
          <a:xfrm>
            <a:off x="1005443" y="6500393"/>
            <a:ext cx="2419546" cy="217417"/>
          </a:xfrm>
        </p:spPr>
        <p:txBody>
          <a:bodyPr/>
          <a:lstStyle/>
          <a:p>
            <a:r>
              <a:rPr lang="de-DE" dirty="0"/>
              <a:t>|    Studienvorbereitungskurs 2025</a:t>
            </a:r>
          </a:p>
        </p:txBody>
      </p:sp>
      <p:sp>
        <p:nvSpPr>
          <p:cNvPr id="21" name="Foliennummernplatzhalter 20">
            <a:extLst>
              <a:ext uri="{FF2B5EF4-FFF2-40B4-BE49-F238E27FC236}">
                <a16:creationId xmlns:a16="http://schemas.microsoft.com/office/drawing/2014/main" id="{D6811559-CFE2-4FB3-F934-6137EE088B61}"/>
              </a:ext>
            </a:extLst>
          </p:cNvPr>
          <p:cNvSpPr>
            <a:spLocks noGrp="1"/>
          </p:cNvSpPr>
          <p:nvPr>
            <p:ph type="sldNum" sz="quarter" idx="16"/>
          </p:nvPr>
        </p:nvSpPr>
        <p:spPr/>
        <p:txBody>
          <a:bodyPr/>
          <a:lstStyle/>
          <a:p>
            <a:fld id="{6567D7EC-8799-48C5-898A-08E264972062}" type="slidenum">
              <a:rPr lang="de-DE" smtClean="0"/>
              <a:pPr/>
              <a:t>36</a:t>
            </a:fld>
            <a:endParaRPr lang="de-DE" dirty="0"/>
          </a:p>
        </p:txBody>
      </p:sp>
      <p:sp>
        <p:nvSpPr>
          <p:cNvPr id="4" name="Textfeld 3">
            <a:extLst>
              <a:ext uri="{FF2B5EF4-FFF2-40B4-BE49-F238E27FC236}">
                <a16:creationId xmlns:a16="http://schemas.microsoft.com/office/drawing/2014/main" id="{F3502F8B-9466-974C-9F09-12BA79FD5811}"/>
              </a:ext>
            </a:extLst>
          </p:cNvPr>
          <p:cNvSpPr txBox="1"/>
          <p:nvPr/>
        </p:nvSpPr>
        <p:spPr>
          <a:xfrm>
            <a:off x="719400" y="1466379"/>
            <a:ext cx="10753200" cy="4401205"/>
          </a:xfrm>
          <a:prstGeom prst="rect">
            <a:avLst/>
          </a:prstGeom>
          <a:noFill/>
        </p:spPr>
        <p:txBody>
          <a:bodyPr wrap="square" rtlCol="0">
            <a:spAutoFit/>
          </a:bodyPr>
          <a:lstStyle/>
          <a:p>
            <a:pPr marL="285750" indent="-285750">
              <a:buFont typeface="Wingdings" panose="05000000000000000000" pitchFamily="2" charset="2"/>
              <a:buChar char="§"/>
            </a:pPr>
            <a:r>
              <a:rPr lang="de-DE" sz="2000" dirty="0"/>
              <a:t>Allen Studierenden steht ein persönlicher Microsoft-Account zur Verfügung.</a:t>
            </a:r>
          </a:p>
          <a:p>
            <a:pPr marL="742950" lvl="1" indent="-285750">
              <a:buFont typeface="Wingdings" panose="05000000000000000000" pitchFamily="2" charset="2"/>
              <a:buChar char="§"/>
            </a:pPr>
            <a:r>
              <a:rPr lang="de-DE" sz="2000" dirty="0"/>
              <a:t>Die Anmeldung erfolgt mit der eigenen Uni-Mailadresse: &lt;</a:t>
            </a:r>
            <a:r>
              <a:rPr lang="de-DE" sz="2000" dirty="0" err="1"/>
              <a:t>vorname</a:t>
            </a:r>
            <a:r>
              <a:rPr lang="de-DE" sz="2000" dirty="0"/>
              <a:t>&gt;.&lt;</a:t>
            </a:r>
            <a:r>
              <a:rPr lang="de-DE" sz="2000" dirty="0" err="1"/>
              <a:t>nachname</a:t>
            </a:r>
            <a:r>
              <a:rPr lang="de-DE" sz="2000" dirty="0"/>
              <a:t>&gt;@uni-a.de</a:t>
            </a:r>
          </a:p>
          <a:p>
            <a:pPr marL="742950" lvl="1" indent="-285750">
              <a:buFont typeface="Wingdings" panose="05000000000000000000" pitchFamily="2" charset="2"/>
              <a:buChar char="§"/>
            </a:pPr>
            <a:r>
              <a:rPr lang="de-DE" sz="2000" dirty="0"/>
              <a:t>Passwort: das aktuelle Kennwort der eigenen RZ-Benutzerkennung</a:t>
            </a:r>
          </a:p>
          <a:p>
            <a:endParaRPr lang="de-DE" sz="2000" dirty="0"/>
          </a:p>
          <a:p>
            <a:pPr marL="285750" indent="-285750">
              <a:buFont typeface="Wingdings" panose="05000000000000000000" pitchFamily="2" charset="2"/>
              <a:buChar char="§"/>
            </a:pPr>
            <a:r>
              <a:rPr lang="de-DE" sz="2000" dirty="0"/>
              <a:t>Über den universitären Microsoft-Account steht allen Studierenden eine Lizenz für das Microsoft Office Paket zur Verfügung (Word, Excel, PowerPoint)</a:t>
            </a:r>
          </a:p>
          <a:p>
            <a:pPr marL="742950" lvl="1" indent="-285750">
              <a:buFont typeface="Wingdings" panose="05000000000000000000" pitchFamily="2" charset="2"/>
              <a:buChar char="§"/>
            </a:pPr>
            <a:r>
              <a:rPr lang="de-DE" sz="2000" dirty="0"/>
              <a:t>Schritt für Schritt-Anleitung: </a:t>
            </a:r>
            <a:r>
              <a:rPr lang="de-DE" sz="2000" dirty="0">
                <a:hlinkClick r:id="rId2"/>
              </a:rPr>
              <a:t>https://collab.dvb.bayern/spaces/UniARZSER/pages/395639129/Microsoft+Office+365+M365+Apps+for+Enterprise</a:t>
            </a:r>
            <a:r>
              <a:rPr lang="de-DE" sz="2000" dirty="0"/>
              <a:t> </a:t>
            </a:r>
          </a:p>
          <a:p>
            <a:pPr marL="742950" lvl="1" indent="-285750">
              <a:buFont typeface="Wingdings" panose="05000000000000000000" pitchFamily="2" charset="2"/>
              <a:buChar char="§"/>
            </a:pPr>
            <a:r>
              <a:rPr lang="de-DE" sz="2000" dirty="0"/>
              <a:t>FAQ der Uni: </a:t>
            </a:r>
            <a:r>
              <a:rPr lang="de-DE" sz="2000" dirty="0">
                <a:hlinkClick r:id="rId3"/>
              </a:rPr>
              <a:t>https://www.uni-augsburg.de/de/organisation/einrichtungen/rz/it-services/beschaeftigte/m365/faq</a:t>
            </a:r>
            <a:endParaRPr lang="de-DE" sz="2000" dirty="0"/>
          </a:p>
          <a:p>
            <a:pPr marL="285750" indent="-285750">
              <a:buFont typeface="Wingdings" panose="05000000000000000000" pitchFamily="2" charset="2"/>
              <a:buChar char="§"/>
            </a:pPr>
            <a:r>
              <a:rPr lang="de-DE" sz="2000" dirty="0"/>
              <a:t>Vor einer ersten Nutzung der M365-Dienste ist eine Zustimmung zu den universitären Nutzungsbedingungen erforderlich. Diese kann nach dem Login unter </a:t>
            </a:r>
            <a:r>
              <a:rPr lang="de-DE" sz="2000" dirty="0">
                <a:hlinkClick r:id="rId4"/>
              </a:rPr>
              <a:t>https://myaccount.microsoft.com</a:t>
            </a:r>
            <a:r>
              <a:rPr lang="de-DE" sz="2000" dirty="0"/>
              <a:t> erfolgen.</a:t>
            </a:r>
          </a:p>
        </p:txBody>
      </p:sp>
      <p:pic>
        <p:nvPicPr>
          <p:cNvPr id="3" name="Grafik 2">
            <a:extLst>
              <a:ext uri="{FF2B5EF4-FFF2-40B4-BE49-F238E27FC236}">
                <a16:creationId xmlns:a16="http://schemas.microsoft.com/office/drawing/2014/main" id="{559EB480-A154-6D0F-24C8-3F6BFE374627}"/>
              </a:ext>
            </a:extLst>
          </p:cNvPr>
          <p:cNvPicPr>
            <a:picLocks noChangeAspect="1"/>
          </p:cNvPicPr>
          <p:nvPr/>
        </p:nvPicPr>
        <p:blipFill>
          <a:blip r:embed="rId5"/>
          <a:stretch>
            <a:fillRect/>
          </a:stretch>
        </p:blipFill>
        <p:spPr>
          <a:xfrm>
            <a:off x="6811766" y="5226315"/>
            <a:ext cx="3291840" cy="1851660"/>
          </a:xfrm>
          <a:prstGeom prst="rect">
            <a:avLst/>
          </a:prstGeom>
        </p:spPr>
      </p:pic>
    </p:spTree>
    <p:extLst>
      <p:ext uri="{BB962C8B-B14F-4D97-AF65-F5344CB8AC3E}">
        <p14:creationId xmlns:p14="http://schemas.microsoft.com/office/powerpoint/2010/main" val="196963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4B144038-B7EE-4990-9169-01133A0BA8CC}"/>
              </a:ext>
            </a:extLst>
          </p:cNvPr>
          <p:cNvSpPr>
            <a:spLocks noGrp="1"/>
          </p:cNvSpPr>
          <p:nvPr>
            <p:ph type="title"/>
          </p:nvPr>
        </p:nvSpPr>
        <p:spPr/>
        <p:txBody>
          <a:bodyPr/>
          <a:lstStyle/>
          <a:p>
            <a:r>
              <a:rPr lang="de-DE" dirty="0">
                <a:solidFill>
                  <a:schemeClr val="tx2"/>
                </a:solidFill>
                <a:latin typeface="Calibri" panose="020F0502020204030204" pitchFamily="34" charset="0"/>
                <a:cs typeface="Calibri" panose="020F0502020204030204" pitchFamily="34" charset="0"/>
              </a:rPr>
              <a:t>Erste Schritte</a:t>
            </a:r>
          </a:p>
        </p:txBody>
      </p:sp>
      <p:sp>
        <p:nvSpPr>
          <p:cNvPr id="15" name="Textplatzhalter 14">
            <a:extLst>
              <a:ext uri="{FF2B5EF4-FFF2-40B4-BE49-F238E27FC236}">
                <a16:creationId xmlns:a16="http://schemas.microsoft.com/office/drawing/2014/main" id="{9E1B85EB-6DA2-4EEC-9B99-6D89E0441ABA}"/>
              </a:ext>
            </a:extLst>
          </p:cNvPr>
          <p:cNvSpPr>
            <a:spLocks noGrp="1"/>
          </p:cNvSpPr>
          <p:nvPr>
            <p:ph type="body" sz="quarter" idx="23"/>
          </p:nvPr>
        </p:nvSpPr>
        <p:spPr/>
        <p:txBody>
          <a:bodyPr/>
          <a:lstStyle/>
          <a:p>
            <a:r>
              <a:rPr lang="de-DE" dirty="0">
                <a:latin typeface="Calibri" panose="020F0502020204030204" pitchFamily="34" charset="0"/>
                <a:cs typeface="Calibri" panose="020F0502020204030204" pitchFamily="34" charset="0"/>
              </a:rPr>
              <a:t> ab Erhalt der Zulassung</a:t>
            </a:r>
          </a:p>
        </p:txBody>
      </p:sp>
      <p:sp>
        <p:nvSpPr>
          <p:cNvPr id="16" name="Textplatzhalter 15">
            <a:extLst>
              <a:ext uri="{FF2B5EF4-FFF2-40B4-BE49-F238E27FC236}">
                <a16:creationId xmlns:a16="http://schemas.microsoft.com/office/drawing/2014/main" id="{43104622-A8B7-4384-8DBA-832778D991BE}"/>
              </a:ext>
            </a:extLst>
          </p:cNvPr>
          <p:cNvSpPr>
            <a:spLocks noGrp="1"/>
          </p:cNvSpPr>
          <p:nvPr>
            <p:ph type="body" sz="quarter" idx="24"/>
          </p:nvPr>
        </p:nvSpPr>
        <p:spPr/>
        <p:txBody>
          <a:bodyPr/>
          <a:lstStyle/>
          <a:p>
            <a:pPr lvl="1"/>
            <a:r>
              <a:rPr lang="de-DE" sz="1300" dirty="0">
                <a:latin typeface="Calibri" panose="020F0502020204030204" pitchFamily="34" charset="0"/>
                <a:cs typeface="Calibri" panose="020F0502020204030204" pitchFamily="34" charset="0"/>
              </a:rPr>
              <a:t>Termine recherchieren</a:t>
            </a:r>
          </a:p>
          <a:p>
            <a:pPr lvl="1"/>
            <a:r>
              <a:rPr lang="de-DE" sz="1300" dirty="0">
                <a:latin typeface="Calibri" panose="020F0502020204030204" pitchFamily="34" charset="0"/>
                <a:cs typeface="Calibri" panose="020F0502020204030204" pitchFamily="34" charset="0"/>
              </a:rPr>
              <a:t>Zimmer finden</a:t>
            </a:r>
          </a:p>
          <a:p>
            <a:pPr lvl="1"/>
            <a:r>
              <a:rPr lang="de-DE" sz="1300" dirty="0">
                <a:latin typeface="Calibri" panose="020F0502020204030204" pitchFamily="34" charset="0"/>
                <a:cs typeface="Calibri" panose="020F0502020204030204" pitchFamily="34" charset="0"/>
              </a:rPr>
              <a:t>Semesterbeitrag zahlen</a:t>
            </a:r>
          </a:p>
          <a:p>
            <a:pPr lvl="1"/>
            <a:r>
              <a:rPr lang="de-DE" sz="1300" dirty="0">
                <a:latin typeface="Calibri" panose="020F0502020204030204" pitchFamily="34" charset="0"/>
                <a:cs typeface="Calibri" panose="020F0502020204030204" pitchFamily="34" charset="0"/>
              </a:rPr>
              <a:t>Anmeldung Buddy-Programm</a:t>
            </a:r>
          </a:p>
          <a:p>
            <a:pPr lvl="1"/>
            <a:r>
              <a:rPr lang="de-DE" sz="1300" dirty="0">
                <a:latin typeface="Calibri" panose="020F0502020204030204" pitchFamily="34" charset="0"/>
                <a:cs typeface="Calibri" panose="020F0502020204030204" pitchFamily="34" charset="0"/>
              </a:rPr>
              <a:t>Mailverteiler AAA abonnieren</a:t>
            </a:r>
          </a:p>
          <a:p>
            <a:pPr lvl="1"/>
            <a:r>
              <a:rPr lang="de-DE" sz="1300" dirty="0">
                <a:latin typeface="Calibri" panose="020F0502020204030204" pitchFamily="34" charset="0"/>
                <a:cs typeface="Calibri" panose="020F0502020204030204" pitchFamily="34" charset="0"/>
              </a:rPr>
              <a:t>Einführungsveranstaltungen der Fächer recherchieren</a:t>
            </a:r>
          </a:p>
          <a:p>
            <a:pPr lvl="1"/>
            <a:r>
              <a:rPr lang="de-DE" sz="1300" dirty="0">
                <a:latin typeface="Calibri" panose="020F0502020204030204" pitchFamily="34" charset="0"/>
                <a:cs typeface="Calibri" panose="020F0502020204030204" pitchFamily="34" charset="0"/>
              </a:rPr>
              <a:t>Anmeldung Stadtführung </a:t>
            </a:r>
          </a:p>
          <a:p>
            <a:pPr lvl="1"/>
            <a:r>
              <a:rPr lang="de-DE" sz="1300" dirty="0">
                <a:latin typeface="Calibri" panose="020F0502020204030204" pitchFamily="34" charset="0"/>
                <a:cs typeface="Calibri" panose="020F0502020204030204" pitchFamily="34" charset="0"/>
              </a:rPr>
              <a:t>Orientierung mit öffentlichen Verkehrsmitteln</a:t>
            </a:r>
          </a:p>
          <a:p>
            <a:pPr lvl="1"/>
            <a:endParaRPr lang="de-DE" dirty="0"/>
          </a:p>
        </p:txBody>
      </p:sp>
      <p:sp>
        <p:nvSpPr>
          <p:cNvPr id="17" name="Textplatzhalter 16">
            <a:extLst>
              <a:ext uri="{FF2B5EF4-FFF2-40B4-BE49-F238E27FC236}">
                <a16:creationId xmlns:a16="http://schemas.microsoft.com/office/drawing/2014/main" id="{51C9E526-2DDB-406B-BA38-185F7162E975}"/>
              </a:ext>
            </a:extLst>
          </p:cNvPr>
          <p:cNvSpPr>
            <a:spLocks noGrp="1"/>
          </p:cNvSpPr>
          <p:nvPr>
            <p:ph type="body" sz="quarter" idx="25"/>
          </p:nvPr>
        </p:nvSpPr>
        <p:spPr/>
        <p:txBody>
          <a:bodyPr/>
          <a:lstStyle/>
          <a:p>
            <a:r>
              <a:rPr lang="it-IT" dirty="0" err="1">
                <a:latin typeface="Calibri" panose="020F0502020204030204" pitchFamily="34" charset="0"/>
                <a:cs typeface="Calibri" panose="020F0502020204030204" pitchFamily="34" charset="0"/>
              </a:rPr>
              <a:t>direkt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nach</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Ankunft</a:t>
            </a:r>
            <a:endParaRPr lang="de-DE" dirty="0">
              <a:latin typeface="Calibri" panose="020F0502020204030204" pitchFamily="34" charset="0"/>
              <a:cs typeface="Calibri" panose="020F0502020204030204" pitchFamily="34" charset="0"/>
            </a:endParaRPr>
          </a:p>
        </p:txBody>
      </p:sp>
      <p:sp>
        <p:nvSpPr>
          <p:cNvPr id="18" name="Textplatzhalter 17">
            <a:extLst>
              <a:ext uri="{FF2B5EF4-FFF2-40B4-BE49-F238E27FC236}">
                <a16:creationId xmlns:a16="http://schemas.microsoft.com/office/drawing/2014/main" id="{293F0063-2443-435B-8C6C-6B317999413A}"/>
              </a:ext>
            </a:extLst>
          </p:cNvPr>
          <p:cNvSpPr>
            <a:spLocks noGrp="1"/>
          </p:cNvSpPr>
          <p:nvPr>
            <p:ph type="body" sz="quarter" idx="26"/>
          </p:nvPr>
        </p:nvSpPr>
        <p:spPr/>
        <p:txBody>
          <a:bodyPr/>
          <a:lstStyle/>
          <a:p>
            <a:pPr lvl="1"/>
            <a:r>
              <a:rPr lang="de-DE" sz="1300" dirty="0">
                <a:latin typeface="Calibri" panose="020F0502020204030204" pitchFamily="34" charset="0"/>
                <a:cs typeface="Calibri" panose="020F0502020204030204" pitchFamily="34" charset="0"/>
              </a:rPr>
              <a:t>SIM-Karte kaufen</a:t>
            </a:r>
          </a:p>
          <a:p>
            <a:pPr lvl="1"/>
            <a:r>
              <a:rPr lang="de-DE" sz="1300" dirty="0">
                <a:latin typeface="Calibri" panose="020F0502020204030204" pitchFamily="34" charset="0"/>
                <a:cs typeface="Calibri" panose="020F0502020204030204" pitchFamily="34" charset="0"/>
              </a:rPr>
              <a:t>Bankkonto eröffnen</a:t>
            </a:r>
          </a:p>
          <a:p>
            <a:pPr lvl="1"/>
            <a:r>
              <a:rPr lang="de-DE" sz="1300" dirty="0">
                <a:latin typeface="Calibri" panose="020F0502020204030204" pitchFamily="34" charset="0"/>
                <a:cs typeface="Calibri" panose="020F0502020204030204" pitchFamily="34" charset="0"/>
              </a:rPr>
              <a:t>Krankenversicherung abschließen</a:t>
            </a:r>
          </a:p>
          <a:p>
            <a:pPr lvl="1"/>
            <a:r>
              <a:rPr lang="de-DE" sz="1300" dirty="0">
                <a:latin typeface="Calibri" panose="020F0502020204030204" pitchFamily="34" charset="0"/>
                <a:cs typeface="Calibri" panose="020F0502020204030204" pitchFamily="34" charset="0"/>
              </a:rPr>
              <a:t>Immatrikulation</a:t>
            </a:r>
          </a:p>
        </p:txBody>
      </p:sp>
      <p:sp>
        <p:nvSpPr>
          <p:cNvPr id="19" name="Textplatzhalter 18">
            <a:extLst>
              <a:ext uri="{FF2B5EF4-FFF2-40B4-BE49-F238E27FC236}">
                <a16:creationId xmlns:a16="http://schemas.microsoft.com/office/drawing/2014/main" id="{73F2071F-30E0-4DD5-93B5-07811AA6C148}"/>
              </a:ext>
            </a:extLst>
          </p:cNvPr>
          <p:cNvSpPr>
            <a:spLocks noGrp="1"/>
          </p:cNvSpPr>
          <p:nvPr>
            <p:ph type="body" sz="quarter" idx="27"/>
          </p:nvPr>
        </p:nvSpPr>
        <p:spPr/>
        <p:txBody>
          <a:bodyPr/>
          <a:lstStyle/>
          <a:p>
            <a:r>
              <a:rPr lang="de-DE" dirty="0">
                <a:latin typeface="Calibri" panose="020F0502020204030204" pitchFamily="34" charset="0"/>
                <a:cs typeface="Calibri" panose="020F0502020204030204" pitchFamily="34" charset="0"/>
              </a:rPr>
              <a:t>nach der Immatrikulation</a:t>
            </a:r>
          </a:p>
        </p:txBody>
      </p:sp>
      <p:sp>
        <p:nvSpPr>
          <p:cNvPr id="20" name="Textplatzhalter 19">
            <a:extLst>
              <a:ext uri="{FF2B5EF4-FFF2-40B4-BE49-F238E27FC236}">
                <a16:creationId xmlns:a16="http://schemas.microsoft.com/office/drawing/2014/main" id="{1A75FBE8-ADBC-47FA-A906-078861588AF7}"/>
              </a:ext>
            </a:extLst>
          </p:cNvPr>
          <p:cNvSpPr>
            <a:spLocks noGrp="1"/>
          </p:cNvSpPr>
          <p:nvPr>
            <p:ph type="body" sz="quarter" idx="28"/>
          </p:nvPr>
        </p:nvSpPr>
        <p:spPr/>
        <p:txBody>
          <a:bodyPr/>
          <a:lstStyle/>
          <a:p>
            <a:pPr lvl="1"/>
            <a:r>
              <a:rPr lang="de-DE" sz="1300" dirty="0" err="1">
                <a:latin typeface="Calibri" panose="020F0502020204030204" pitchFamily="34" charset="0"/>
                <a:cs typeface="Calibri" panose="020F0502020204030204" pitchFamily="34" charset="0"/>
              </a:rPr>
              <a:t>CampusCard</a:t>
            </a:r>
            <a:r>
              <a:rPr lang="de-DE" sz="1300" dirty="0">
                <a:latin typeface="Calibri" panose="020F0502020204030204" pitchFamily="34" charset="0"/>
                <a:cs typeface="Calibri" panose="020F0502020204030204" pitchFamily="34" charset="0"/>
              </a:rPr>
              <a:t> erhalten</a:t>
            </a:r>
          </a:p>
          <a:p>
            <a:pPr lvl="1"/>
            <a:r>
              <a:rPr lang="de-DE" sz="1300" dirty="0">
                <a:latin typeface="Calibri" panose="020F0502020204030204" pitchFamily="34" charset="0"/>
                <a:cs typeface="Calibri" panose="020F0502020204030204" pitchFamily="34" charset="0"/>
              </a:rPr>
              <a:t>RZ-Kennung erhalten</a:t>
            </a:r>
          </a:p>
          <a:p>
            <a:pPr lvl="1"/>
            <a:r>
              <a:rPr lang="de-DE" sz="1300" dirty="0" err="1">
                <a:latin typeface="Calibri" panose="020F0502020204030204" pitchFamily="34" charset="0"/>
                <a:cs typeface="Calibri" panose="020F0502020204030204" pitchFamily="34" charset="0"/>
              </a:rPr>
              <a:t>Eduroam</a:t>
            </a:r>
            <a:r>
              <a:rPr lang="de-DE" sz="1300" dirty="0">
                <a:latin typeface="Calibri" panose="020F0502020204030204" pitchFamily="34" charset="0"/>
                <a:cs typeface="Calibri" panose="020F0502020204030204" pitchFamily="34" charset="0"/>
              </a:rPr>
              <a:t> einrichten</a:t>
            </a:r>
          </a:p>
          <a:p>
            <a:pPr lvl="1"/>
            <a:r>
              <a:rPr lang="de-DE" sz="1300" dirty="0">
                <a:latin typeface="Calibri" panose="020F0502020204030204" pitchFamily="34" charset="0"/>
                <a:cs typeface="Calibri" panose="020F0502020204030204" pitchFamily="34" charset="0"/>
              </a:rPr>
              <a:t>Immatrikulationsbescheinigung erstellen</a:t>
            </a:r>
          </a:p>
          <a:p>
            <a:pPr lvl="1"/>
            <a:r>
              <a:rPr lang="de-DE" sz="1300" dirty="0">
                <a:latin typeface="Calibri" panose="020F0502020204030204" pitchFamily="34" charset="0"/>
                <a:cs typeface="Calibri" panose="020F0502020204030204" pitchFamily="34" charset="0"/>
              </a:rPr>
              <a:t>Digitale Dienste</a:t>
            </a:r>
          </a:p>
          <a:p>
            <a:endParaRPr lang="de-DE" dirty="0"/>
          </a:p>
        </p:txBody>
      </p:sp>
      <p:sp>
        <p:nvSpPr>
          <p:cNvPr id="21" name="Textplatzhalter 20">
            <a:extLst>
              <a:ext uri="{FF2B5EF4-FFF2-40B4-BE49-F238E27FC236}">
                <a16:creationId xmlns:a16="http://schemas.microsoft.com/office/drawing/2014/main" id="{71AD4A4F-DBD0-46D7-B7B5-4E09493001E2}"/>
              </a:ext>
            </a:extLst>
          </p:cNvPr>
          <p:cNvSpPr>
            <a:spLocks noGrp="1"/>
          </p:cNvSpPr>
          <p:nvPr>
            <p:ph type="body" sz="quarter" idx="29"/>
          </p:nvPr>
        </p:nvSpPr>
        <p:spPr/>
        <p:txBody>
          <a:bodyPr/>
          <a:lstStyle/>
          <a:p>
            <a:r>
              <a:rPr lang="pt-BR" dirty="0">
                <a:latin typeface="Calibri" panose="020F0502020204030204" pitchFamily="34" charset="0"/>
                <a:cs typeface="Calibri" panose="020F0502020204030204" pitchFamily="34" charset="0"/>
              </a:rPr>
              <a:t>(später) nach der Ankunft</a:t>
            </a:r>
            <a:endParaRPr lang="de-DE" dirty="0">
              <a:latin typeface="Calibri" panose="020F0502020204030204" pitchFamily="34" charset="0"/>
              <a:cs typeface="Calibri" panose="020F0502020204030204" pitchFamily="34" charset="0"/>
            </a:endParaRPr>
          </a:p>
        </p:txBody>
      </p:sp>
      <p:sp>
        <p:nvSpPr>
          <p:cNvPr id="22" name="Textplatzhalter 21">
            <a:extLst>
              <a:ext uri="{FF2B5EF4-FFF2-40B4-BE49-F238E27FC236}">
                <a16:creationId xmlns:a16="http://schemas.microsoft.com/office/drawing/2014/main" id="{29BE9A49-A358-4AF6-81CF-796B0443D724}"/>
              </a:ext>
            </a:extLst>
          </p:cNvPr>
          <p:cNvSpPr>
            <a:spLocks noGrp="1"/>
          </p:cNvSpPr>
          <p:nvPr>
            <p:ph type="body" sz="quarter" idx="30"/>
          </p:nvPr>
        </p:nvSpPr>
        <p:spPr/>
        <p:txBody>
          <a:bodyPr/>
          <a:lstStyle/>
          <a:p>
            <a:pPr lvl="1"/>
            <a:r>
              <a:rPr lang="de-DE" sz="1300" dirty="0">
                <a:latin typeface="Calibri" panose="020F0502020204030204" pitchFamily="34" charset="0"/>
                <a:cs typeface="Calibri" panose="020F0502020204030204" pitchFamily="34" charset="0"/>
              </a:rPr>
              <a:t>Anmeldung bei der Stadt (ggf. Aufenthaltserlaubnis beantragen</a:t>
            </a:r>
          </a:p>
          <a:p>
            <a:pPr lvl="1"/>
            <a:r>
              <a:rPr lang="de-DE" sz="1300" dirty="0">
                <a:latin typeface="Calibri" panose="020F0502020204030204" pitchFamily="34" charset="0"/>
                <a:cs typeface="Calibri" panose="020F0502020204030204" pitchFamily="34" charset="0"/>
              </a:rPr>
              <a:t>Anmeldung Sprachtandem</a:t>
            </a:r>
          </a:p>
          <a:p>
            <a:pPr lvl="1"/>
            <a:r>
              <a:rPr lang="de-DE" sz="1300" dirty="0">
                <a:latin typeface="Calibri" panose="020F0502020204030204" pitchFamily="34" charset="0"/>
                <a:cs typeface="Calibri" panose="020F0502020204030204" pitchFamily="34" charset="0"/>
              </a:rPr>
              <a:t>Anmeldung Zertifikat für interkulturelle Schlüsselqualifikationen (ZIS)</a:t>
            </a:r>
          </a:p>
          <a:p>
            <a:pPr lvl="1"/>
            <a:r>
              <a:rPr lang="de-DE" sz="1300" dirty="0">
                <a:latin typeface="Calibri" panose="020F0502020204030204" pitchFamily="34" charset="0"/>
                <a:cs typeface="Calibri" panose="020F0502020204030204" pitchFamily="34" charset="0"/>
              </a:rPr>
              <a:t>Angebote Career Service </a:t>
            </a:r>
          </a:p>
          <a:p>
            <a:pPr lvl="1"/>
            <a:r>
              <a:rPr lang="de-DE" sz="1300" dirty="0">
                <a:latin typeface="Calibri" panose="020F0502020204030204" pitchFamily="34" charset="0"/>
                <a:cs typeface="Calibri" panose="020F0502020204030204" pitchFamily="34" charset="0"/>
              </a:rPr>
              <a:t>Campus-App</a:t>
            </a:r>
          </a:p>
          <a:p>
            <a:pPr lvl="1"/>
            <a:r>
              <a:rPr lang="de-DE" sz="1300" dirty="0">
                <a:latin typeface="Calibri" panose="020F0502020204030204" pitchFamily="34" charset="0"/>
                <a:cs typeface="Calibri" panose="020F0502020204030204" pitchFamily="34" charset="0"/>
              </a:rPr>
              <a:t>Deutschkurse besuchen</a:t>
            </a:r>
          </a:p>
          <a:p>
            <a:pPr lvl="1"/>
            <a:r>
              <a:rPr lang="de-DE" sz="1300" dirty="0">
                <a:latin typeface="Calibri" panose="020F0502020204030204" pitchFamily="34" charset="0"/>
                <a:cs typeface="Calibri" panose="020F0502020204030204" pitchFamily="34" charset="0"/>
              </a:rPr>
              <a:t>Sportzentrum </a:t>
            </a:r>
          </a:p>
          <a:p>
            <a:pPr lvl="1"/>
            <a:r>
              <a:rPr lang="de-DE" sz="1300" dirty="0">
                <a:latin typeface="Calibri" panose="020F0502020204030204" pitchFamily="34" charset="0"/>
                <a:cs typeface="Calibri" panose="020F0502020204030204" pitchFamily="34" charset="0"/>
              </a:rPr>
              <a:t>Studierendenrabatte</a:t>
            </a:r>
          </a:p>
          <a:p>
            <a:pPr lvl="1"/>
            <a:endParaRPr lang="de-DE" sz="1300" dirty="0">
              <a:latin typeface="Calibri" panose="020F0502020204030204" pitchFamily="34" charset="0"/>
              <a:cs typeface="Calibri" panose="020F0502020204030204" pitchFamily="34" charset="0"/>
            </a:endParaRPr>
          </a:p>
          <a:p>
            <a:pPr lvl="1"/>
            <a:endParaRPr lang="de-DE" sz="1300" dirty="0"/>
          </a:p>
          <a:p>
            <a:pPr lvl="1"/>
            <a:endParaRPr lang="de-DE" dirty="0"/>
          </a:p>
          <a:p>
            <a:endParaRPr lang="de-DE" dirty="0"/>
          </a:p>
        </p:txBody>
      </p:sp>
      <p:sp>
        <p:nvSpPr>
          <p:cNvPr id="4" name="Rechteck 3">
            <a:extLst>
              <a:ext uri="{FF2B5EF4-FFF2-40B4-BE49-F238E27FC236}">
                <a16:creationId xmlns:a16="http://schemas.microsoft.com/office/drawing/2014/main" id="{51E03DC2-8416-4029-839A-92A0E46E9D41}"/>
              </a:ext>
            </a:extLst>
          </p:cNvPr>
          <p:cNvSpPr/>
          <p:nvPr/>
        </p:nvSpPr>
        <p:spPr>
          <a:xfrm>
            <a:off x="8841819" y="1584960"/>
            <a:ext cx="2731869" cy="4733041"/>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30429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Nicht-EU-Bürger*innen: </a:t>
            </a:r>
            <a:br>
              <a:rPr lang="de-DE" dirty="0">
                <a:solidFill>
                  <a:srgbClr val="AD007C"/>
                </a:solidFill>
                <a:latin typeface="Calibri" panose="020F0502020204030204" pitchFamily="34" charset="0"/>
                <a:cs typeface="Calibri" panose="020F0502020204030204" pitchFamily="34" charset="0"/>
              </a:rPr>
            </a:br>
            <a:r>
              <a:rPr lang="de-DE" dirty="0">
                <a:solidFill>
                  <a:srgbClr val="AD007C"/>
                </a:solidFill>
                <a:latin typeface="Calibri" panose="020F0502020204030204" pitchFamily="34" charset="0"/>
                <a:cs typeface="Calibri" panose="020F0502020204030204" pitchFamily="34" charset="0"/>
              </a:rPr>
              <a:t>Anmeldung bei der Stadt Augsburg &amp; Aufenthaltserlaubnis</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945810" y="1471451"/>
            <a:ext cx="5990249" cy="4840139"/>
          </a:xfrm>
        </p:spPr>
        <p:txBody>
          <a:bodyPr/>
          <a:lstStyle/>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Wann: innerhalb von 14 Tagen nach dem Umzug nach Augsburg</a:t>
            </a:r>
          </a:p>
          <a:p>
            <a:r>
              <a:rPr lang="de-DE" sz="1600" b="1" dirty="0">
                <a:solidFill>
                  <a:schemeClr val="tx1"/>
                </a:solidFill>
              </a:rPr>
              <a:t>Wohnsitz anmelden:</a:t>
            </a:r>
            <a:endParaRPr lang="de-DE" sz="1600" dirty="0">
              <a:solidFill>
                <a:schemeClr val="tx1"/>
              </a:solidFill>
            </a:endParaRPr>
          </a:p>
          <a:p>
            <a:r>
              <a:rPr lang="de-DE" sz="1600" dirty="0">
                <a:solidFill>
                  <a:schemeClr val="tx1"/>
                </a:solidFill>
              </a:rPr>
              <a:t>Bitte vereinbaren Sie per E-Mail (</a:t>
            </a:r>
            <a:r>
              <a:rPr lang="de-DE" sz="1600" dirty="0">
                <a:solidFill>
                  <a:schemeClr val="tx1"/>
                </a:solidFill>
                <a:hlinkClick r:id="rId2"/>
              </a:rPr>
              <a:t>aufenthalt@augsburg.de</a:t>
            </a:r>
            <a:r>
              <a:rPr lang="de-DE" sz="1600" dirty="0">
                <a:solidFill>
                  <a:schemeClr val="tx1"/>
                </a:solidFill>
              </a:rPr>
              <a:t>) einen Termin.</a:t>
            </a: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Unterlagen: Reisepass, Visum/ Aufenthaltstitel, Anmeldeformular, Wohnungsgeberbestätigung</a:t>
            </a: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Infos: </a:t>
            </a:r>
            <a:r>
              <a:rPr lang="de-DE" sz="1600" spc="-55" dirty="0">
                <a:solidFill>
                  <a:schemeClr val="tx1"/>
                </a:solidFill>
                <a:latin typeface="Calibri" panose="020F0502020204030204" pitchFamily="34" charset="0"/>
                <a:cs typeface="Calibri" panose="020F0502020204030204" pitchFamily="34" charset="0"/>
                <a:hlinkClick r:id="rId3"/>
              </a:rPr>
              <a:t>https://www.uni-augsburg.de/de/portal/internationals/hochschulbetreuungsstelle/angekommen/wohnung-anmelden/</a:t>
            </a:r>
            <a:endParaRPr lang="de-DE" sz="1600" spc="-55" dirty="0">
              <a:solidFill>
                <a:schemeClr val="tx1"/>
              </a:solidFill>
              <a:latin typeface="Calibri" panose="020F0502020204030204" pitchFamily="34" charset="0"/>
              <a:cs typeface="Calibri" panose="020F0502020204030204" pitchFamily="34" charset="0"/>
            </a:endParaRPr>
          </a:p>
          <a:p>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Wenn Sie Ihre </a:t>
            </a:r>
            <a:r>
              <a:rPr lang="de-DE" sz="1600" b="1" spc="-55" dirty="0">
                <a:solidFill>
                  <a:schemeClr val="tx1"/>
                </a:solidFill>
                <a:latin typeface="Calibri" panose="020F0502020204030204" pitchFamily="34" charset="0"/>
                <a:cs typeface="Calibri" panose="020F0502020204030204" pitchFamily="34" charset="0"/>
              </a:rPr>
              <a:t>Aufenthaltserlaubnis</a:t>
            </a:r>
            <a:r>
              <a:rPr lang="de-DE" sz="1600" spc="-55" dirty="0">
                <a:solidFill>
                  <a:schemeClr val="tx1"/>
                </a:solidFill>
                <a:latin typeface="Calibri" panose="020F0502020204030204" pitchFamily="34" charset="0"/>
                <a:cs typeface="Calibri" panose="020F0502020204030204" pitchFamily="34" charset="0"/>
              </a:rPr>
              <a:t> beantragen müssen (Nicht-EU), dann können Sie das gleich auch erledigen. </a:t>
            </a: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Unterlagen: Antragsformular, Pass, Imma-Bescheinigung, Nachweis über Sicherung des Lebensunterhalts (Kontoauszug mit 11.208 Euro oder Verpflichtungserklärung), aktueller Krankenversicherungsnachweis)</a:t>
            </a: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Kosten: 100 Euro</a:t>
            </a: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Infos: </a:t>
            </a:r>
            <a:r>
              <a:rPr lang="de-DE" sz="1600" spc="-55" dirty="0">
                <a:solidFill>
                  <a:schemeClr val="tx1"/>
                </a:solidFill>
                <a:latin typeface="Calibri" panose="020F0502020204030204" pitchFamily="34" charset="0"/>
                <a:cs typeface="Calibri" panose="020F0502020204030204" pitchFamily="34" charset="0"/>
                <a:hlinkClick r:id="rId4"/>
              </a:rPr>
              <a:t>https://www.uni-augsburg.de/de/portal/internationals/hochschulbetreuungsstelle/angekommen/aufenthaltserlaubnis/</a:t>
            </a: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E395BD52-B7D8-4EAC-BE07-4AF0B20424E3}"/>
              </a:ext>
            </a:extLst>
          </p:cNvPr>
          <p:cNvPicPr>
            <a:picLocks noChangeAspect="1"/>
          </p:cNvPicPr>
          <p:nvPr/>
        </p:nvPicPr>
        <p:blipFill>
          <a:blip r:embed="rId5"/>
          <a:stretch>
            <a:fillRect/>
          </a:stretch>
        </p:blipFill>
        <p:spPr>
          <a:xfrm>
            <a:off x="7259637" y="1416633"/>
            <a:ext cx="4555329" cy="1561681"/>
          </a:xfrm>
          <a:prstGeom prst="rect">
            <a:avLst/>
          </a:prstGeom>
        </p:spPr>
      </p:pic>
      <p:pic>
        <p:nvPicPr>
          <p:cNvPr id="5" name="Grafik 4">
            <a:extLst>
              <a:ext uri="{FF2B5EF4-FFF2-40B4-BE49-F238E27FC236}">
                <a16:creationId xmlns:a16="http://schemas.microsoft.com/office/drawing/2014/main" id="{9DC876CE-7C9D-4C36-93D3-3DA05012FF5E}"/>
              </a:ext>
            </a:extLst>
          </p:cNvPr>
          <p:cNvPicPr>
            <a:picLocks noChangeAspect="1"/>
          </p:cNvPicPr>
          <p:nvPr/>
        </p:nvPicPr>
        <p:blipFill>
          <a:blip r:embed="rId6"/>
          <a:stretch>
            <a:fillRect/>
          </a:stretch>
        </p:blipFill>
        <p:spPr>
          <a:xfrm>
            <a:off x="7259636" y="3232571"/>
            <a:ext cx="4555329" cy="1053168"/>
          </a:xfrm>
          <a:prstGeom prst="rect">
            <a:avLst/>
          </a:prstGeom>
        </p:spPr>
      </p:pic>
      <p:sp>
        <p:nvSpPr>
          <p:cNvPr id="6" name="Textfeld 5">
            <a:extLst>
              <a:ext uri="{FF2B5EF4-FFF2-40B4-BE49-F238E27FC236}">
                <a16:creationId xmlns:a16="http://schemas.microsoft.com/office/drawing/2014/main" id="{9A0C1DAB-69EC-444A-B292-5ECB80129AE7}"/>
              </a:ext>
            </a:extLst>
          </p:cNvPr>
          <p:cNvSpPr txBox="1"/>
          <p:nvPr/>
        </p:nvSpPr>
        <p:spPr>
          <a:xfrm>
            <a:off x="7337889" y="5033586"/>
            <a:ext cx="3713162" cy="646331"/>
          </a:xfrm>
          <a:prstGeom prst="rect">
            <a:avLst/>
          </a:prstGeom>
          <a:noFill/>
        </p:spPr>
        <p:txBody>
          <a:bodyPr wrap="square" rtlCol="0">
            <a:spAutoFit/>
          </a:bodyPr>
          <a:lstStyle/>
          <a:p>
            <a:r>
              <a:rPr lang="de-DE" dirty="0">
                <a:highlight>
                  <a:srgbClr val="00FF00"/>
                </a:highlight>
              </a:rPr>
              <a:t>Bitte alle Unterlagen möglichst in einer PDF versenden.</a:t>
            </a:r>
          </a:p>
        </p:txBody>
      </p:sp>
    </p:spTree>
    <p:extLst>
      <p:ext uri="{BB962C8B-B14F-4D97-AF65-F5344CB8AC3E}">
        <p14:creationId xmlns:p14="http://schemas.microsoft.com/office/powerpoint/2010/main" val="3601054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EU-Bürger*innen: Anmeldung bei der Stadt Augsburg</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945810" y="1471451"/>
            <a:ext cx="5990249" cy="4840139"/>
          </a:xfrm>
        </p:spPr>
        <p:txBody>
          <a:bodyPr/>
          <a:lstStyle/>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Wann: innerhalb von 14 Tagen nach dem Umzug nach Augsburg </a:t>
            </a:r>
            <a:r>
              <a:rPr lang="de-DE" sz="1600" dirty="0">
                <a:solidFill>
                  <a:schemeClr val="tx1"/>
                </a:solidFill>
              </a:rPr>
              <a:t>Wohnsitz anmelden</a:t>
            </a:r>
          </a:p>
          <a:p>
            <a:endParaRPr lang="de-DE" sz="1600" dirty="0">
              <a:solidFill>
                <a:schemeClr val="tx1"/>
              </a:solidFill>
            </a:endParaRPr>
          </a:p>
          <a:p>
            <a:pPr marL="285750" indent="-285750">
              <a:buFont typeface="Wingdings" panose="05000000000000000000" pitchFamily="2" charset="2"/>
              <a:buChar char="§"/>
            </a:pPr>
            <a:r>
              <a:rPr lang="de-DE" sz="1600" dirty="0">
                <a:solidFill>
                  <a:schemeClr val="tx1"/>
                </a:solidFill>
              </a:rPr>
              <a:t>Sie können online einen Termin bei einem Bürgerbüro ausmachen</a:t>
            </a:r>
            <a:r>
              <a:rPr lang="de-DE" sz="1600">
                <a:solidFill>
                  <a:schemeClr val="tx1"/>
                </a:solidFill>
              </a:rPr>
              <a:t>: </a:t>
            </a:r>
            <a:r>
              <a:rPr lang="de-DE" sz="1600">
                <a:solidFill>
                  <a:schemeClr val="tx1"/>
                </a:solidFill>
                <a:hlinkClick r:id="rId2"/>
              </a:rPr>
              <a:t>https://buergeramt-augsburg.termine-reservieren.online/select2?md=3</a:t>
            </a:r>
            <a:r>
              <a:rPr lang="de-DE" sz="1600">
                <a:solidFill>
                  <a:schemeClr val="tx1"/>
                </a:solidFill>
              </a:rPr>
              <a:t> </a:t>
            </a:r>
            <a:br>
              <a:rPr lang="de-DE" sz="1600" dirty="0">
                <a:solidFill>
                  <a:schemeClr val="tx1"/>
                </a:solidFill>
              </a:rPr>
            </a:br>
            <a:r>
              <a:rPr lang="de-DE" sz="1600" dirty="0">
                <a:solidFill>
                  <a:schemeClr val="tx1"/>
                </a:solidFill>
              </a:rPr>
              <a:t>(unter „Meldewesen“)</a:t>
            </a:r>
          </a:p>
          <a:p>
            <a:pPr marL="285750" indent="-285750">
              <a:buFont typeface="Wingdings" panose="05000000000000000000" pitchFamily="2" charset="2"/>
              <a:buChar char="§"/>
            </a:pPr>
            <a:endParaRPr lang="de-DE" sz="1600" dirty="0">
              <a:solidFill>
                <a:schemeClr val="tx1"/>
              </a:solidFill>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Erforderliche Unterlagen: Personalausweis/Reisepass, Wohnungsgeberbestätigung, Anmeldeformular</a:t>
            </a:r>
          </a:p>
          <a:p>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Das Anmeldeformular finden Sie auf der Webseite: </a:t>
            </a:r>
            <a:r>
              <a:rPr lang="de-DE" sz="1600" dirty="0">
                <a:solidFill>
                  <a:schemeClr val="tx1"/>
                </a:solidFill>
                <a:hlinkClick r:id="rId3"/>
              </a:rPr>
              <a:t>https://www.augsburg.de/buergerservice-rathaus/buergerservice/dienste-a-z/aemterweise/leistungen-buergeramt-einwohnerwesen/anmeldung-der-wohnung</a:t>
            </a:r>
            <a:endParaRPr lang="de-DE" sz="1600" dirty="0">
              <a:solidFill>
                <a:schemeClr val="tx1"/>
              </a:solidFill>
            </a:endParaRPr>
          </a:p>
          <a:p>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E395BD52-B7D8-4EAC-BE07-4AF0B20424E3}"/>
              </a:ext>
            </a:extLst>
          </p:cNvPr>
          <p:cNvPicPr>
            <a:picLocks noChangeAspect="1"/>
          </p:cNvPicPr>
          <p:nvPr/>
        </p:nvPicPr>
        <p:blipFill>
          <a:blip r:embed="rId4"/>
          <a:stretch>
            <a:fillRect/>
          </a:stretch>
        </p:blipFill>
        <p:spPr>
          <a:xfrm>
            <a:off x="7259637" y="1416633"/>
            <a:ext cx="4555329" cy="1561681"/>
          </a:xfrm>
          <a:prstGeom prst="rect">
            <a:avLst/>
          </a:prstGeom>
        </p:spPr>
      </p:pic>
      <p:pic>
        <p:nvPicPr>
          <p:cNvPr id="5" name="Grafik 4">
            <a:extLst>
              <a:ext uri="{FF2B5EF4-FFF2-40B4-BE49-F238E27FC236}">
                <a16:creationId xmlns:a16="http://schemas.microsoft.com/office/drawing/2014/main" id="{9DC876CE-7C9D-4C36-93D3-3DA05012FF5E}"/>
              </a:ext>
            </a:extLst>
          </p:cNvPr>
          <p:cNvPicPr>
            <a:picLocks noChangeAspect="1"/>
          </p:cNvPicPr>
          <p:nvPr/>
        </p:nvPicPr>
        <p:blipFill>
          <a:blip r:embed="rId5"/>
          <a:stretch>
            <a:fillRect/>
          </a:stretch>
        </p:blipFill>
        <p:spPr>
          <a:xfrm>
            <a:off x="7259636" y="3377030"/>
            <a:ext cx="4555329" cy="1053168"/>
          </a:xfrm>
          <a:prstGeom prst="rect">
            <a:avLst/>
          </a:prstGeom>
        </p:spPr>
      </p:pic>
    </p:spTree>
    <p:extLst>
      <p:ext uri="{BB962C8B-B14F-4D97-AF65-F5344CB8AC3E}">
        <p14:creationId xmlns:p14="http://schemas.microsoft.com/office/powerpoint/2010/main" val="3679810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4B144038-B7EE-4990-9169-01133A0BA8CC}"/>
              </a:ext>
            </a:extLst>
          </p:cNvPr>
          <p:cNvSpPr>
            <a:spLocks noGrp="1"/>
          </p:cNvSpPr>
          <p:nvPr>
            <p:ph type="title"/>
          </p:nvPr>
        </p:nvSpPr>
        <p:spPr/>
        <p:txBody>
          <a:bodyPr/>
          <a:lstStyle/>
          <a:p>
            <a:r>
              <a:rPr lang="de-DE" dirty="0">
                <a:solidFill>
                  <a:schemeClr val="tx2"/>
                </a:solidFill>
                <a:latin typeface="Calibri" panose="020F0502020204030204" pitchFamily="34" charset="0"/>
                <a:cs typeface="Calibri" panose="020F0502020204030204" pitchFamily="34" charset="0"/>
              </a:rPr>
              <a:t>Erste Schritte</a:t>
            </a:r>
          </a:p>
        </p:txBody>
      </p:sp>
      <p:sp>
        <p:nvSpPr>
          <p:cNvPr id="15" name="Textplatzhalter 14">
            <a:extLst>
              <a:ext uri="{FF2B5EF4-FFF2-40B4-BE49-F238E27FC236}">
                <a16:creationId xmlns:a16="http://schemas.microsoft.com/office/drawing/2014/main" id="{9E1B85EB-6DA2-4EEC-9B99-6D89E0441ABA}"/>
              </a:ext>
            </a:extLst>
          </p:cNvPr>
          <p:cNvSpPr>
            <a:spLocks noGrp="1"/>
          </p:cNvSpPr>
          <p:nvPr>
            <p:ph type="body" sz="quarter" idx="23"/>
          </p:nvPr>
        </p:nvSpPr>
        <p:spPr/>
        <p:txBody>
          <a:bodyPr/>
          <a:lstStyle/>
          <a:p>
            <a:r>
              <a:rPr lang="de-DE" dirty="0">
                <a:latin typeface="Calibri" panose="020F0502020204030204" pitchFamily="34" charset="0"/>
                <a:cs typeface="Calibri" panose="020F0502020204030204" pitchFamily="34" charset="0"/>
              </a:rPr>
              <a:t> ab Erhalt der Zulassung</a:t>
            </a:r>
          </a:p>
        </p:txBody>
      </p:sp>
      <p:sp>
        <p:nvSpPr>
          <p:cNvPr id="16" name="Textplatzhalter 15">
            <a:extLst>
              <a:ext uri="{FF2B5EF4-FFF2-40B4-BE49-F238E27FC236}">
                <a16:creationId xmlns:a16="http://schemas.microsoft.com/office/drawing/2014/main" id="{43104622-A8B7-4384-8DBA-832778D991BE}"/>
              </a:ext>
            </a:extLst>
          </p:cNvPr>
          <p:cNvSpPr>
            <a:spLocks noGrp="1"/>
          </p:cNvSpPr>
          <p:nvPr>
            <p:ph type="body" sz="quarter" idx="24"/>
          </p:nvPr>
        </p:nvSpPr>
        <p:spPr/>
        <p:txBody>
          <a:bodyPr/>
          <a:lstStyle/>
          <a:p>
            <a:pPr lvl="1"/>
            <a:r>
              <a:rPr lang="de-DE" sz="1300" dirty="0">
                <a:latin typeface="Calibri" panose="020F0502020204030204" pitchFamily="34" charset="0"/>
                <a:cs typeface="Calibri" panose="020F0502020204030204" pitchFamily="34" charset="0"/>
              </a:rPr>
              <a:t>Termine recherchieren</a:t>
            </a:r>
          </a:p>
          <a:p>
            <a:pPr lvl="1"/>
            <a:r>
              <a:rPr lang="de-DE" sz="1300" dirty="0">
                <a:latin typeface="Calibri" panose="020F0502020204030204" pitchFamily="34" charset="0"/>
                <a:cs typeface="Calibri" panose="020F0502020204030204" pitchFamily="34" charset="0"/>
              </a:rPr>
              <a:t>Zimmer finden</a:t>
            </a:r>
          </a:p>
          <a:p>
            <a:pPr lvl="1"/>
            <a:r>
              <a:rPr lang="de-DE" sz="1300" dirty="0">
                <a:latin typeface="Calibri" panose="020F0502020204030204" pitchFamily="34" charset="0"/>
                <a:cs typeface="Calibri" panose="020F0502020204030204" pitchFamily="34" charset="0"/>
              </a:rPr>
              <a:t>Semesterbeitrag zahlen</a:t>
            </a:r>
          </a:p>
          <a:p>
            <a:pPr lvl="1"/>
            <a:r>
              <a:rPr lang="de-DE" sz="1300" dirty="0">
                <a:latin typeface="Calibri" panose="020F0502020204030204" pitchFamily="34" charset="0"/>
                <a:cs typeface="Calibri" panose="020F0502020204030204" pitchFamily="34" charset="0"/>
              </a:rPr>
              <a:t>Anmeldung Buddy-Programm</a:t>
            </a:r>
          </a:p>
          <a:p>
            <a:pPr lvl="1"/>
            <a:r>
              <a:rPr lang="de-DE" sz="1300" dirty="0">
                <a:latin typeface="Calibri" panose="020F0502020204030204" pitchFamily="34" charset="0"/>
                <a:cs typeface="Calibri" panose="020F0502020204030204" pitchFamily="34" charset="0"/>
              </a:rPr>
              <a:t>Mailverteiler AAA abonnieren</a:t>
            </a:r>
          </a:p>
          <a:p>
            <a:pPr lvl="1"/>
            <a:r>
              <a:rPr lang="de-DE" sz="1300" dirty="0">
                <a:latin typeface="Calibri" panose="020F0502020204030204" pitchFamily="34" charset="0"/>
                <a:cs typeface="Calibri" panose="020F0502020204030204" pitchFamily="34" charset="0"/>
              </a:rPr>
              <a:t>Studentische Mail weiterleiten</a:t>
            </a:r>
          </a:p>
          <a:p>
            <a:pPr lvl="1"/>
            <a:r>
              <a:rPr lang="de-DE" sz="1300" dirty="0">
                <a:latin typeface="Calibri" panose="020F0502020204030204" pitchFamily="34" charset="0"/>
                <a:cs typeface="Calibri" panose="020F0502020204030204" pitchFamily="34" charset="0"/>
              </a:rPr>
              <a:t>Einführungsveranstaltungen der Fächer recherchieren</a:t>
            </a:r>
          </a:p>
          <a:p>
            <a:pPr marL="180000" marR="0" lvl="1" indent="-180000" algn="l" defTabSz="914400" rtl="0" eaLnBrk="1" fontAlgn="auto" latinLnBrk="0" hangingPunct="1">
              <a:lnSpc>
                <a:spcPct val="100000"/>
              </a:lnSpc>
              <a:spcBef>
                <a:spcPts val="600"/>
              </a:spcBef>
              <a:spcAft>
                <a:spcPts val="0"/>
              </a:spcAft>
              <a:buClr>
                <a:srgbClr val="AD007C"/>
              </a:buClr>
              <a:buSzTx/>
              <a:buFont typeface="Wingdings" panose="05000000000000000000" pitchFamily="2" charset="2"/>
              <a:buChar char="§"/>
              <a:tabLst/>
              <a:defRPr/>
            </a:pPr>
            <a:r>
              <a:rPr kumimoji="0" lang="de-DE"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Anmeldung Stadtführung </a:t>
            </a:r>
          </a:p>
          <a:p>
            <a:pPr marL="180000" marR="0" lvl="1" indent="-180000" algn="l" defTabSz="914400" rtl="0" eaLnBrk="1" fontAlgn="auto" latinLnBrk="0" hangingPunct="1">
              <a:lnSpc>
                <a:spcPct val="100000"/>
              </a:lnSpc>
              <a:spcBef>
                <a:spcPts val="600"/>
              </a:spcBef>
              <a:spcAft>
                <a:spcPts val="0"/>
              </a:spcAft>
              <a:buClr>
                <a:srgbClr val="AD007C"/>
              </a:buClr>
              <a:buSzTx/>
              <a:buFont typeface="Wingdings" panose="05000000000000000000" pitchFamily="2" charset="2"/>
              <a:buChar char="§"/>
              <a:tabLst/>
              <a:defRPr/>
            </a:pPr>
            <a:r>
              <a:rPr lang="de-DE" sz="1300" dirty="0">
                <a:latin typeface="Calibri" panose="020F0502020204030204" pitchFamily="34" charset="0"/>
                <a:cs typeface="Calibri" panose="020F0502020204030204" pitchFamily="34" charset="0"/>
              </a:rPr>
              <a:t>Orientierung mit öffentlichen Verkehrsmitteln</a:t>
            </a:r>
          </a:p>
          <a:p>
            <a:pPr lvl="1"/>
            <a:endParaRPr lang="de-DE" dirty="0"/>
          </a:p>
        </p:txBody>
      </p:sp>
      <p:sp>
        <p:nvSpPr>
          <p:cNvPr id="17" name="Textplatzhalter 16">
            <a:extLst>
              <a:ext uri="{FF2B5EF4-FFF2-40B4-BE49-F238E27FC236}">
                <a16:creationId xmlns:a16="http://schemas.microsoft.com/office/drawing/2014/main" id="{51C9E526-2DDB-406B-BA38-185F7162E975}"/>
              </a:ext>
            </a:extLst>
          </p:cNvPr>
          <p:cNvSpPr>
            <a:spLocks noGrp="1"/>
          </p:cNvSpPr>
          <p:nvPr>
            <p:ph type="body" sz="quarter" idx="25"/>
          </p:nvPr>
        </p:nvSpPr>
        <p:spPr/>
        <p:txBody>
          <a:bodyPr/>
          <a:lstStyle/>
          <a:p>
            <a:r>
              <a:rPr lang="it-IT" dirty="0" err="1">
                <a:latin typeface="Calibri" panose="020F0502020204030204" pitchFamily="34" charset="0"/>
                <a:cs typeface="Calibri" panose="020F0502020204030204" pitchFamily="34" charset="0"/>
              </a:rPr>
              <a:t>direkt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nach</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Ankunft</a:t>
            </a:r>
            <a:endParaRPr lang="de-DE" dirty="0">
              <a:latin typeface="Calibri" panose="020F0502020204030204" pitchFamily="34" charset="0"/>
              <a:cs typeface="Calibri" panose="020F0502020204030204" pitchFamily="34" charset="0"/>
            </a:endParaRPr>
          </a:p>
        </p:txBody>
      </p:sp>
      <p:sp>
        <p:nvSpPr>
          <p:cNvPr id="18" name="Textplatzhalter 17">
            <a:extLst>
              <a:ext uri="{FF2B5EF4-FFF2-40B4-BE49-F238E27FC236}">
                <a16:creationId xmlns:a16="http://schemas.microsoft.com/office/drawing/2014/main" id="{293F0063-2443-435B-8C6C-6B317999413A}"/>
              </a:ext>
            </a:extLst>
          </p:cNvPr>
          <p:cNvSpPr>
            <a:spLocks noGrp="1"/>
          </p:cNvSpPr>
          <p:nvPr>
            <p:ph type="body" sz="quarter" idx="26"/>
          </p:nvPr>
        </p:nvSpPr>
        <p:spPr/>
        <p:txBody>
          <a:bodyPr/>
          <a:lstStyle/>
          <a:p>
            <a:pPr lvl="1"/>
            <a:r>
              <a:rPr lang="de-DE" sz="1300" dirty="0">
                <a:latin typeface="Calibri" panose="020F0502020204030204" pitchFamily="34" charset="0"/>
                <a:cs typeface="Calibri" panose="020F0502020204030204" pitchFamily="34" charset="0"/>
              </a:rPr>
              <a:t>SIM-Karte kaufen</a:t>
            </a:r>
          </a:p>
          <a:p>
            <a:pPr lvl="1"/>
            <a:r>
              <a:rPr lang="de-DE" sz="1300" dirty="0">
                <a:latin typeface="Calibri" panose="020F0502020204030204" pitchFamily="34" charset="0"/>
                <a:cs typeface="Calibri" panose="020F0502020204030204" pitchFamily="34" charset="0"/>
              </a:rPr>
              <a:t>Bankkonto eröffnen</a:t>
            </a:r>
          </a:p>
          <a:p>
            <a:pPr lvl="1"/>
            <a:r>
              <a:rPr lang="de-DE" sz="1300" dirty="0">
                <a:latin typeface="Calibri" panose="020F0502020204030204" pitchFamily="34" charset="0"/>
                <a:cs typeface="Calibri" panose="020F0502020204030204" pitchFamily="34" charset="0"/>
              </a:rPr>
              <a:t>Krankenversicherung abschließen</a:t>
            </a:r>
          </a:p>
          <a:p>
            <a:pPr lvl="1"/>
            <a:r>
              <a:rPr lang="de-DE" sz="1300" dirty="0">
                <a:latin typeface="Calibri" panose="020F0502020204030204" pitchFamily="34" charset="0"/>
                <a:cs typeface="Calibri" panose="020F0502020204030204" pitchFamily="34" charset="0"/>
              </a:rPr>
              <a:t>Immatrikulation</a:t>
            </a:r>
          </a:p>
        </p:txBody>
      </p:sp>
      <p:sp>
        <p:nvSpPr>
          <p:cNvPr id="19" name="Textplatzhalter 18">
            <a:extLst>
              <a:ext uri="{FF2B5EF4-FFF2-40B4-BE49-F238E27FC236}">
                <a16:creationId xmlns:a16="http://schemas.microsoft.com/office/drawing/2014/main" id="{73F2071F-30E0-4DD5-93B5-07811AA6C148}"/>
              </a:ext>
            </a:extLst>
          </p:cNvPr>
          <p:cNvSpPr>
            <a:spLocks noGrp="1"/>
          </p:cNvSpPr>
          <p:nvPr>
            <p:ph type="body" sz="quarter" idx="27"/>
          </p:nvPr>
        </p:nvSpPr>
        <p:spPr/>
        <p:txBody>
          <a:bodyPr/>
          <a:lstStyle/>
          <a:p>
            <a:r>
              <a:rPr lang="de-DE" dirty="0">
                <a:latin typeface="Calibri" panose="020F0502020204030204" pitchFamily="34" charset="0"/>
                <a:cs typeface="Calibri" panose="020F0502020204030204" pitchFamily="34" charset="0"/>
              </a:rPr>
              <a:t>nach der Immatrikulation</a:t>
            </a:r>
          </a:p>
        </p:txBody>
      </p:sp>
      <p:sp>
        <p:nvSpPr>
          <p:cNvPr id="20" name="Textplatzhalter 19">
            <a:extLst>
              <a:ext uri="{FF2B5EF4-FFF2-40B4-BE49-F238E27FC236}">
                <a16:creationId xmlns:a16="http://schemas.microsoft.com/office/drawing/2014/main" id="{1A75FBE8-ADBC-47FA-A906-078861588AF7}"/>
              </a:ext>
            </a:extLst>
          </p:cNvPr>
          <p:cNvSpPr>
            <a:spLocks noGrp="1"/>
          </p:cNvSpPr>
          <p:nvPr>
            <p:ph type="body" sz="quarter" idx="28"/>
          </p:nvPr>
        </p:nvSpPr>
        <p:spPr/>
        <p:txBody>
          <a:bodyPr/>
          <a:lstStyle/>
          <a:p>
            <a:pPr lvl="1"/>
            <a:r>
              <a:rPr lang="de-DE" sz="1300" dirty="0" err="1">
                <a:latin typeface="Calibri" panose="020F0502020204030204" pitchFamily="34" charset="0"/>
                <a:cs typeface="Calibri" panose="020F0502020204030204" pitchFamily="34" charset="0"/>
              </a:rPr>
              <a:t>CampusCard</a:t>
            </a:r>
            <a:r>
              <a:rPr lang="de-DE" sz="1300" dirty="0">
                <a:latin typeface="Calibri" panose="020F0502020204030204" pitchFamily="34" charset="0"/>
                <a:cs typeface="Calibri" panose="020F0502020204030204" pitchFamily="34" charset="0"/>
              </a:rPr>
              <a:t> erhalten</a:t>
            </a:r>
          </a:p>
          <a:p>
            <a:pPr lvl="1"/>
            <a:r>
              <a:rPr lang="de-DE" sz="1300" dirty="0">
                <a:latin typeface="Calibri" panose="020F0502020204030204" pitchFamily="34" charset="0"/>
                <a:cs typeface="Calibri" panose="020F0502020204030204" pitchFamily="34" charset="0"/>
              </a:rPr>
              <a:t>RZ-Kennung erhalten</a:t>
            </a:r>
          </a:p>
          <a:p>
            <a:pPr lvl="1"/>
            <a:r>
              <a:rPr lang="de-DE" sz="1300" dirty="0" err="1">
                <a:latin typeface="Calibri" panose="020F0502020204030204" pitchFamily="34" charset="0"/>
                <a:cs typeface="Calibri" panose="020F0502020204030204" pitchFamily="34" charset="0"/>
              </a:rPr>
              <a:t>Eduroam</a:t>
            </a:r>
            <a:r>
              <a:rPr lang="de-DE" sz="1300" dirty="0">
                <a:latin typeface="Calibri" panose="020F0502020204030204" pitchFamily="34" charset="0"/>
                <a:cs typeface="Calibri" panose="020F0502020204030204" pitchFamily="34" charset="0"/>
              </a:rPr>
              <a:t> einrichten</a:t>
            </a:r>
          </a:p>
          <a:p>
            <a:pPr lvl="1"/>
            <a:r>
              <a:rPr lang="de-DE" sz="1300" dirty="0">
                <a:latin typeface="Calibri" panose="020F0502020204030204" pitchFamily="34" charset="0"/>
                <a:cs typeface="Calibri" panose="020F0502020204030204" pitchFamily="34" charset="0"/>
              </a:rPr>
              <a:t>Immatrikulationsbescheinigung erstellen</a:t>
            </a:r>
          </a:p>
          <a:p>
            <a:pPr lvl="1"/>
            <a:r>
              <a:rPr lang="de-DE" sz="1300" dirty="0">
                <a:latin typeface="Calibri" panose="020F0502020204030204" pitchFamily="34" charset="0"/>
                <a:cs typeface="Calibri" panose="020F0502020204030204" pitchFamily="34" charset="0"/>
              </a:rPr>
              <a:t>Digitale Dienste</a:t>
            </a:r>
          </a:p>
          <a:p>
            <a:endParaRPr lang="de-DE" dirty="0"/>
          </a:p>
        </p:txBody>
      </p:sp>
      <p:sp>
        <p:nvSpPr>
          <p:cNvPr id="21" name="Textplatzhalter 20">
            <a:extLst>
              <a:ext uri="{FF2B5EF4-FFF2-40B4-BE49-F238E27FC236}">
                <a16:creationId xmlns:a16="http://schemas.microsoft.com/office/drawing/2014/main" id="{71AD4A4F-DBD0-46D7-B7B5-4E09493001E2}"/>
              </a:ext>
            </a:extLst>
          </p:cNvPr>
          <p:cNvSpPr>
            <a:spLocks noGrp="1"/>
          </p:cNvSpPr>
          <p:nvPr>
            <p:ph type="body" sz="quarter" idx="29"/>
          </p:nvPr>
        </p:nvSpPr>
        <p:spPr/>
        <p:txBody>
          <a:bodyPr/>
          <a:lstStyle/>
          <a:p>
            <a:r>
              <a:rPr lang="pt-BR" dirty="0">
                <a:latin typeface="Calibri" panose="020F0502020204030204" pitchFamily="34" charset="0"/>
                <a:cs typeface="Calibri" panose="020F0502020204030204" pitchFamily="34" charset="0"/>
              </a:rPr>
              <a:t>(später) nach der Ankunft</a:t>
            </a:r>
            <a:endParaRPr lang="de-DE" dirty="0">
              <a:latin typeface="Calibri" panose="020F0502020204030204" pitchFamily="34" charset="0"/>
              <a:cs typeface="Calibri" panose="020F0502020204030204" pitchFamily="34" charset="0"/>
            </a:endParaRPr>
          </a:p>
        </p:txBody>
      </p:sp>
      <p:sp>
        <p:nvSpPr>
          <p:cNvPr id="22" name="Textplatzhalter 21">
            <a:extLst>
              <a:ext uri="{FF2B5EF4-FFF2-40B4-BE49-F238E27FC236}">
                <a16:creationId xmlns:a16="http://schemas.microsoft.com/office/drawing/2014/main" id="{29BE9A49-A358-4AF6-81CF-796B0443D724}"/>
              </a:ext>
            </a:extLst>
          </p:cNvPr>
          <p:cNvSpPr>
            <a:spLocks noGrp="1"/>
          </p:cNvSpPr>
          <p:nvPr>
            <p:ph type="body" sz="quarter" idx="30"/>
          </p:nvPr>
        </p:nvSpPr>
        <p:spPr/>
        <p:txBody>
          <a:bodyPr/>
          <a:lstStyle/>
          <a:p>
            <a:pPr lvl="1"/>
            <a:r>
              <a:rPr lang="de-DE" sz="1300" dirty="0">
                <a:latin typeface="Calibri" panose="020F0502020204030204" pitchFamily="34" charset="0"/>
                <a:cs typeface="Calibri" panose="020F0502020204030204" pitchFamily="34" charset="0"/>
              </a:rPr>
              <a:t>Anmeldung bei der Stadt (ggf. Aufenthaltserlaubnis beantragen</a:t>
            </a:r>
          </a:p>
          <a:p>
            <a:pPr lvl="1"/>
            <a:r>
              <a:rPr lang="de-DE" sz="1300" dirty="0">
                <a:latin typeface="Calibri" panose="020F0502020204030204" pitchFamily="34" charset="0"/>
                <a:cs typeface="Calibri" panose="020F0502020204030204" pitchFamily="34" charset="0"/>
              </a:rPr>
              <a:t>Anmeldung Sprachtandem</a:t>
            </a:r>
          </a:p>
          <a:p>
            <a:pPr lvl="1"/>
            <a:r>
              <a:rPr lang="de-DE" sz="1300" dirty="0">
                <a:latin typeface="Calibri" panose="020F0502020204030204" pitchFamily="34" charset="0"/>
                <a:cs typeface="Calibri" panose="020F0502020204030204" pitchFamily="34" charset="0"/>
              </a:rPr>
              <a:t>Anmeldung Zertifikat für interkulturelle Schlüsselqualifikationen (ZIS)</a:t>
            </a:r>
          </a:p>
          <a:p>
            <a:pPr lvl="1"/>
            <a:r>
              <a:rPr lang="de-DE" sz="1300" dirty="0">
                <a:latin typeface="Calibri" panose="020F0502020204030204" pitchFamily="34" charset="0"/>
                <a:cs typeface="Calibri" panose="020F0502020204030204" pitchFamily="34" charset="0"/>
              </a:rPr>
              <a:t>Angebote Career Service </a:t>
            </a:r>
          </a:p>
          <a:p>
            <a:pPr lvl="1"/>
            <a:r>
              <a:rPr lang="de-DE" sz="1300" dirty="0">
                <a:latin typeface="Calibri" panose="020F0502020204030204" pitchFamily="34" charset="0"/>
                <a:cs typeface="Calibri" panose="020F0502020204030204" pitchFamily="34" charset="0"/>
              </a:rPr>
              <a:t>Campus-App</a:t>
            </a:r>
          </a:p>
          <a:p>
            <a:pPr lvl="1"/>
            <a:r>
              <a:rPr lang="de-DE" sz="1300" dirty="0">
                <a:latin typeface="Calibri" panose="020F0502020204030204" pitchFamily="34" charset="0"/>
                <a:cs typeface="Calibri" panose="020F0502020204030204" pitchFamily="34" charset="0"/>
              </a:rPr>
              <a:t>Deutschkurse besuchen</a:t>
            </a:r>
          </a:p>
          <a:p>
            <a:pPr lvl="1"/>
            <a:r>
              <a:rPr lang="de-DE" sz="1300" dirty="0">
                <a:latin typeface="Calibri" panose="020F0502020204030204" pitchFamily="34" charset="0"/>
                <a:cs typeface="Calibri" panose="020F0502020204030204" pitchFamily="34" charset="0"/>
              </a:rPr>
              <a:t>Sportzentrum </a:t>
            </a:r>
          </a:p>
          <a:p>
            <a:pPr lvl="1"/>
            <a:r>
              <a:rPr lang="de-DE" sz="1300" dirty="0">
                <a:latin typeface="Calibri" panose="020F0502020204030204" pitchFamily="34" charset="0"/>
                <a:cs typeface="Calibri" panose="020F0502020204030204" pitchFamily="34" charset="0"/>
              </a:rPr>
              <a:t>Studierendenrabatte</a:t>
            </a:r>
          </a:p>
          <a:p>
            <a:pPr lvl="1"/>
            <a:endParaRPr lang="de-DE" sz="1300" dirty="0">
              <a:latin typeface="Calibri" panose="020F0502020204030204" pitchFamily="34" charset="0"/>
              <a:cs typeface="Calibri" panose="020F0502020204030204" pitchFamily="34" charset="0"/>
            </a:endParaRPr>
          </a:p>
          <a:p>
            <a:pPr lvl="1"/>
            <a:endParaRPr lang="de-DE" sz="1300" dirty="0"/>
          </a:p>
          <a:p>
            <a:pPr lvl="1"/>
            <a:endParaRPr lang="de-DE" dirty="0"/>
          </a:p>
          <a:p>
            <a:endParaRPr lang="de-DE" dirty="0"/>
          </a:p>
        </p:txBody>
      </p:sp>
      <p:sp>
        <p:nvSpPr>
          <p:cNvPr id="2" name="Rechteck 1">
            <a:extLst>
              <a:ext uri="{FF2B5EF4-FFF2-40B4-BE49-F238E27FC236}">
                <a16:creationId xmlns:a16="http://schemas.microsoft.com/office/drawing/2014/main" id="{C0FEDAAA-B703-42D2-A819-D23944BEBB98}"/>
              </a:ext>
            </a:extLst>
          </p:cNvPr>
          <p:cNvSpPr/>
          <p:nvPr/>
        </p:nvSpPr>
        <p:spPr>
          <a:xfrm>
            <a:off x="592182" y="1454331"/>
            <a:ext cx="2786743" cy="5046062"/>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72635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AAA-Projekt: Sprachtandem</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343207" cy="4605665"/>
          </a:xfrm>
        </p:spPr>
        <p:txBody>
          <a:bodyPr/>
          <a:lstStyle/>
          <a:p>
            <a:endParaRPr lang="de-DE" spc="-55" dirty="0">
              <a:solidFill>
                <a:srgbClr val="BD258F"/>
              </a:solidFill>
              <a:latin typeface="Arial MT"/>
              <a:cs typeface="Arial MT"/>
            </a:endParaRPr>
          </a:p>
          <a:p>
            <a:r>
              <a:rPr lang="de-DE" spc="-55" dirty="0">
                <a:solidFill>
                  <a:schemeClr val="tx1"/>
                </a:solidFill>
                <a:latin typeface="Calibri" panose="020F0502020204030204" pitchFamily="34" charset="0"/>
                <a:cs typeface="Calibri" panose="020F0502020204030204" pitchFamily="34" charset="0"/>
              </a:rPr>
              <a:t>Melden Sie sich für das </a:t>
            </a:r>
            <a:r>
              <a:rPr lang="de-DE" b="1" spc="-55" dirty="0">
                <a:latin typeface="Calibri" panose="020F0502020204030204" pitchFamily="34" charset="0"/>
                <a:cs typeface="Calibri" panose="020F0502020204030204" pitchFamily="34" charset="0"/>
              </a:rPr>
              <a:t>Sprachtandem</a:t>
            </a:r>
            <a:r>
              <a:rPr lang="de-DE" spc="-55" dirty="0">
                <a:solidFill>
                  <a:schemeClr val="tx1"/>
                </a:solidFill>
                <a:latin typeface="Calibri" panose="020F0502020204030204" pitchFamily="34" charset="0"/>
                <a:cs typeface="Calibri" panose="020F0502020204030204" pitchFamily="34" charset="0"/>
              </a:rPr>
              <a:t>-Programm des akademischen Auslandsamts an wenn Sie beispielsweise Ihre Deutschkenntnisse verbessern möchten.</a:t>
            </a:r>
          </a:p>
          <a:p>
            <a:r>
              <a:rPr lang="de-DE" spc="-55" dirty="0">
                <a:solidFill>
                  <a:schemeClr val="tx1"/>
                </a:solidFill>
                <a:latin typeface="Calibri" panose="020F0502020204030204" pitchFamily="34" charset="0"/>
                <a:cs typeface="Calibri" panose="020F0502020204030204" pitchFamily="34" charset="0"/>
              </a:rPr>
              <a:t>Sie werden dort mit einem Muttersprachler/einer Muttersprachlerin in Kontakt gebracht, der/die gerne Ihre Muttersprache lernen möchte. Auf diese Weise können Sie sich gegenseitig helfen!</a:t>
            </a:r>
          </a:p>
          <a:p>
            <a:pPr marL="342900" indent="-342900">
              <a:buFont typeface="Wingdings" panose="05000000000000000000" pitchFamily="2" charset="2"/>
              <a:buChar char="à"/>
            </a:pPr>
            <a:r>
              <a:rPr lang="de-DE" spc="-55" dirty="0">
                <a:solidFill>
                  <a:schemeClr val="tx1"/>
                </a:solidFill>
                <a:latin typeface="Calibri" panose="020F0502020204030204" pitchFamily="34" charset="0"/>
                <a:cs typeface="Calibri" panose="020F0502020204030204" pitchFamily="34" charset="0"/>
              </a:rPr>
              <a:t>Anmeldung: </a:t>
            </a:r>
            <a:r>
              <a:rPr lang="de-DE" spc="-55" dirty="0">
                <a:solidFill>
                  <a:schemeClr val="tx1"/>
                </a:solidFill>
                <a:latin typeface="Calibri" panose="020F0502020204030204" pitchFamily="34" charset="0"/>
                <a:cs typeface="Calibri" panose="020F0502020204030204" pitchFamily="34" charset="0"/>
                <a:hlinkClick r:id="rId2"/>
              </a:rPr>
              <a:t>https://www.uni-augsburg.de/de/studium/ausland/interkulturelles/sprachtandem/</a:t>
            </a: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à"/>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ECEAA94C-F8BF-4837-DDF9-1C778DF056DF}"/>
              </a:ext>
            </a:extLst>
          </p:cNvPr>
          <p:cNvPicPr>
            <a:picLocks noChangeAspect="1"/>
          </p:cNvPicPr>
          <p:nvPr/>
        </p:nvPicPr>
        <p:blipFill>
          <a:blip r:embed="rId3"/>
          <a:stretch>
            <a:fillRect/>
          </a:stretch>
        </p:blipFill>
        <p:spPr>
          <a:xfrm>
            <a:off x="6096000" y="3635306"/>
            <a:ext cx="4786757" cy="2233820"/>
          </a:xfrm>
          <a:prstGeom prst="rect">
            <a:avLst/>
          </a:prstGeom>
        </p:spPr>
      </p:pic>
    </p:spTree>
    <p:extLst>
      <p:ext uri="{BB962C8B-B14F-4D97-AF65-F5344CB8AC3E}">
        <p14:creationId xmlns:p14="http://schemas.microsoft.com/office/powerpoint/2010/main" val="4014379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AAA-Projekt: ZIS</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399" y="1181818"/>
            <a:ext cx="10753199" cy="4538758"/>
          </a:xfrm>
        </p:spPr>
        <p:txBody>
          <a:bodyPr/>
          <a:lstStyle/>
          <a:p>
            <a:r>
              <a:rPr lang="de-DE" sz="1600" b="1" dirty="0">
                <a:solidFill>
                  <a:schemeClr val="tx1"/>
                </a:solidFill>
                <a:latin typeface="Calibri" panose="020F0502020204030204" pitchFamily="34" charset="0"/>
                <a:cs typeface="Calibri" panose="020F0502020204030204" pitchFamily="34" charset="0"/>
              </a:rPr>
              <a:t>Zertifikat für interkulturelle Schlüsselqualifikationen – Interkulturelle Erfahrung sammeln – in Augsburg!</a:t>
            </a: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Seit 2019 kann das ZIS von deutschen und ausländischen Studierenden aller Fachrichtungen erworben werden, wenn sie in den drei Modulen „Sprache und Kommunikation“, „Auslandserfahrung“ und „Aktivitäten an der Universität Augsburg im interkulturellen Bereich“ jeweils mindestens 20 Punkte gesammelt haben</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Punkte können durch die Teilnahme an verschiedenen interkulturellen Angeboten erworben werden, die an der Universität Augsburg existieren. Welche der Angebote die Zertifikatsteilnehmer*innen in Anspruch nehmen, ist ihnen freigestellt.</a:t>
            </a:r>
          </a:p>
          <a:p>
            <a:pPr marL="285750" indent="-285750">
              <a:buFont typeface="Wingdings" panose="05000000000000000000" pitchFamily="2" charset="2"/>
              <a:buChar char="§"/>
            </a:pPr>
            <a:r>
              <a:rPr lang="de-DE" sz="1600" dirty="0">
                <a:solidFill>
                  <a:schemeClr val="tx1"/>
                </a:solidFill>
                <a:latin typeface="Calibri" panose="020F0502020204030204" pitchFamily="34" charset="0"/>
                <a:cs typeface="Calibri" panose="020F0502020204030204" pitchFamily="34" charset="0"/>
              </a:rPr>
              <a:t>Infos und Anmeldung:  </a:t>
            </a:r>
            <a:r>
              <a:rPr lang="de-DE" sz="1600" dirty="0">
                <a:solidFill>
                  <a:schemeClr val="tx1"/>
                </a:solidFill>
                <a:latin typeface="Calibri" panose="020F0502020204030204" pitchFamily="34" charset="0"/>
                <a:cs typeface="Calibri" panose="020F0502020204030204" pitchFamily="34" charset="0"/>
                <a:hlinkClick r:id="rId3"/>
              </a:rPr>
              <a:t>https://www.uni-augsburg.de/de/studium/ausland/interkulturelles/zis/</a:t>
            </a:r>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r>
              <a:rPr lang="de-DE" sz="1600" dirty="0">
                <a:solidFill>
                  <a:schemeClr val="tx1"/>
                </a:solidFill>
                <a:latin typeface="Calibri" panose="020F0502020204030204" pitchFamily="34" charset="0"/>
                <a:cs typeface="Calibri" panose="020F0502020204030204" pitchFamily="34" charset="0"/>
              </a:rPr>
              <a:t> </a:t>
            </a:r>
          </a:p>
          <a:p>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64B336EF-5F6E-4BA7-B5AF-99A06475E78D}"/>
              </a:ext>
            </a:extLst>
          </p:cNvPr>
          <p:cNvPicPr>
            <a:picLocks noChangeAspect="1"/>
          </p:cNvPicPr>
          <p:nvPr/>
        </p:nvPicPr>
        <p:blipFill>
          <a:blip r:embed="rId4"/>
          <a:stretch>
            <a:fillRect/>
          </a:stretch>
        </p:blipFill>
        <p:spPr>
          <a:xfrm>
            <a:off x="1495907" y="3681271"/>
            <a:ext cx="3858163" cy="2429214"/>
          </a:xfrm>
          <a:prstGeom prst="rect">
            <a:avLst/>
          </a:prstGeom>
        </p:spPr>
      </p:pic>
      <p:pic>
        <p:nvPicPr>
          <p:cNvPr id="5" name="Grafik 4">
            <a:extLst>
              <a:ext uri="{FF2B5EF4-FFF2-40B4-BE49-F238E27FC236}">
                <a16:creationId xmlns:a16="http://schemas.microsoft.com/office/drawing/2014/main" id="{48E5F728-4BBE-463F-B345-780A31B23E3D}"/>
              </a:ext>
            </a:extLst>
          </p:cNvPr>
          <p:cNvPicPr>
            <a:picLocks noChangeAspect="1"/>
          </p:cNvPicPr>
          <p:nvPr/>
        </p:nvPicPr>
        <p:blipFill>
          <a:blip r:embed="rId5"/>
          <a:stretch>
            <a:fillRect/>
          </a:stretch>
        </p:blipFill>
        <p:spPr>
          <a:xfrm>
            <a:off x="6758224" y="3355546"/>
            <a:ext cx="4426449" cy="3080663"/>
          </a:xfrm>
          <a:prstGeom prst="rect">
            <a:avLst/>
          </a:prstGeom>
        </p:spPr>
      </p:pic>
    </p:spTree>
    <p:extLst>
      <p:ext uri="{BB962C8B-B14F-4D97-AF65-F5344CB8AC3E}">
        <p14:creationId xmlns:p14="http://schemas.microsoft.com/office/powerpoint/2010/main" val="3238590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8817B-9C3E-BD6A-E88A-9CB8B760BDEC}"/>
            </a:ext>
          </a:extLst>
        </p:cNvPr>
        <p:cNvGrpSpPr/>
        <p:nvPr/>
      </p:nvGrpSpPr>
      <p:grpSpPr>
        <a:xfrm>
          <a:off x="0" y="0"/>
          <a:ext cx="0" cy="0"/>
          <a:chOff x="0" y="0"/>
          <a:chExt cx="0" cy="0"/>
        </a:xfrm>
      </p:grpSpPr>
      <p:sp>
        <p:nvSpPr>
          <p:cNvPr id="22" name="Titel 21">
            <a:extLst>
              <a:ext uri="{FF2B5EF4-FFF2-40B4-BE49-F238E27FC236}">
                <a16:creationId xmlns:a16="http://schemas.microsoft.com/office/drawing/2014/main" id="{C51F63DC-0B20-10C4-937B-9A664A5DC586}"/>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Career Service</a:t>
            </a:r>
          </a:p>
        </p:txBody>
      </p:sp>
      <p:sp>
        <p:nvSpPr>
          <p:cNvPr id="24" name="Untertitel 23">
            <a:extLst>
              <a:ext uri="{FF2B5EF4-FFF2-40B4-BE49-F238E27FC236}">
                <a16:creationId xmlns:a16="http://schemas.microsoft.com/office/drawing/2014/main" id="{F98696B9-5FF6-7637-74B2-7EDAA4863986}"/>
              </a:ext>
            </a:extLst>
          </p:cNvPr>
          <p:cNvSpPr>
            <a:spLocks noGrp="1"/>
          </p:cNvSpPr>
          <p:nvPr>
            <p:ph type="subTitle" idx="13"/>
          </p:nvPr>
        </p:nvSpPr>
        <p:spPr>
          <a:xfrm>
            <a:off x="719399" y="1181818"/>
            <a:ext cx="10753199" cy="4538758"/>
          </a:xfrm>
        </p:spPr>
        <p:txBody>
          <a:bodyPr/>
          <a:lstStyle/>
          <a:p>
            <a:r>
              <a:rPr lang="de-DE" sz="1600" dirty="0">
                <a:solidFill>
                  <a:schemeClr val="tx1"/>
                </a:solidFill>
              </a:rPr>
              <a:t>Der </a:t>
            </a:r>
            <a:r>
              <a:rPr lang="de-DE" sz="1600" b="1" dirty="0">
                <a:solidFill>
                  <a:schemeClr val="tx1"/>
                </a:solidFill>
              </a:rPr>
              <a:t>Career Service</a:t>
            </a:r>
            <a:r>
              <a:rPr lang="de-DE" sz="1600" dirty="0">
                <a:solidFill>
                  <a:schemeClr val="tx1"/>
                </a:solidFill>
              </a:rPr>
              <a:t> organisiert regelmäßig Infoveranstaltungen und Trainings für Studierende zum Thema </a:t>
            </a:r>
            <a:r>
              <a:rPr lang="de-DE" sz="1600" b="1" dirty="0">
                <a:solidFill>
                  <a:schemeClr val="tx1"/>
                </a:solidFill>
              </a:rPr>
              <a:t>Berufsorientierung</a:t>
            </a:r>
            <a:r>
              <a:rPr lang="de-DE" sz="1600" dirty="0">
                <a:solidFill>
                  <a:schemeClr val="tx1"/>
                </a:solidFill>
              </a:rPr>
              <a:t> und </a:t>
            </a:r>
            <a:r>
              <a:rPr lang="de-DE" sz="1600" b="1" dirty="0">
                <a:solidFill>
                  <a:schemeClr val="tx1"/>
                </a:solidFill>
              </a:rPr>
              <a:t>Einstieg in den Job</a:t>
            </a:r>
            <a:r>
              <a:rPr lang="de-DE" sz="1600" dirty="0">
                <a:solidFill>
                  <a:schemeClr val="tx1"/>
                </a:solidFill>
              </a:rPr>
              <a:t>. Zusätzlich findet man auf der Webseite auch Praktika und Stellenangebote.</a:t>
            </a:r>
          </a:p>
          <a:p>
            <a:r>
              <a:rPr lang="de-DE" sz="1600" dirty="0">
                <a:solidFill>
                  <a:schemeClr val="tx1"/>
                </a:solidFill>
                <a:latin typeface="Calibri" panose="020F0502020204030204" pitchFamily="34" charset="0"/>
                <a:cs typeface="Calibri" panose="020F0502020204030204" pitchFamily="34" charset="0"/>
                <a:hlinkClick r:id="rId3"/>
              </a:rPr>
              <a:t>https://www.uni-augsburg.de/de/organisation/einrichtungen/career-service/</a:t>
            </a:r>
            <a:r>
              <a:rPr lang="de-DE" sz="1600" dirty="0">
                <a:solidFill>
                  <a:schemeClr val="tx1"/>
                </a:solidFill>
                <a:latin typeface="Calibri" panose="020F0502020204030204" pitchFamily="34" charset="0"/>
                <a:cs typeface="Calibri" panose="020F0502020204030204" pitchFamily="34" charset="0"/>
              </a:rPr>
              <a:t>. </a:t>
            </a:r>
          </a:p>
          <a:p>
            <a:endParaRPr lang="de-DE" sz="1600" dirty="0">
              <a:solidFill>
                <a:schemeClr val="tx1"/>
              </a:solidFill>
              <a:latin typeface="Calibri" panose="020F0502020204030204" pitchFamily="34" charset="0"/>
              <a:cs typeface="Calibri" panose="020F0502020204030204" pitchFamily="34" charset="0"/>
            </a:endParaRPr>
          </a:p>
          <a:p>
            <a:r>
              <a:rPr lang="de-DE" sz="1600" dirty="0">
                <a:solidFill>
                  <a:schemeClr val="tx1"/>
                </a:solidFill>
                <a:latin typeface="Calibri" panose="020F0502020204030204" pitchFamily="34" charset="0"/>
                <a:cs typeface="Calibri" panose="020F0502020204030204" pitchFamily="34" charset="0"/>
              </a:rPr>
              <a:t>Aktuelle Veranstaltungen finden Sie hier: </a:t>
            </a:r>
            <a:r>
              <a:rPr lang="de-DE" sz="1600" dirty="0">
                <a:solidFill>
                  <a:schemeClr val="tx1"/>
                </a:solidFill>
                <a:latin typeface="Calibri" panose="020F0502020204030204" pitchFamily="34" charset="0"/>
                <a:cs typeface="Calibri" panose="020F0502020204030204" pitchFamily="34" charset="0"/>
                <a:hlinkClick r:id="rId4"/>
              </a:rPr>
              <a:t>https://www.uni-augsburg.de/de/organisation/einrichtungen/career-service/veranstaltungsubersicht/</a:t>
            </a:r>
            <a:r>
              <a:rPr lang="de-DE" sz="1600" dirty="0">
                <a:solidFill>
                  <a:schemeClr val="tx1"/>
                </a:solidFill>
                <a:latin typeface="Calibri" panose="020F0502020204030204" pitchFamily="34" charset="0"/>
                <a:cs typeface="Calibri" panose="020F0502020204030204" pitchFamily="34" charset="0"/>
              </a:rPr>
              <a:t>. </a:t>
            </a:r>
          </a:p>
          <a:p>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z="1600"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B4E78053-1E06-CCCE-5B85-E362692D232B}"/>
              </a:ext>
            </a:extLst>
          </p:cNvPr>
          <p:cNvPicPr>
            <a:picLocks noChangeAspect="1"/>
          </p:cNvPicPr>
          <p:nvPr/>
        </p:nvPicPr>
        <p:blipFill>
          <a:blip r:embed="rId5"/>
          <a:srcRect l="17251" t="18744" r="17221" b="19880"/>
          <a:stretch>
            <a:fillRect/>
          </a:stretch>
        </p:blipFill>
        <p:spPr>
          <a:xfrm>
            <a:off x="2964994" y="3028949"/>
            <a:ext cx="6262008" cy="3665764"/>
          </a:xfrm>
          <a:prstGeom prst="rect">
            <a:avLst/>
          </a:prstGeom>
        </p:spPr>
      </p:pic>
    </p:spTree>
    <p:extLst>
      <p:ext uri="{BB962C8B-B14F-4D97-AF65-F5344CB8AC3E}">
        <p14:creationId xmlns:p14="http://schemas.microsoft.com/office/powerpoint/2010/main" val="1848275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latin typeface="Calibri" panose="020F0502020204030204" pitchFamily="34" charset="0"/>
                <a:cs typeface="Calibri" panose="020F0502020204030204" pitchFamily="34" charset="0"/>
              </a:rPr>
              <a:t>UniAugsburg</a:t>
            </a:r>
            <a:r>
              <a:rPr lang="de-DE" dirty="0">
                <a:solidFill>
                  <a:srgbClr val="AD007C"/>
                </a:solidFill>
                <a:latin typeface="Calibri" panose="020F0502020204030204" pitchFamily="34" charset="0"/>
                <a:cs typeface="Calibri" panose="020F0502020204030204" pitchFamily="34" charset="0"/>
              </a:rPr>
              <a:t> App</a:t>
            </a:r>
          </a:p>
        </p:txBody>
      </p:sp>
      <p:pic>
        <p:nvPicPr>
          <p:cNvPr id="4" name="Grafik 3">
            <a:extLst>
              <a:ext uri="{FF2B5EF4-FFF2-40B4-BE49-F238E27FC236}">
                <a16:creationId xmlns:a16="http://schemas.microsoft.com/office/drawing/2014/main" id="{6590461D-87A2-ED47-62AC-D27FF1AA727E}"/>
              </a:ext>
            </a:extLst>
          </p:cNvPr>
          <p:cNvPicPr>
            <a:picLocks noChangeAspect="1"/>
          </p:cNvPicPr>
          <p:nvPr/>
        </p:nvPicPr>
        <p:blipFill rotWithShape="1">
          <a:blip r:embed="rId3"/>
          <a:srcRect l="27223" t="41524" r="57619" b="9968"/>
          <a:stretch/>
        </p:blipFill>
        <p:spPr>
          <a:xfrm>
            <a:off x="8971060" y="1524549"/>
            <a:ext cx="2217676" cy="4435571"/>
          </a:xfrm>
          <a:prstGeom prst="rect">
            <a:avLst/>
          </a:prstGeom>
        </p:spPr>
      </p:pic>
      <p:pic>
        <p:nvPicPr>
          <p:cNvPr id="7" name="Grafik 6">
            <a:extLst>
              <a:ext uri="{FF2B5EF4-FFF2-40B4-BE49-F238E27FC236}">
                <a16:creationId xmlns:a16="http://schemas.microsoft.com/office/drawing/2014/main" id="{80D78878-BB5F-1C2F-19F0-458204D9B8F2}"/>
              </a:ext>
            </a:extLst>
          </p:cNvPr>
          <p:cNvPicPr>
            <a:picLocks noChangeAspect="1"/>
          </p:cNvPicPr>
          <p:nvPr/>
        </p:nvPicPr>
        <p:blipFill>
          <a:blip r:embed="rId4"/>
          <a:stretch>
            <a:fillRect/>
          </a:stretch>
        </p:blipFill>
        <p:spPr>
          <a:xfrm>
            <a:off x="5310306" y="2266848"/>
            <a:ext cx="2952750" cy="1552575"/>
          </a:xfrm>
          <a:prstGeom prst="rect">
            <a:avLst/>
          </a:prstGeom>
        </p:spPr>
      </p:pic>
      <p:sp>
        <p:nvSpPr>
          <p:cNvPr id="3" name="Textfeld 2">
            <a:extLst>
              <a:ext uri="{FF2B5EF4-FFF2-40B4-BE49-F238E27FC236}">
                <a16:creationId xmlns:a16="http://schemas.microsoft.com/office/drawing/2014/main" id="{B5CF42B7-8E32-6BA7-DF68-32B66DE0417D}"/>
              </a:ext>
            </a:extLst>
          </p:cNvPr>
          <p:cNvSpPr txBox="1"/>
          <p:nvPr/>
        </p:nvSpPr>
        <p:spPr>
          <a:xfrm>
            <a:off x="683879" y="4391315"/>
            <a:ext cx="6102802" cy="861774"/>
          </a:xfrm>
          <a:prstGeom prst="rect">
            <a:avLst/>
          </a:prstGeom>
          <a:noFill/>
        </p:spPr>
        <p:txBody>
          <a:bodyPr wrap="square">
            <a:spAutoFit/>
          </a:bodyPr>
          <a:lstStyle/>
          <a:p>
            <a:r>
              <a:rPr lang="de-DE" sz="1600" b="1" dirty="0"/>
              <a:t>Download:</a:t>
            </a:r>
          </a:p>
          <a:p>
            <a:r>
              <a:rPr lang="de-DE" sz="1400" dirty="0">
                <a:hlinkClick r:id="rId5"/>
              </a:rPr>
              <a:t>https://www.uni-augsburg.de/de/services/uniaugsburg-app/</a:t>
            </a:r>
            <a:r>
              <a:rPr lang="de-DE" sz="1400" dirty="0"/>
              <a:t> </a:t>
            </a:r>
            <a:br>
              <a:rPr lang="de-DE" dirty="0"/>
            </a:br>
            <a:endParaRPr lang="de-DE" dirty="0"/>
          </a:p>
        </p:txBody>
      </p:sp>
      <p:pic>
        <p:nvPicPr>
          <p:cNvPr id="6" name="Grafik 5">
            <a:extLst>
              <a:ext uri="{FF2B5EF4-FFF2-40B4-BE49-F238E27FC236}">
                <a16:creationId xmlns:a16="http://schemas.microsoft.com/office/drawing/2014/main" id="{EBF7FECF-145E-EA58-5C85-CA1F537D3B2A}"/>
              </a:ext>
            </a:extLst>
          </p:cNvPr>
          <p:cNvPicPr>
            <a:picLocks noChangeAspect="1"/>
          </p:cNvPicPr>
          <p:nvPr/>
        </p:nvPicPr>
        <p:blipFill>
          <a:blip r:embed="rId6"/>
          <a:srcRect l="61335" t="55714" r="28485" b="26785"/>
          <a:stretch>
            <a:fillRect/>
          </a:stretch>
        </p:blipFill>
        <p:spPr>
          <a:xfrm>
            <a:off x="2558401" y="5219970"/>
            <a:ext cx="998389" cy="1072685"/>
          </a:xfrm>
          <a:prstGeom prst="rect">
            <a:avLst/>
          </a:prstGeom>
        </p:spPr>
      </p:pic>
      <p:sp>
        <p:nvSpPr>
          <p:cNvPr id="2" name="Textfeld 1">
            <a:extLst>
              <a:ext uri="{FF2B5EF4-FFF2-40B4-BE49-F238E27FC236}">
                <a16:creationId xmlns:a16="http://schemas.microsoft.com/office/drawing/2014/main" id="{129247B0-15A8-C765-84D6-C1088E8D5923}"/>
              </a:ext>
            </a:extLst>
          </p:cNvPr>
          <p:cNvSpPr txBox="1"/>
          <p:nvPr/>
        </p:nvSpPr>
        <p:spPr>
          <a:xfrm>
            <a:off x="683879" y="1213605"/>
            <a:ext cx="4965807" cy="2862322"/>
          </a:xfrm>
          <a:prstGeom prst="rect">
            <a:avLst/>
          </a:prstGeom>
          <a:noFill/>
        </p:spPr>
        <p:txBody>
          <a:bodyPr wrap="square" rtlCol="0">
            <a:spAutoFit/>
          </a:bodyPr>
          <a:lstStyle/>
          <a:p>
            <a:r>
              <a:rPr lang="de-DE" dirty="0"/>
              <a:t>Die </a:t>
            </a:r>
            <a:r>
              <a:rPr lang="de-DE" b="1" dirty="0">
                <a:solidFill>
                  <a:schemeClr val="tx2"/>
                </a:solidFill>
              </a:rPr>
              <a:t>App</a:t>
            </a:r>
            <a:r>
              <a:rPr lang="de-DE" dirty="0"/>
              <a:t> der Uni Augsburg verbindet übersichtlich:</a:t>
            </a:r>
          </a:p>
          <a:p>
            <a:pPr marL="285750" indent="-285750">
              <a:buFont typeface="Wingdings" panose="05000000000000000000" pitchFamily="2" charset="2"/>
              <a:buChar char="§"/>
            </a:pPr>
            <a:r>
              <a:rPr lang="de-DE" spc="-55" dirty="0">
                <a:latin typeface="Calibri" panose="020F0502020204030204" pitchFamily="34" charset="0"/>
                <a:cs typeface="Calibri" panose="020F0502020204030204" pitchFamily="34" charset="0"/>
              </a:rPr>
              <a:t>Speiseplan Mensa</a:t>
            </a:r>
            <a:endParaRPr lang="de-DE"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dirty="0">
                <a:latin typeface="Calibri" panose="020F0502020204030204" pitchFamily="34" charset="0"/>
                <a:cs typeface="Calibri" panose="020F0502020204030204" pitchFamily="34" charset="0"/>
              </a:rPr>
              <a:t>Notenübersicht</a:t>
            </a:r>
          </a:p>
          <a:p>
            <a:pPr marL="285750" indent="-285750">
              <a:buFont typeface="Wingdings" panose="05000000000000000000" pitchFamily="2" charset="2"/>
              <a:buChar char="§"/>
            </a:pPr>
            <a:r>
              <a:rPr lang="de-DE" spc="-55" dirty="0">
                <a:latin typeface="Calibri" panose="020F0502020204030204" pitchFamily="34" charset="0"/>
                <a:cs typeface="Calibri" panose="020F0502020204030204" pitchFamily="34" charset="0"/>
              </a:rPr>
              <a:t>To-Do-Listen-Funktion</a:t>
            </a:r>
          </a:p>
          <a:p>
            <a:pPr marL="285750" indent="-285750">
              <a:buFont typeface="Wingdings" panose="05000000000000000000" pitchFamily="2" charset="2"/>
              <a:buChar char="§"/>
            </a:pPr>
            <a:r>
              <a:rPr lang="de-DE" dirty="0">
                <a:latin typeface="Calibri" panose="020F0502020204030204" pitchFamily="34" charset="0"/>
                <a:cs typeface="Calibri" panose="020F0502020204030204" pitchFamily="34" charset="0"/>
              </a:rPr>
              <a:t>Verknüpfung zum OPAC-Konto</a:t>
            </a:r>
          </a:p>
          <a:p>
            <a:pPr marL="285750" indent="-285750">
              <a:buFont typeface="Wingdings" panose="05000000000000000000" pitchFamily="2" charset="2"/>
              <a:buChar char="§"/>
            </a:pPr>
            <a:r>
              <a:rPr lang="de-DE" spc="-55" dirty="0">
                <a:latin typeface="Calibri" panose="020F0502020204030204" pitchFamily="34" charset="0"/>
                <a:cs typeface="Calibri" panose="020F0502020204030204" pitchFamily="34" charset="0"/>
              </a:rPr>
              <a:t>Einbindung der Uni-Mail</a:t>
            </a:r>
          </a:p>
          <a:p>
            <a:pPr marL="285750" indent="-285750">
              <a:buFont typeface="Wingdings" panose="05000000000000000000" pitchFamily="2" charset="2"/>
              <a:buChar char="§"/>
            </a:pPr>
            <a:r>
              <a:rPr lang="de-DE" spc="-55" dirty="0">
                <a:latin typeface="Calibri" panose="020F0502020204030204" pitchFamily="34" charset="0"/>
                <a:cs typeface="Calibri" panose="020F0502020204030204" pitchFamily="34" charset="0"/>
              </a:rPr>
              <a:t>Wichtige Links</a:t>
            </a:r>
          </a:p>
          <a:p>
            <a:pPr marL="285750" indent="-285750">
              <a:buFont typeface="Wingdings" panose="05000000000000000000" pitchFamily="2" charset="2"/>
              <a:buChar char="§"/>
            </a:pPr>
            <a:r>
              <a:rPr lang="de-DE" spc="-55" dirty="0">
                <a:latin typeface="Calibri" panose="020F0502020204030204" pitchFamily="34" charset="0"/>
                <a:cs typeface="Calibri" panose="020F0502020204030204" pitchFamily="34" charset="0"/>
              </a:rPr>
              <a:t>Anlaufstellen</a:t>
            </a:r>
          </a:p>
          <a:p>
            <a:pPr marL="285750" indent="-285750">
              <a:buFont typeface="Wingdings" panose="05000000000000000000" pitchFamily="2" charset="2"/>
              <a:buChar char="§"/>
            </a:pPr>
            <a:r>
              <a:rPr lang="de-DE" spc="-55" dirty="0">
                <a:latin typeface="Calibri" panose="020F0502020204030204" pitchFamily="34" charset="0"/>
                <a:cs typeface="Calibri" panose="020F0502020204030204" pitchFamily="34" charset="0"/>
              </a:rPr>
              <a:t>Verknüpfung zu </a:t>
            </a:r>
            <a:r>
              <a:rPr lang="de-DE" spc="-55" dirty="0" err="1">
                <a:latin typeface="Calibri" panose="020F0502020204030204" pitchFamily="34" charset="0"/>
                <a:cs typeface="Calibri" panose="020F0502020204030204" pitchFamily="34" charset="0"/>
              </a:rPr>
              <a:t>Digicampus</a:t>
            </a:r>
            <a:endParaRPr lang="de-DE" spc="-55"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pc="-55" dirty="0">
                <a:latin typeface="Calibri" panose="020F0502020204030204" pitchFamily="34" charset="0"/>
                <a:cs typeface="Calibri" panose="020F0502020204030204" pitchFamily="34" charset="0"/>
              </a:rPr>
              <a:t>Newsfeed</a:t>
            </a:r>
            <a:endParaRPr lang="de-DE" spc="-55" dirty="0">
              <a:solidFill>
                <a:srgbClr val="BD258F"/>
              </a:solidFill>
              <a:latin typeface="Arial MT"/>
              <a:cs typeface="Arial MT"/>
            </a:endParaRPr>
          </a:p>
        </p:txBody>
      </p:sp>
    </p:spTree>
    <p:extLst>
      <p:ext uri="{BB962C8B-B14F-4D97-AF65-F5344CB8AC3E}">
        <p14:creationId xmlns:p14="http://schemas.microsoft.com/office/powerpoint/2010/main" val="2695767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Deutschkurse</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225552"/>
            <a:ext cx="7384077" cy="5452834"/>
          </a:xfrm>
        </p:spPr>
        <p:txBody>
          <a:bodyPr/>
          <a:lstStyle/>
          <a:p>
            <a:r>
              <a:rPr lang="de-DE" sz="1600" dirty="0">
                <a:solidFill>
                  <a:schemeClr val="tx1"/>
                </a:solidFill>
                <a:latin typeface="Calibri" panose="020F0502020204030204" pitchFamily="34" charset="0"/>
                <a:cs typeface="Calibri" panose="020F0502020204030204" pitchFamily="34" charset="0"/>
              </a:rPr>
              <a:t>Das Sprachenzentrum der Universität Augsburg bietet </a:t>
            </a:r>
            <a:r>
              <a:rPr lang="de-DE" sz="1600" b="1" dirty="0">
                <a:solidFill>
                  <a:schemeClr val="tx1"/>
                </a:solidFill>
                <a:latin typeface="Calibri" panose="020F0502020204030204" pitchFamily="34" charset="0"/>
                <a:cs typeface="Calibri" panose="020F0502020204030204" pitchFamily="34" charset="0"/>
              </a:rPr>
              <a:t>kostenlose Deutschkurse </a:t>
            </a:r>
            <a:r>
              <a:rPr lang="de-DE" sz="1600" dirty="0">
                <a:solidFill>
                  <a:schemeClr val="tx1"/>
                </a:solidFill>
                <a:latin typeface="Calibri" panose="020F0502020204030204" pitchFamily="34" charset="0"/>
                <a:cs typeface="Calibri" panose="020F0502020204030204" pitchFamily="34" charset="0"/>
              </a:rPr>
              <a:t>an:</a:t>
            </a:r>
          </a:p>
          <a:p>
            <a:endParaRPr lang="de-DE" sz="16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27 Kurse auf allen Niveaustufen</a:t>
            </a: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Kurangebot: </a:t>
            </a:r>
            <a:r>
              <a:rPr lang="de-DE" sz="1600" spc="-55" dirty="0">
                <a:solidFill>
                  <a:schemeClr val="tx1"/>
                </a:solidFill>
                <a:latin typeface="Calibri" panose="020F0502020204030204" pitchFamily="34" charset="0"/>
                <a:cs typeface="Calibri" panose="020F0502020204030204" pitchFamily="34" charset="0"/>
                <a:hlinkClick r:id="rId3"/>
              </a:rPr>
              <a:t>https://www.uni-augsburg.de/de/organisation/einrichtungen/sz/fremdsprachenangebot/deutsch-als-fremdsprache/kursangebot-kursanmeldung/</a:t>
            </a: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Infos zur Anmeldung: </a:t>
            </a:r>
            <a:r>
              <a:rPr lang="de-DE" sz="1600" spc="-55" dirty="0">
                <a:solidFill>
                  <a:schemeClr val="tx1"/>
                </a:solidFill>
                <a:latin typeface="Calibri" panose="020F0502020204030204" pitchFamily="34" charset="0"/>
                <a:cs typeface="Calibri" panose="020F0502020204030204" pitchFamily="34" charset="0"/>
                <a:hlinkClick r:id="rId4"/>
              </a:rPr>
              <a:t>https://www.uni-augsburg.de/de/organisation/einrichtungen/sz/fremdsprachenangebot/deutsch-als-fremdsprache/einstufungstest/</a:t>
            </a:r>
            <a:r>
              <a:rPr lang="de-DE" sz="1600" spc="-55" dirty="0">
                <a:solidFill>
                  <a:schemeClr val="tx1"/>
                </a:solidFill>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spc="-55" dirty="0">
                <a:solidFill>
                  <a:schemeClr val="tx1"/>
                </a:solidFill>
                <a:latin typeface="Calibri" panose="020F0502020204030204" pitchFamily="34" charset="0"/>
                <a:cs typeface="Calibri" panose="020F0502020204030204" pitchFamily="34" charset="0"/>
              </a:rPr>
              <a:t>Einstufungstest online: </a:t>
            </a:r>
            <a:r>
              <a:rPr lang="de-DE" sz="1600" spc="-55" dirty="0">
                <a:solidFill>
                  <a:schemeClr val="tx1"/>
                </a:solidFill>
                <a:latin typeface="Calibri" panose="020F0502020204030204" pitchFamily="34" charset="0"/>
                <a:cs typeface="Calibri" panose="020F0502020204030204" pitchFamily="34" charset="0"/>
                <a:hlinkClick r:id="rId5"/>
              </a:rPr>
              <a:t>https://einstufungstests.klett-sprachen.de/eks/DaF-A1-C1/</a:t>
            </a: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à"/>
            </a:pPr>
            <a:r>
              <a:rPr lang="de-DE" sz="1600" dirty="0">
                <a:solidFill>
                  <a:schemeClr val="tx1"/>
                </a:solidFill>
              </a:rPr>
              <a:t>Anmeldung zu den Lehrveranstaltungen des für Sie </a:t>
            </a:r>
            <a:r>
              <a:rPr lang="de-DE" sz="1600" b="1" dirty="0">
                <a:solidFill>
                  <a:schemeClr val="tx1"/>
                </a:solidFill>
              </a:rPr>
              <a:t>passenden Niveaus</a:t>
            </a:r>
          </a:p>
          <a:p>
            <a:pPr marL="285750" indent="-285750">
              <a:buFont typeface="Wingdings" panose="05000000000000000000" pitchFamily="2" charset="2"/>
              <a:buChar char="à"/>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sz="1600" b="1" spc="-55" dirty="0">
                <a:solidFill>
                  <a:schemeClr val="tx1"/>
                </a:solidFill>
                <a:latin typeface="Calibri" panose="020F0502020204030204" pitchFamily="34" charset="0"/>
                <a:cs typeface="Calibri" panose="020F0502020204030204" pitchFamily="34" charset="0"/>
              </a:rPr>
              <a:t>So können Sie vorgehen:</a:t>
            </a:r>
          </a:p>
          <a:p>
            <a:pPr marL="342900" indent="-342900">
              <a:buFont typeface="+mj-lt"/>
              <a:buAutoNum type="arabicParenBoth"/>
            </a:pPr>
            <a:r>
              <a:rPr lang="de-DE" sz="1600" spc="-55" dirty="0">
                <a:solidFill>
                  <a:schemeClr val="tx1"/>
                </a:solidFill>
                <a:latin typeface="Calibri" panose="020F0502020204030204" pitchFamily="34" charset="0"/>
                <a:cs typeface="Calibri" panose="020F0502020204030204" pitchFamily="34" charset="0"/>
              </a:rPr>
              <a:t>Einstufungstest</a:t>
            </a:r>
          </a:p>
          <a:p>
            <a:pPr marL="342900" indent="-342900">
              <a:buFont typeface="+mj-lt"/>
              <a:buAutoNum type="arabicParenBoth"/>
            </a:pPr>
            <a:r>
              <a:rPr lang="de-DE" sz="1600" spc="-55" dirty="0">
                <a:solidFill>
                  <a:schemeClr val="tx1"/>
                </a:solidFill>
                <a:latin typeface="Calibri" panose="020F0502020204030204" pitchFamily="34" charset="0"/>
                <a:cs typeface="Calibri" panose="020F0502020204030204" pitchFamily="34" charset="0"/>
              </a:rPr>
              <a:t>Kursanmeldung auf </a:t>
            </a:r>
            <a:r>
              <a:rPr lang="de-DE" sz="1600" spc="-55" dirty="0" err="1">
                <a:solidFill>
                  <a:schemeClr val="tx1"/>
                </a:solidFill>
                <a:latin typeface="Calibri" panose="020F0502020204030204" pitchFamily="34" charset="0"/>
                <a:cs typeface="Calibri" panose="020F0502020204030204" pitchFamily="34" charset="0"/>
              </a:rPr>
              <a:t>Digicampus</a:t>
            </a:r>
            <a:r>
              <a:rPr lang="de-DE" sz="1600" spc="-55" dirty="0">
                <a:solidFill>
                  <a:schemeClr val="tx1"/>
                </a:solidFill>
                <a:latin typeface="Calibri" panose="020F0502020204030204" pitchFamily="34" charset="0"/>
                <a:cs typeface="Calibri" panose="020F0502020204030204" pitchFamily="34" charset="0"/>
              </a:rPr>
              <a:t> (</a:t>
            </a:r>
            <a:r>
              <a:rPr lang="de-DE" sz="1600" dirty="0">
                <a:solidFill>
                  <a:schemeClr val="tx1"/>
                </a:solidFill>
              </a:rPr>
              <a:t>Dienstag, 07.04.2026, 14.00 Uhr bis Freitag, 10.04.2026, 14.00 Uhr → Verteilung der Plätze am Freitag, 10.04.2026, 15.00 Uhr</a:t>
            </a:r>
            <a:r>
              <a:rPr lang="de-DE" sz="1600" spc="-55" dirty="0">
                <a:solidFill>
                  <a:schemeClr val="tx1"/>
                </a:solidFill>
                <a:latin typeface="Calibri" panose="020F0502020204030204" pitchFamily="34" charset="0"/>
                <a:cs typeface="Calibri" panose="020F0502020204030204" pitchFamily="34" charset="0"/>
              </a:rPr>
              <a:t>)</a:t>
            </a:r>
          </a:p>
          <a:p>
            <a:pPr marL="342900" indent="-342900">
              <a:buFont typeface="+mj-lt"/>
              <a:buAutoNum type="arabicParenBoth"/>
            </a:pPr>
            <a:r>
              <a:rPr lang="de-DE" sz="1600" spc="-55" dirty="0">
                <a:solidFill>
                  <a:schemeClr val="tx1"/>
                </a:solidFill>
                <a:latin typeface="Calibri" panose="020F0502020204030204" pitchFamily="34" charset="0"/>
                <a:cs typeface="Calibri" panose="020F0502020204030204" pitchFamily="34" charset="0"/>
              </a:rPr>
              <a:t>Beginn der Kurse </a:t>
            </a:r>
            <a:r>
              <a:rPr lang="de-DE" sz="1600" dirty="0">
                <a:solidFill>
                  <a:schemeClr val="tx1"/>
                </a:solidFill>
              </a:rPr>
              <a:t>in der ersten Woche der Vorlesungszeit (13. ­– 17.04.2026)</a:t>
            </a: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16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C8B20A7A-AF58-4688-B22A-B4430DA6646A}"/>
              </a:ext>
            </a:extLst>
          </p:cNvPr>
          <p:cNvPicPr>
            <a:picLocks noChangeAspect="1"/>
          </p:cNvPicPr>
          <p:nvPr/>
        </p:nvPicPr>
        <p:blipFill>
          <a:blip r:embed="rId6"/>
          <a:stretch>
            <a:fillRect/>
          </a:stretch>
        </p:blipFill>
        <p:spPr>
          <a:xfrm>
            <a:off x="8440375" y="2129289"/>
            <a:ext cx="2573073" cy="2987762"/>
          </a:xfrm>
          <a:prstGeom prst="rect">
            <a:avLst/>
          </a:prstGeom>
        </p:spPr>
      </p:pic>
    </p:spTree>
    <p:extLst>
      <p:ext uri="{BB962C8B-B14F-4D97-AF65-F5344CB8AC3E}">
        <p14:creationId xmlns:p14="http://schemas.microsoft.com/office/powerpoint/2010/main" val="3397932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ABEBC-9E58-A9F7-97DE-20B85EBCABEF}"/>
            </a:ext>
          </a:extLst>
        </p:cNvPr>
        <p:cNvGrpSpPr/>
        <p:nvPr/>
      </p:nvGrpSpPr>
      <p:grpSpPr>
        <a:xfrm>
          <a:off x="0" y="0"/>
          <a:ext cx="0" cy="0"/>
          <a:chOff x="0" y="0"/>
          <a:chExt cx="0" cy="0"/>
        </a:xfrm>
      </p:grpSpPr>
      <p:sp>
        <p:nvSpPr>
          <p:cNvPr id="22" name="Titel 21">
            <a:extLst>
              <a:ext uri="{FF2B5EF4-FFF2-40B4-BE49-F238E27FC236}">
                <a16:creationId xmlns:a16="http://schemas.microsoft.com/office/drawing/2014/main" id="{2DA082CA-9B57-DA22-C2D5-0A7358789C67}"/>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Deutschkurse</a:t>
            </a:r>
          </a:p>
        </p:txBody>
      </p:sp>
      <p:sp>
        <p:nvSpPr>
          <p:cNvPr id="24" name="Untertitel 23">
            <a:extLst>
              <a:ext uri="{FF2B5EF4-FFF2-40B4-BE49-F238E27FC236}">
                <a16:creationId xmlns:a16="http://schemas.microsoft.com/office/drawing/2014/main" id="{647BACFD-7CBD-809D-8AF0-EC7116D8DE58}"/>
              </a:ext>
            </a:extLst>
          </p:cNvPr>
          <p:cNvSpPr>
            <a:spLocks noGrp="1"/>
          </p:cNvSpPr>
          <p:nvPr>
            <p:ph type="subTitle" idx="13"/>
          </p:nvPr>
        </p:nvSpPr>
        <p:spPr>
          <a:xfrm>
            <a:off x="719400" y="1225552"/>
            <a:ext cx="7384077" cy="5452834"/>
          </a:xfrm>
        </p:spPr>
        <p:txBody>
          <a:bodyPr/>
          <a:lstStyle/>
          <a:p>
            <a:r>
              <a:rPr lang="de-DE" sz="1600" dirty="0">
                <a:solidFill>
                  <a:schemeClr val="tx1"/>
                </a:solidFill>
                <a:cs typeface="Calibri" panose="020F0502020204030204" pitchFamily="34" charset="0"/>
              </a:rPr>
              <a:t>Die Virtuelle Hochschule Bayern bietet zudem Online-Kurse an, die internationale Studierende kostenfrei nutzen können, um ihre Deutschkenntnisse auszubauen.</a:t>
            </a:r>
          </a:p>
          <a:p>
            <a:endParaRPr lang="de-DE" sz="1600" spc="-55" dirty="0">
              <a:solidFill>
                <a:schemeClr val="tx1"/>
              </a:solidFill>
              <a:cs typeface="Calibri" panose="020F0502020204030204" pitchFamily="34" charset="0"/>
            </a:endParaRPr>
          </a:p>
          <a:p>
            <a:r>
              <a:rPr lang="de-DE" sz="1600" spc="-55" dirty="0">
                <a:solidFill>
                  <a:schemeClr val="tx1"/>
                </a:solidFill>
                <a:cs typeface="Calibri" panose="020F0502020204030204" pitchFamily="34" charset="0"/>
              </a:rPr>
              <a:t>Nähere Informationen finden Sie auf der folgenden Webseite:</a:t>
            </a:r>
          </a:p>
          <a:p>
            <a:r>
              <a:rPr lang="de-DE" sz="1600" spc="-55" dirty="0">
                <a:solidFill>
                  <a:srgbClr val="BD258F"/>
                </a:solidFill>
                <a:cs typeface="Calibri" panose="020F0502020204030204" pitchFamily="34" charset="0"/>
                <a:hlinkClick r:id="rId3"/>
              </a:rPr>
              <a:t>https://www.vhb.org/studierende/international/deutsch-als-fremdsprache/</a:t>
            </a:r>
            <a:r>
              <a:rPr lang="de-DE" sz="1600" spc="-55" dirty="0">
                <a:solidFill>
                  <a:srgbClr val="BD258F"/>
                </a:solidFill>
                <a:cs typeface="Calibri" panose="020F0502020204030204" pitchFamily="34" charset="0"/>
              </a:rPr>
              <a:t> </a:t>
            </a:r>
          </a:p>
          <a:p>
            <a:endParaRPr lang="de-DE" sz="1600" spc="-55" dirty="0">
              <a:solidFill>
                <a:srgbClr val="BD258F"/>
              </a:solidFill>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7A21EB31-FD36-7817-2264-F5998C636626}"/>
              </a:ext>
            </a:extLst>
          </p:cNvPr>
          <p:cNvPicPr>
            <a:picLocks noChangeAspect="1"/>
          </p:cNvPicPr>
          <p:nvPr/>
        </p:nvPicPr>
        <p:blipFill>
          <a:blip r:embed="rId4"/>
          <a:srcRect l="25545" t="12977" r="23338" b="7513"/>
          <a:stretch>
            <a:fillRect/>
          </a:stretch>
        </p:blipFill>
        <p:spPr>
          <a:xfrm>
            <a:off x="7037614" y="2048535"/>
            <a:ext cx="4131553" cy="4016619"/>
          </a:xfrm>
          <a:prstGeom prst="rect">
            <a:avLst/>
          </a:prstGeom>
        </p:spPr>
      </p:pic>
    </p:spTree>
    <p:extLst>
      <p:ext uri="{BB962C8B-B14F-4D97-AF65-F5344CB8AC3E}">
        <p14:creationId xmlns:p14="http://schemas.microsoft.com/office/powerpoint/2010/main" val="3127917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Hochschulsport</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9"/>
            <a:ext cx="8000854" cy="1672894"/>
          </a:xfrm>
        </p:spPr>
        <p:txBody>
          <a:bodyPr/>
          <a:lstStyle/>
          <a:p>
            <a:r>
              <a:rPr lang="de-DE" sz="1600" dirty="0">
                <a:solidFill>
                  <a:schemeClr val="tx1"/>
                </a:solidFill>
                <a:latin typeface="Calibri" panose="020F0502020204030204" pitchFamily="34" charset="0"/>
                <a:cs typeface="Calibri" panose="020F0502020204030204" pitchFamily="34" charset="0"/>
                <a:hlinkClick r:id="rId2"/>
              </a:rPr>
              <a:t>https://hsa.sport.uni-augsburg.de/index.php/de/</a:t>
            </a:r>
            <a:endParaRPr lang="de-DE" sz="1600" dirty="0">
              <a:solidFill>
                <a:schemeClr val="tx1"/>
              </a:solidFill>
              <a:latin typeface="Calibri" panose="020F0502020204030204" pitchFamily="34" charset="0"/>
              <a:cs typeface="Calibri" panose="020F0502020204030204" pitchFamily="34" charset="0"/>
            </a:endParaRPr>
          </a:p>
          <a:p>
            <a:endParaRPr lang="de-DE" sz="1600" spc="-55"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pc="-55" dirty="0">
              <a:solidFill>
                <a:srgbClr val="BD258F"/>
              </a:solidFill>
              <a:highlight>
                <a:srgbClr val="00FF00"/>
              </a:highlight>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C6DC50E9-52B9-299D-C0C0-B638B33E0569}"/>
              </a:ext>
            </a:extLst>
          </p:cNvPr>
          <p:cNvPicPr>
            <a:picLocks noChangeAspect="1"/>
          </p:cNvPicPr>
          <p:nvPr/>
        </p:nvPicPr>
        <p:blipFill rotWithShape="1">
          <a:blip r:embed="rId3"/>
          <a:srcRect b="1961"/>
          <a:stretch/>
        </p:blipFill>
        <p:spPr>
          <a:xfrm>
            <a:off x="650387" y="1665935"/>
            <a:ext cx="7987972" cy="4010246"/>
          </a:xfrm>
          <a:prstGeom prst="rect">
            <a:avLst/>
          </a:prstGeom>
        </p:spPr>
      </p:pic>
      <p:sp>
        <p:nvSpPr>
          <p:cNvPr id="2" name="Textfeld 1">
            <a:extLst>
              <a:ext uri="{FF2B5EF4-FFF2-40B4-BE49-F238E27FC236}">
                <a16:creationId xmlns:a16="http://schemas.microsoft.com/office/drawing/2014/main" id="{A5718C86-07CF-B256-71A8-0E41241F3CAF}"/>
              </a:ext>
            </a:extLst>
          </p:cNvPr>
          <p:cNvSpPr txBox="1"/>
          <p:nvPr/>
        </p:nvSpPr>
        <p:spPr>
          <a:xfrm>
            <a:off x="8875375" y="318879"/>
            <a:ext cx="3094556" cy="2862322"/>
          </a:xfrm>
          <a:prstGeom prst="rect">
            <a:avLst/>
          </a:prstGeom>
          <a:solidFill>
            <a:schemeClr val="bg1"/>
          </a:solidFill>
          <a:ln w="76200">
            <a:solidFill>
              <a:schemeClr val="tx2">
                <a:alpha val="0"/>
              </a:schemeClr>
            </a:solidFill>
            <a:prstDash val="solid"/>
          </a:ln>
        </p:spPr>
        <p:txBody>
          <a:bodyPr wrap="square" rtlCol="0">
            <a:spAutoFit/>
          </a:bodyPr>
          <a:lstStyle/>
          <a:p>
            <a:r>
              <a:rPr lang="de-DE" dirty="0"/>
              <a:t>Das Kursangebot für das Sommersemester 2026 steht ab </a:t>
            </a:r>
            <a:r>
              <a:rPr lang="de-DE" b="1" dirty="0"/>
              <a:t>Anfang April online zur Ansicht </a:t>
            </a:r>
            <a:r>
              <a:rPr lang="de-DE" dirty="0"/>
              <a:t>verfügbar! Die</a:t>
            </a:r>
            <a:r>
              <a:rPr lang="de-DE" b="1" dirty="0"/>
              <a:t> </a:t>
            </a:r>
            <a:r>
              <a:rPr lang="de-DE" dirty="0"/>
              <a:t>Anmeldung hierfür läuft ab dem </a:t>
            </a:r>
            <a:r>
              <a:rPr lang="de-DE" b="1" dirty="0"/>
              <a:t>16.04. um 10.00 Uhr. Die Kurse sind sehr beliebt, also melden Sie sich so schnell wie möglich an!!</a:t>
            </a:r>
          </a:p>
          <a:p>
            <a:r>
              <a:rPr lang="de-DE" dirty="0"/>
              <a:t>Die Kurse beginnen am </a:t>
            </a:r>
            <a:r>
              <a:rPr lang="de-DE" b="1" dirty="0"/>
              <a:t>20.04.</a:t>
            </a:r>
            <a:endParaRPr lang="de-DE" dirty="0"/>
          </a:p>
        </p:txBody>
      </p:sp>
      <p:pic>
        <p:nvPicPr>
          <p:cNvPr id="5" name="Grafik 4">
            <a:extLst>
              <a:ext uri="{FF2B5EF4-FFF2-40B4-BE49-F238E27FC236}">
                <a16:creationId xmlns:a16="http://schemas.microsoft.com/office/drawing/2014/main" id="{90F7F014-01B3-6EB8-42FC-16DF414D609C}"/>
              </a:ext>
            </a:extLst>
          </p:cNvPr>
          <p:cNvPicPr>
            <a:picLocks noChangeAspect="1"/>
          </p:cNvPicPr>
          <p:nvPr/>
        </p:nvPicPr>
        <p:blipFill>
          <a:blip r:embed="rId4"/>
          <a:stretch>
            <a:fillRect/>
          </a:stretch>
        </p:blipFill>
        <p:spPr>
          <a:xfrm>
            <a:off x="9229553" y="3500080"/>
            <a:ext cx="2243047" cy="2243047"/>
          </a:xfrm>
          <a:prstGeom prst="rect">
            <a:avLst/>
          </a:prstGeom>
        </p:spPr>
      </p:pic>
    </p:spTree>
    <p:extLst>
      <p:ext uri="{BB962C8B-B14F-4D97-AF65-F5344CB8AC3E}">
        <p14:creationId xmlns:p14="http://schemas.microsoft.com/office/powerpoint/2010/main" val="2689668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Calibri" panose="020F0502020204030204" pitchFamily="34" charset="0"/>
                <a:cs typeface="Calibri" panose="020F0502020204030204" pitchFamily="34" charset="0"/>
              </a:rPr>
              <a:t>Studierendenrabatte</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91756"/>
            <a:ext cx="5267963" cy="3492013"/>
          </a:xfrm>
        </p:spPr>
        <p:txBody>
          <a:bodyPr/>
          <a:lstStyle/>
          <a:p>
            <a:r>
              <a:rPr lang="de-DE" sz="1800" spc="-55" dirty="0">
                <a:solidFill>
                  <a:schemeClr val="tx1"/>
                </a:solidFill>
                <a:cs typeface="Calibri" panose="020F0502020204030204" pitchFamily="34" charset="0"/>
              </a:rPr>
              <a:t>Es gibt verschiedene Möglichkeiten, wie Sie als Studierende von Rabatten profitieren können, z.B.:</a:t>
            </a:r>
          </a:p>
          <a:p>
            <a:endParaRPr lang="de-DE" sz="1800" spc="-55" dirty="0">
              <a:solidFill>
                <a:schemeClr val="tx1"/>
              </a:solidFill>
              <a:cs typeface="Calibri" panose="020F0502020204030204" pitchFamily="34" charset="0"/>
            </a:endParaRPr>
          </a:p>
          <a:p>
            <a:pPr marL="285750" indent="-285750">
              <a:buFont typeface="Wingdings" panose="05000000000000000000" pitchFamily="2" charset="2"/>
              <a:buChar char="§"/>
            </a:pPr>
            <a:r>
              <a:rPr lang="de-DE" sz="1800" spc="-55" dirty="0">
                <a:solidFill>
                  <a:schemeClr val="tx1"/>
                </a:solidFill>
                <a:cs typeface="Calibri" panose="020F0502020204030204" pitchFamily="34" charset="0"/>
              </a:rPr>
              <a:t>UNIDAYS: </a:t>
            </a:r>
            <a:br>
              <a:rPr lang="de-DE" sz="1800" spc="-55" dirty="0">
                <a:solidFill>
                  <a:schemeClr val="tx1"/>
                </a:solidFill>
                <a:cs typeface="Calibri" panose="020F0502020204030204" pitchFamily="34" charset="0"/>
              </a:rPr>
            </a:br>
            <a:r>
              <a:rPr lang="de-DE" sz="1800" spc="-55" dirty="0">
                <a:solidFill>
                  <a:schemeClr val="tx1"/>
                </a:solidFill>
                <a:cs typeface="Calibri" panose="020F0502020204030204" pitchFamily="34" charset="0"/>
                <a:hlinkClick r:id="rId3"/>
              </a:rPr>
              <a:t>https://www.myunidays.com/DE/de-DE</a:t>
            </a:r>
            <a:br>
              <a:rPr lang="de-DE" sz="1800" spc="-55" dirty="0">
                <a:solidFill>
                  <a:schemeClr val="tx1"/>
                </a:solidFill>
                <a:cs typeface="Calibri" panose="020F0502020204030204" pitchFamily="34" charset="0"/>
              </a:rPr>
            </a:br>
            <a:r>
              <a:rPr lang="de-DE" sz="1800" spc="-55" dirty="0">
                <a:solidFill>
                  <a:schemeClr val="tx1"/>
                </a:solidFill>
                <a:cs typeface="Calibri" panose="020F0502020204030204" pitchFamily="34" charset="0"/>
              </a:rPr>
              <a:t>(Samsung, </a:t>
            </a:r>
            <a:r>
              <a:rPr lang="de-DE" sz="1800" spc="-55" dirty="0" err="1">
                <a:solidFill>
                  <a:schemeClr val="tx1"/>
                </a:solidFill>
                <a:cs typeface="Calibri" panose="020F0502020204030204" pitchFamily="34" charset="0"/>
              </a:rPr>
              <a:t>hp</a:t>
            </a:r>
            <a:r>
              <a:rPr lang="de-DE" sz="1800" spc="-55" dirty="0">
                <a:solidFill>
                  <a:schemeClr val="tx1"/>
                </a:solidFill>
                <a:cs typeface="Calibri" panose="020F0502020204030204" pitchFamily="34" charset="0"/>
              </a:rPr>
              <a:t>, Media Markt, Study Smarter, </a:t>
            </a:r>
            <a:r>
              <a:rPr lang="de-DE" sz="1800" spc="-55" dirty="0" err="1">
                <a:solidFill>
                  <a:schemeClr val="tx1"/>
                </a:solidFill>
                <a:cs typeface="Calibri" panose="020F0502020204030204" pitchFamily="34" charset="0"/>
              </a:rPr>
              <a:t>Lingoda</a:t>
            </a:r>
            <a:r>
              <a:rPr lang="de-DE" sz="1800" spc="-55" dirty="0">
                <a:solidFill>
                  <a:schemeClr val="tx1"/>
                </a:solidFill>
                <a:cs typeface="Calibri" panose="020F0502020204030204" pitchFamily="34" charset="0"/>
              </a:rPr>
              <a:t>, Duolingo, </a:t>
            </a:r>
            <a:r>
              <a:rPr lang="de-DE" sz="1800" spc="-55" dirty="0" err="1">
                <a:solidFill>
                  <a:schemeClr val="tx1"/>
                </a:solidFill>
                <a:cs typeface="Calibri" panose="020F0502020204030204" pitchFamily="34" charset="0"/>
              </a:rPr>
              <a:t>Quizlet</a:t>
            </a:r>
            <a:r>
              <a:rPr lang="de-DE" sz="1800" spc="-55" dirty="0">
                <a:solidFill>
                  <a:schemeClr val="tx1"/>
                </a:solidFill>
                <a:cs typeface="Calibri" panose="020F0502020204030204" pitchFamily="34" charset="0"/>
              </a:rPr>
              <a:t>, Emma, …)</a:t>
            </a:r>
          </a:p>
          <a:p>
            <a:endParaRPr lang="de-DE" sz="1800" spc="-55" dirty="0">
              <a:solidFill>
                <a:schemeClr val="tx1"/>
              </a:solidFill>
              <a:cs typeface="Calibri" panose="020F0502020204030204" pitchFamily="34" charset="0"/>
            </a:endParaRPr>
          </a:p>
          <a:p>
            <a:pPr marL="285750" indent="-285750">
              <a:buFont typeface="Wingdings" panose="05000000000000000000" pitchFamily="2" charset="2"/>
              <a:buChar char="§"/>
            </a:pPr>
            <a:r>
              <a:rPr lang="de-DE" sz="1800" spc="-55" dirty="0">
                <a:solidFill>
                  <a:schemeClr val="tx1"/>
                </a:solidFill>
                <a:cs typeface="Calibri" panose="020F0502020204030204" pitchFamily="34" charset="0"/>
              </a:rPr>
              <a:t>ISIC (International Student Identity Card):</a:t>
            </a:r>
            <a:br>
              <a:rPr lang="de-DE" sz="1800" spc="-55" dirty="0">
                <a:solidFill>
                  <a:schemeClr val="tx1"/>
                </a:solidFill>
                <a:cs typeface="Calibri" panose="020F0502020204030204" pitchFamily="34" charset="0"/>
              </a:rPr>
            </a:br>
            <a:r>
              <a:rPr lang="de-DE" sz="1800" spc="-55" dirty="0">
                <a:solidFill>
                  <a:schemeClr val="tx1"/>
                </a:solidFill>
                <a:cs typeface="Calibri" panose="020F0502020204030204" pitchFamily="34" charset="0"/>
                <a:hlinkClick r:id="rId4"/>
              </a:rPr>
              <a:t>https://isic.de/de/rabatte/</a:t>
            </a:r>
            <a:r>
              <a:rPr lang="de-DE" sz="1800" spc="-55" dirty="0">
                <a:solidFill>
                  <a:schemeClr val="tx1"/>
                </a:solidFill>
                <a:cs typeface="Calibri" panose="020F0502020204030204" pitchFamily="34" charset="0"/>
              </a:rPr>
              <a:t> </a:t>
            </a:r>
            <a:br>
              <a:rPr lang="de-DE" sz="1800" spc="-55" dirty="0">
                <a:solidFill>
                  <a:schemeClr val="tx1"/>
                </a:solidFill>
                <a:cs typeface="Calibri" panose="020F0502020204030204" pitchFamily="34" charset="0"/>
              </a:rPr>
            </a:br>
            <a:r>
              <a:rPr lang="de-DE" sz="1800" spc="-55" dirty="0">
                <a:solidFill>
                  <a:schemeClr val="tx1"/>
                </a:solidFill>
                <a:cs typeface="Calibri" panose="020F0502020204030204" pitchFamily="34" charset="0"/>
              </a:rPr>
              <a:t>(Z.B. </a:t>
            </a:r>
            <a:r>
              <a:rPr lang="de-DE" sz="1800" spc="-55" dirty="0" err="1">
                <a:solidFill>
                  <a:schemeClr val="tx1"/>
                </a:solidFill>
                <a:cs typeface="Calibri" panose="020F0502020204030204" pitchFamily="34" charset="0"/>
              </a:rPr>
              <a:t>Komoot</a:t>
            </a:r>
            <a:r>
              <a:rPr lang="de-DE" sz="1800" spc="-55" dirty="0">
                <a:solidFill>
                  <a:schemeClr val="tx1"/>
                </a:solidFill>
                <a:cs typeface="Calibri" panose="020F0502020204030204" pitchFamily="34" charset="0"/>
              </a:rPr>
              <a:t>, Samsung, FlixBus, </a:t>
            </a:r>
            <a:r>
              <a:rPr lang="de-DE" sz="1800" spc="-55" dirty="0" err="1">
                <a:solidFill>
                  <a:schemeClr val="tx1"/>
                </a:solidFill>
                <a:cs typeface="Calibri" panose="020F0502020204030204" pitchFamily="34" charset="0"/>
              </a:rPr>
              <a:t>FlixTrain</a:t>
            </a:r>
            <a:r>
              <a:rPr lang="de-DE" sz="1800" spc="-55" dirty="0">
                <a:solidFill>
                  <a:schemeClr val="tx1"/>
                </a:solidFill>
                <a:cs typeface="Calibri" panose="020F0502020204030204" pitchFamily="34" charset="0"/>
              </a:rPr>
              <a:t>, Mister Spex, …)</a:t>
            </a:r>
            <a:endParaRPr lang="de-DE" sz="1800" dirty="0">
              <a:solidFill>
                <a:schemeClr val="tx1"/>
              </a:solidFill>
              <a:cs typeface="Calibri" panose="020F0502020204030204" pitchFamily="34" charset="0"/>
            </a:endParaRPr>
          </a:p>
          <a:p>
            <a:pPr marL="285750" indent="-285750">
              <a:buFont typeface="Wingdings" panose="05000000000000000000" pitchFamily="2" charset="2"/>
              <a:buChar char="§"/>
            </a:pPr>
            <a:endParaRPr lang="de-DE" sz="1800" spc="-55" dirty="0">
              <a:solidFill>
                <a:srgbClr val="BD258F"/>
              </a:solidFill>
              <a:cs typeface="Calibri" panose="020F0502020204030204" pitchFamily="34" charset="0"/>
            </a:endParaRPr>
          </a:p>
          <a:p>
            <a:endParaRPr lang="de-DE" sz="1800" spc="-55" dirty="0">
              <a:solidFill>
                <a:srgbClr val="BD258F"/>
              </a:solidFill>
              <a:cs typeface="Arial MT"/>
            </a:endParaRPr>
          </a:p>
          <a:p>
            <a:endParaRPr lang="de-DE" sz="1800" u="heavy" spc="-5" dirty="0">
              <a:solidFill>
                <a:srgbClr val="0433FF"/>
              </a:solidFill>
              <a:uFill>
                <a:solidFill>
                  <a:srgbClr val="0433FF"/>
                </a:solidFill>
              </a:uFill>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40D38551-9FFE-FCC4-A054-ACC16DFD6C8E}"/>
              </a:ext>
            </a:extLst>
          </p:cNvPr>
          <p:cNvPicPr>
            <a:picLocks noChangeAspect="1"/>
          </p:cNvPicPr>
          <p:nvPr/>
        </p:nvPicPr>
        <p:blipFill>
          <a:blip r:embed="rId5"/>
          <a:stretch>
            <a:fillRect/>
          </a:stretch>
        </p:blipFill>
        <p:spPr>
          <a:xfrm>
            <a:off x="7488740" y="1391756"/>
            <a:ext cx="2771775" cy="1647825"/>
          </a:xfrm>
          <a:prstGeom prst="rect">
            <a:avLst/>
          </a:prstGeom>
        </p:spPr>
      </p:pic>
      <p:pic>
        <p:nvPicPr>
          <p:cNvPr id="6" name="Grafik 5">
            <a:extLst>
              <a:ext uri="{FF2B5EF4-FFF2-40B4-BE49-F238E27FC236}">
                <a16:creationId xmlns:a16="http://schemas.microsoft.com/office/drawing/2014/main" id="{9446D36F-45EF-82AD-C5C6-9AF8BD64057C}"/>
              </a:ext>
            </a:extLst>
          </p:cNvPr>
          <p:cNvPicPr>
            <a:picLocks noChangeAspect="1"/>
          </p:cNvPicPr>
          <p:nvPr/>
        </p:nvPicPr>
        <p:blipFill>
          <a:blip r:embed="rId6"/>
          <a:stretch>
            <a:fillRect/>
          </a:stretch>
        </p:blipFill>
        <p:spPr>
          <a:xfrm>
            <a:off x="6631865" y="3714558"/>
            <a:ext cx="1512189" cy="1496759"/>
          </a:xfrm>
          <a:prstGeom prst="rect">
            <a:avLst/>
          </a:prstGeom>
        </p:spPr>
      </p:pic>
    </p:spTree>
    <p:extLst>
      <p:ext uri="{BB962C8B-B14F-4D97-AF65-F5344CB8AC3E}">
        <p14:creationId xmlns:p14="http://schemas.microsoft.com/office/powerpoint/2010/main" val="4216435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944350" cy="6800850"/>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sz="1200" dirty="0"/>
          </a:p>
        </p:txBody>
      </p:sp>
      <p:sp>
        <p:nvSpPr>
          <p:cNvPr id="3" name="TextBox 3"/>
          <p:cNvSpPr txBox="1"/>
          <p:nvPr/>
        </p:nvSpPr>
        <p:spPr>
          <a:xfrm>
            <a:off x="685800" y="3033576"/>
            <a:ext cx="10820400" cy="1849417"/>
          </a:xfrm>
          <a:prstGeom prst="rect">
            <a:avLst/>
          </a:prstGeom>
        </p:spPr>
        <p:txBody>
          <a:bodyPr lIns="0" tIns="0" rIns="0" bIns="0" rtlCol="0" anchor="t">
            <a:spAutoFit/>
          </a:bodyPr>
          <a:lstStyle/>
          <a:p>
            <a:pPr algn="just">
              <a:lnSpc>
                <a:spcPts val="2613"/>
              </a:lnSpc>
              <a:spcBef>
                <a:spcPct val="0"/>
              </a:spcBef>
            </a:pPr>
            <a:endParaRPr sz="1200" dirty="0"/>
          </a:p>
          <a:p>
            <a:pPr algn="just">
              <a:lnSpc>
                <a:spcPts val="3033"/>
              </a:lnSpc>
              <a:spcBef>
                <a:spcPct val="0"/>
              </a:spcBef>
            </a:pPr>
            <a:r>
              <a:rPr lang="en-US" sz="2166" b="1" dirty="0" err="1">
                <a:solidFill>
                  <a:srgbClr val="A3017C"/>
                </a:solidFill>
                <a:latin typeface="Canva Sans Bold"/>
                <a:ea typeface="Canva Sans Bold"/>
                <a:cs typeface="Canva Sans Bold"/>
                <a:sym typeface="Canva Sans Bold"/>
              </a:rPr>
              <a:t>Diese</a:t>
            </a:r>
            <a:r>
              <a:rPr lang="en-US" sz="2166" b="1" dirty="0">
                <a:solidFill>
                  <a:srgbClr val="A3017C"/>
                </a:solidFill>
                <a:latin typeface="Canva Sans Bold"/>
                <a:ea typeface="Canva Sans Bold"/>
                <a:cs typeface="Canva Sans Bold"/>
                <a:sym typeface="Canva Sans Bold"/>
              </a:rPr>
              <a:t> </a:t>
            </a:r>
            <a:r>
              <a:rPr lang="en-US" sz="2166" b="1" dirty="0" err="1">
                <a:solidFill>
                  <a:srgbClr val="A3017C"/>
                </a:solidFill>
                <a:latin typeface="Canva Sans Bold"/>
                <a:ea typeface="Canva Sans Bold"/>
                <a:cs typeface="Canva Sans Bold"/>
                <a:sym typeface="Canva Sans Bold"/>
              </a:rPr>
              <a:t>Präsentation</a:t>
            </a:r>
            <a:r>
              <a:rPr lang="en-US" sz="2166" b="1" dirty="0">
                <a:solidFill>
                  <a:srgbClr val="A3017C"/>
                </a:solidFill>
                <a:latin typeface="Canva Sans Bold"/>
                <a:ea typeface="Canva Sans Bold"/>
                <a:cs typeface="Canva Sans Bold"/>
                <a:sym typeface="Canva Sans Bold"/>
              </a:rPr>
              <a:t> </a:t>
            </a:r>
            <a:r>
              <a:rPr lang="en-US" sz="2166" b="1" dirty="0" err="1">
                <a:solidFill>
                  <a:srgbClr val="A3017C"/>
                </a:solidFill>
                <a:latin typeface="Canva Sans Bold"/>
                <a:ea typeface="Canva Sans Bold"/>
                <a:cs typeface="Canva Sans Bold"/>
                <a:sym typeface="Canva Sans Bold"/>
              </a:rPr>
              <a:t>ist</a:t>
            </a:r>
            <a:r>
              <a:rPr lang="en-US" sz="2166" b="1" dirty="0">
                <a:solidFill>
                  <a:srgbClr val="A3017C"/>
                </a:solidFill>
                <a:latin typeface="Canva Sans Bold"/>
                <a:ea typeface="Canva Sans Bold"/>
                <a:cs typeface="Canva Sans Bold"/>
                <a:sym typeface="Canva Sans Bold"/>
              </a:rPr>
              <a:t> die </a:t>
            </a:r>
            <a:r>
              <a:rPr lang="en-US" sz="2166" b="1" dirty="0" err="1">
                <a:solidFill>
                  <a:srgbClr val="A3017C"/>
                </a:solidFill>
                <a:latin typeface="Canva Sans Bold"/>
                <a:ea typeface="Canva Sans Bold"/>
                <a:cs typeface="Canva Sans Bold"/>
                <a:sym typeface="Canva Sans Bold"/>
              </a:rPr>
              <a:t>zweite</a:t>
            </a:r>
            <a:r>
              <a:rPr lang="en-US" sz="2166" b="1" dirty="0">
                <a:solidFill>
                  <a:srgbClr val="A3017C"/>
                </a:solidFill>
                <a:latin typeface="Canva Sans Bold"/>
                <a:ea typeface="Canva Sans Bold"/>
                <a:cs typeface="Canva Sans Bold"/>
                <a:sym typeface="Canva Sans Bold"/>
              </a:rPr>
              <a:t> von </a:t>
            </a:r>
            <a:r>
              <a:rPr lang="en-US" sz="2166" b="1" dirty="0" err="1">
                <a:solidFill>
                  <a:srgbClr val="A3017C"/>
                </a:solidFill>
                <a:latin typeface="Canva Sans Bold"/>
                <a:ea typeface="Canva Sans Bold"/>
                <a:cs typeface="Canva Sans Bold"/>
                <a:sym typeface="Canva Sans Bold"/>
              </a:rPr>
              <a:t>insgesamt</a:t>
            </a:r>
            <a:r>
              <a:rPr lang="en-US" sz="2166" b="1" dirty="0">
                <a:solidFill>
                  <a:srgbClr val="A3017C"/>
                </a:solidFill>
                <a:latin typeface="Canva Sans Bold"/>
                <a:ea typeface="Canva Sans Bold"/>
                <a:cs typeface="Canva Sans Bold"/>
                <a:sym typeface="Canva Sans Bold"/>
              </a:rPr>
              <a:t> </a:t>
            </a:r>
            <a:r>
              <a:rPr lang="en-US" sz="2166" b="1">
                <a:solidFill>
                  <a:srgbClr val="A3017C"/>
                </a:solidFill>
                <a:latin typeface="Canva Sans Bold"/>
                <a:ea typeface="Canva Sans Bold"/>
                <a:cs typeface="Canva Sans Bold"/>
                <a:sym typeface="Canva Sans Bold"/>
              </a:rPr>
              <a:t>sieben</a:t>
            </a:r>
            <a:r>
              <a:rPr lang="en-US" sz="2166">
                <a:solidFill>
                  <a:srgbClr val="A3017C"/>
                </a:solidFill>
                <a:latin typeface="Canva Sans"/>
                <a:ea typeface="Canva Sans"/>
                <a:cs typeface="Canva Sans"/>
                <a:sym typeface="Canva Sans"/>
              </a:rPr>
              <a:t>.</a:t>
            </a:r>
            <a:r>
              <a:rPr lang="en-US" sz="2166">
                <a:solidFill>
                  <a:srgbClr val="000000"/>
                </a:solidFill>
                <a:latin typeface="Canva Sans"/>
                <a:ea typeface="Canva Sans"/>
                <a:cs typeface="Canva Sans"/>
                <a:sym typeface="Canva Sans"/>
              </a:rPr>
              <a:t> </a:t>
            </a:r>
            <a:r>
              <a:rPr lang="en-US" sz="2166" dirty="0">
                <a:solidFill>
                  <a:srgbClr val="000000"/>
                </a:solidFill>
                <a:latin typeface="Canva Sans"/>
                <a:ea typeface="Canva Sans"/>
                <a:cs typeface="Canva Sans"/>
                <a:sym typeface="Canva Sans"/>
              </a:rPr>
              <a:t>Wir </a:t>
            </a:r>
            <a:r>
              <a:rPr lang="en-US" sz="2166" dirty="0" err="1">
                <a:solidFill>
                  <a:srgbClr val="000000"/>
                </a:solidFill>
                <a:latin typeface="Canva Sans"/>
                <a:ea typeface="Canva Sans"/>
                <a:cs typeface="Canva Sans"/>
                <a:sym typeface="Canva Sans"/>
              </a:rPr>
              <a:t>empfehlen</a:t>
            </a:r>
            <a:r>
              <a:rPr lang="en-US" sz="2166" dirty="0">
                <a:solidFill>
                  <a:srgbClr val="000000"/>
                </a:solidFill>
                <a:latin typeface="Canva Sans"/>
                <a:ea typeface="Canva Sans"/>
                <a:cs typeface="Canva Sans"/>
                <a:sym typeface="Canva Sans"/>
              </a:rPr>
              <a:t>, alle </a:t>
            </a:r>
            <a:r>
              <a:rPr lang="en-US" sz="2166" dirty="0" err="1">
                <a:solidFill>
                  <a:srgbClr val="000000"/>
                </a:solidFill>
                <a:latin typeface="Canva Sans"/>
                <a:ea typeface="Canva Sans"/>
                <a:cs typeface="Canva Sans"/>
                <a:sym typeface="Canva Sans"/>
              </a:rPr>
              <a:t>Präsentationen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sorgfältig</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durchzusehen</a:t>
            </a:r>
            <a:r>
              <a:rPr lang="en-US" sz="2166" dirty="0">
                <a:solidFill>
                  <a:srgbClr val="000000"/>
                </a:solidFill>
                <a:latin typeface="Canva Sans"/>
                <a:ea typeface="Canva Sans"/>
                <a:cs typeface="Canva Sans"/>
                <a:sym typeface="Canva Sans"/>
              </a:rPr>
              <a:t>, um gut </a:t>
            </a:r>
            <a:r>
              <a:rPr lang="en-US" sz="2166" dirty="0" err="1">
                <a:solidFill>
                  <a:srgbClr val="000000"/>
                </a:solidFill>
                <a:latin typeface="Canva Sans"/>
                <a:ea typeface="Canva Sans"/>
                <a:cs typeface="Canva Sans"/>
                <a:sym typeface="Canva Sans"/>
              </a:rPr>
              <a:t>vorbereitet</a:t>
            </a:r>
            <a:r>
              <a:rPr lang="en-US" sz="2166" dirty="0">
                <a:solidFill>
                  <a:srgbClr val="000000"/>
                </a:solidFill>
                <a:latin typeface="Canva Sans"/>
                <a:ea typeface="Canva Sans"/>
                <a:cs typeface="Canva Sans"/>
                <a:sym typeface="Canva Sans"/>
              </a:rPr>
              <a:t> in </a:t>
            </a:r>
            <a:r>
              <a:rPr lang="en-US" sz="2166" dirty="0" err="1">
                <a:solidFill>
                  <a:srgbClr val="000000"/>
                </a:solidFill>
                <a:latin typeface="Canva Sans"/>
                <a:ea typeface="Canva Sans"/>
                <a:cs typeface="Canva Sans"/>
                <a:sym typeface="Canva Sans"/>
              </a:rPr>
              <a:t>Ihr</a:t>
            </a:r>
            <a:r>
              <a:rPr lang="en-US" sz="2166" dirty="0">
                <a:solidFill>
                  <a:srgbClr val="000000"/>
                </a:solidFill>
                <a:latin typeface="Canva Sans"/>
                <a:ea typeface="Canva Sans"/>
                <a:cs typeface="Canva Sans"/>
                <a:sym typeface="Canva Sans"/>
              </a:rPr>
              <a:t> Studium </a:t>
            </a:r>
            <a:r>
              <a:rPr lang="en-US" sz="2166" dirty="0" err="1">
                <a:solidFill>
                  <a:srgbClr val="000000"/>
                </a:solidFill>
                <a:latin typeface="Canva Sans"/>
                <a:ea typeface="Canva Sans"/>
                <a:cs typeface="Canva Sans"/>
                <a:sym typeface="Canva Sans"/>
              </a:rPr>
              <a:t>zu</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starten</a:t>
            </a:r>
            <a:r>
              <a:rPr lang="en-US" sz="2166" dirty="0">
                <a:solidFill>
                  <a:srgbClr val="000000"/>
                </a:solidFill>
                <a:latin typeface="Canva Sans"/>
                <a:ea typeface="Canva Sans"/>
                <a:cs typeface="Canva Sans"/>
                <a:sym typeface="Canva Sans"/>
              </a:rPr>
              <a:t> und </a:t>
            </a:r>
            <a:r>
              <a:rPr lang="en-US" sz="2166" dirty="0" err="1">
                <a:solidFill>
                  <a:srgbClr val="000000"/>
                </a:solidFill>
                <a:latin typeface="Canva Sans"/>
                <a:ea typeface="Canva Sans"/>
                <a:cs typeface="Canva Sans"/>
                <a:sym typeface="Canva Sans"/>
              </a:rPr>
              <a:t>wichtige</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Fragen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zu</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klären</a:t>
            </a:r>
            <a:r>
              <a:rPr lang="en-US" sz="2166" dirty="0">
                <a:solidFill>
                  <a:srgbClr val="000000"/>
                </a:solidFill>
                <a:latin typeface="Canva Sans"/>
                <a:ea typeface="Canva Sans"/>
                <a:cs typeface="Canva Sans"/>
                <a:sym typeface="Canva Sans"/>
              </a:rPr>
              <a:t>: </a:t>
            </a:r>
          </a:p>
          <a:p>
            <a:pPr algn="just">
              <a:lnSpc>
                <a:spcPts val="3033"/>
              </a:lnSpc>
              <a:spcBef>
                <a:spcPct val="0"/>
              </a:spcBef>
            </a:pPr>
            <a:r>
              <a:rPr lang="en-US" sz="2166" u="sng" dirty="0">
                <a:solidFill>
                  <a:srgbClr val="000000"/>
                </a:solidFill>
                <a:latin typeface="Canva Sans"/>
                <a:ea typeface="Canva Sans"/>
                <a:cs typeface="Canva Sans"/>
                <a:sym typeface="Canva Sans"/>
                <a:hlinkClick r:id="rId3" tooltip="https://www.uni-augsburg.de/de/portal/internationals/abschluss/svk/"/>
              </a:rPr>
              <a:t>https://www.uni-augsburg.de/de/portal/internationals/abschluss/svk/</a:t>
            </a:r>
            <a:r>
              <a:rPr lang="en-US" sz="2166" dirty="0">
                <a:solidFill>
                  <a:srgbClr val="000000"/>
                </a:solidFill>
                <a:latin typeface="Canva Sans"/>
                <a:ea typeface="Canva Sans"/>
                <a:cs typeface="Canva Sans"/>
                <a:sym typeface="Canva Sans"/>
              </a:rPr>
              <a:t>.</a:t>
            </a:r>
          </a:p>
        </p:txBody>
      </p:sp>
      <p:sp>
        <p:nvSpPr>
          <p:cNvPr id="4" name="Freeform 4"/>
          <p:cNvSpPr/>
          <p:nvPr/>
        </p:nvSpPr>
        <p:spPr>
          <a:xfrm>
            <a:off x="10060948" y="1334515"/>
            <a:ext cx="1557739" cy="1518087"/>
          </a:xfrm>
          <a:custGeom>
            <a:avLst/>
            <a:gdLst/>
            <a:ahLst/>
            <a:cxnLst/>
            <a:rect l="l" t="t" r="r" b="b"/>
            <a:pathLst>
              <a:path w="2336608" h="2277131">
                <a:moveTo>
                  <a:pt x="0" y="0"/>
                </a:moveTo>
                <a:lnTo>
                  <a:pt x="2336608" y="0"/>
                </a:lnTo>
                <a:lnTo>
                  <a:pt x="2336608" y="2277131"/>
                </a:lnTo>
                <a:lnTo>
                  <a:pt x="0" y="2277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sz="1200"/>
          </a:p>
        </p:txBody>
      </p:sp>
      <p:sp>
        <p:nvSpPr>
          <p:cNvPr id="5" name="TextBox 5"/>
          <p:cNvSpPr txBox="1"/>
          <p:nvPr/>
        </p:nvSpPr>
        <p:spPr>
          <a:xfrm>
            <a:off x="685801" y="392218"/>
            <a:ext cx="2628899" cy="529247"/>
          </a:xfrm>
          <a:prstGeom prst="rect">
            <a:avLst/>
          </a:prstGeom>
        </p:spPr>
        <p:txBody>
          <a:bodyPr wrap="square" lIns="0" tIns="0" rIns="0" bIns="0" rtlCol="0" anchor="t">
            <a:spAutoFit/>
          </a:bodyPr>
          <a:lstStyle/>
          <a:p>
            <a:pPr algn="ctr">
              <a:lnSpc>
                <a:spcPts val="4386"/>
              </a:lnSpc>
              <a:spcBef>
                <a:spcPct val="0"/>
              </a:spcBef>
            </a:pPr>
            <a:r>
              <a:rPr lang="en-US" sz="3133" b="1" dirty="0">
                <a:solidFill>
                  <a:srgbClr val="A3017C"/>
                </a:solidFill>
                <a:latin typeface="Canva Sans Bold"/>
                <a:ea typeface="Canva Sans Bold"/>
                <a:cs typeface="Canva Sans Bold"/>
                <a:sym typeface="Canva Sans Bold"/>
              </a:rPr>
              <a:t>Noch </a:t>
            </a:r>
            <a:r>
              <a:rPr lang="en-US" sz="3133" b="1" dirty="0" err="1">
                <a:solidFill>
                  <a:srgbClr val="A3017C"/>
                </a:solidFill>
                <a:latin typeface="Canva Sans Bold"/>
                <a:ea typeface="Canva Sans Bold"/>
                <a:cs typeface="Canva Sans Bold"/>
                <a:sym typeface="Canva Sans Bold"/>
              </a:rPr>
              <a:t>Fragen</a:t>
            </a:r>
            <a:r>
              <a:rPr lang="en-US" sz="3133" b="1" dirty="0">
                <a:solidFill>
                  <a:srgbClr val="A3017C"/>
                </a:solidFill>
                <a:latin typeface="Canva Sans Bold"/>
                <a:ea typeface="Canva Sans Bold"/>
                <a:cs typeface="Canva Sans Bold"/>
                <a:sym typeface="Canva Sans Bold"/>
              </a:rPr>
              <a:t>?</a:t>
            </a:r>
          </a:p>
        </p:txBody>
      </p:sp>
      <p:sp>
        <p:nvSpPr>
          <p:cNvPr id="6" name="TextBox 6"/>
          <p:cNvSpPr txBox="1"/>
          <p:nvPr/>
        </p:nvSpPr>
        <p:spPr>
          <a:xfrm>
            <a:off x="685800" y="1314618"/>
            <a:ext cx="8800755" cy="1505925"/>
          </a:xfrm>
          <a:prstGeom prst="rect">
            <a:avLst/>
          </a:prstGeom>
        </p:spPr>
        <p:txBody>
          <a:bodyPr lIns="0" tIns="0" rIns="0" bIns="0" rtlCol="0" anchor="t">
            <a:spAutoFit/>
          </a:bodyPr>
          <a:lstStyle/>
          <a:p>
            <a:pPr algn="just">
              <a:lnSpc>
                <a:spcPts val="3032"/>
              </a:lnSpc>
              <a:spcBef>
                <a:spcPct val="0"/>
              </a:spcBef>
            </a:pPr>
            <a:r>
              <a:rPr lang="en-US" sz="2166">
                <a:solidFill>
                  <a:srgbClr val="000000"/>
                </a:solidFill>
                <a:latin typeface="Canva Sans"/>
                <a:ea typeface="Canva Sans"/>
                <a:cs typeface="Canva Sans"/>
                <a:sym typeface="Canva Sans"/>
              </a:rPr>
              <a:t>Das Akademische Auslandsamt der Universität Augsburg hat für internationale Erstsemester eine Präsentationsreihe mit den wichtigsten Informationen rund um das Studium und Leben in Augsburg zusammengestellt. </a:t>
            </a:r>
          </a:p>
        </p:txBody>
      </p:sp>
      <p:sp>
        <p:nvSpPr>
          <p:cNvPr id="7" name="TextBox 7"/>
          <p:cNvSpPr txBox="1"/>
          <p:nvPr/>
        </p:nvSpPr>
        <p:spPr>
          <a:xfrm>
            <a:off x="685800" y="5073832"/>
            <a:ext cx="10820400" cy="1505925"/>
          </a:xfrm>
          <a:prstGeom prst="rect">
            <a:avLst/>
          </a:prstGeom>
        </p:spPr>
        <p:txBody>
          <a:bodyPr lIns="0" tIns="0" rIns="0" bIns="0" rtlCol="0" anchor="t">
            <a:spAutoFit/>
          </a:bodyPr>
          <a:lstStyle/>
          <a:p>
            <a:pPr algn="just">
              <a:lnSpc>
                <a:spcPts val="3033"/>
              </a:lnSpc>
            </a:pPr>
            <a:endParaRPr sz="1200" dirty="0"/>
          </a:p>
          <a:p>
            <a:pPr algn="just">
              <a:lnSpc>
                <a:spcPts val="3033"/>
              </a:lnSpc>
              <a:spcBef>
                <a:spcPct val="0"/>
              </a:spcBef>
            </a:pPr>
            <a:r>
              <a:rPr lang="en-US" sz="2166" dirty="0" err="1">
                <a:solidFill>
                  <a:srgbClr val="000000"/>
                </a:solidFill>
                <a:latin typeface="Canva Sans"/>
                <a:ea typeface="Canva Sans"/>
                <a:cs typeface="Canva Sans"/>
                <a:sym typeface="Canva Sans"/>
              </a:rPr>
              <a:t>Sollten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nach</a:t>
            </a:r>
            <a:r>
              <a:rPr lang="en-US" sz="2166" dirty="0">
                <a:solidFill>
                  <a:srgbClr val="000000"/>
                </a:solidFill>
                <a:latin typeface="Canva Sans"/>
                <a:ea typeface="Canva Sans"/>
                <a:cs typeface="Canva Sans"/>
                <a:sym typeface="Canva Sans"/>
              </a:rPr>
              <a:t> der </a:t>
            </a:r>
            <a:r>
              <a:rPr lang="en-US" sz="2166" dirty="0" err="1">
                <a:solidFill>
                  <a:srgbClr val="000000"/>
                </a:solidFill>
                <a:latin typeface="Canva Sans"/>
                <a:ea typeface="Canva Sans"/>
                <a:cs typeface="Canva Sans"/>
                <a:sym typeface="Canva Sans"/>
              </a:rPr>
              <a:t>Sichtung</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aller</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Präsentationen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weiterhin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Fragen</a:t>
            </a:r>
            <a:r>
              <a:rPr lang="en-US" sz="2166" dirty="0">
                <a:solidFill>
                  <a:srgbClr val="000000"/>
                </a:solidFill>
                <a:latin typeface="Canva Sans"/>
                <a:ea typeface="Canva Sans"/>
                <a:cs typeface="Canva Sans"/>
                <a:sym typeface="Canva Sans"/>
              </a:rPr>
              <a:t> </a:t>
            </a:r>
            <a:r>
              <a:rPr lang="en-US" sz="2166" dirty="0" err="1">
                <a:solidFill>
                  <a:srgbClr val="000000"/>
                </a:solidFill>
                <a:latin typeface="Canva Sans"/>
                <a:ea typeface="Canva Sans"/>
                <a:cs typeface="Canva Sans"/>
                <a:sym typeface="Canva Sans"/>
              </a:rPr>
              <a:t>offen</a:t>
            </a:r>
            <a:r>
              <a:rPr lang="en-US" sz="2166" dirty="0">
                <a:solidFill>
                  <a:srgbClr val="000000"/>
                </a:solidFill>
                <a:latin typeface="Canva Sans"/>
                <a:ea typeface="Canva Sans"/>
                <a:cs typeface="Canva Sans"/>
                <a:sym typeface="Canva Sans"/>
              </a:rPr>
              <a:t> sein, </a:t>
            </a:r>
            <a:r>
              <a:rPr lang="en-US" sz="2166" dirty="0" err="1">
                <a:solidFill>
                  <a:srgbClr val="000000"/>
                </a:solidFill>
                <a:latin typeface="Canva Sans"/>
                <a:ea typeface="Canva Sans"/>
                <a:cs typeface="Canva Sans"/>
                <a:sym typeface="Canva Sans"/>
              </a:rPr>
              <a:t>schreiben</a:t>
            </a:r>
            <a:r>
              <a:rPr lang="en-US" sz="2166" dirty="0">
                <a:solidFill>
                  <a:srgbClr val="000000"/>
                </a:solidFill>
                <a:latin typeface="Canva Sans"/>
                <a:ea typeface="Canva Sans"/>
                <a:cs typeface="Canva Sans"/>
                <a:sym typeface="Canva Sans"/>
              </a:rPr>
              <a:t> Sie </a:t>
            </a:r>
            <a:r>
              <a:rPr lang="en-US" sz="2166" dirty="0" err="1">
                <a:solidFill>
                  <a:srgbClr val="000000"/>
                </a:solidFill>
                <a:latin typeface="Canva Sans"/>
                <a:ea typeface="Canva Sans"/>
                <a:cs typeface="Canva Sans"/>
                <a:sym typeface="Canva Sans"/>
              </a:rPr>
              <a:t>uns</a:t>
            </a:r>
            <a:r>
              <a:rPr lang="en-US" sz="2166" dirty="0">
                <a:solidFill>
                  <a:srgbClr val="000000"/>
                </a:solidFill>
                <a:latin typeface="Canva Sans"/>
                <a:ea typeface="Canva Sans"/>
                <a:cs typeface="Canva Sans"/>
                <a:sym typeface="Canva Sans"/>
              </a:rPr>
              <a:t> gerne </a:t>
            </a:r>
            <a:r>
              <a:rPr lang="en-US" sz="2166" dirty="0" err="1">
                <a:solidFill>
                  <a:srgbClr val="000000"/>
                </a:solidFill>
                <a:latin typeface="Canva Sans"/>
                <a:ea typeface="Canva Sans"/>
                <a:cs typeface="Canva Sans"/>
                <a:sym typeface="Canva Sans"/>
              </a:rPr>
              <a:t>eine</a:t>
            </a:r>
            <a:r>
              <a:rPr lang="en-US" sz="2166" dirty="0">
                <a:solidFill>
                  <a:srgbClr val="000000"/>
                </a:solidFill>
                <a:latin typeface="Canva Sans"/>
                <a:ea typeface="Canva Sans"/>
                <a:cs typeface="Canva Sans"/>
                <a:sym typeface="Canva Sans"/>
              </a:rPr>
              <a:t> E-Mail an: svk@aaa.uni-augsburg.de.</a:t>
            </a:r>
          </a:p>
          <a:p>
            <a:pPr algn="just">
              <a:lnSpc>
                <a:spcPts val="3033"/>
              </a:lnSpc>
              <a:spcBef>
                <a:spcPct val="0"/>
              </a:spcBef>
            </a:pPr>
            <a:endParaRPr lang="en-US" sz="2166" dirty="0">
              <a:solidFill>
                <a:srgbClr val="000000"/>
              </a:solidFill>
              <a:latin typeface="Canva Sans"/>
              <a:ea typeface="Canva Sans"/>
              <a:cs typeface="Canva Sans"/>
              <a:sym typeface="Canv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chemeClr val="tx2"/>
                </a:solidFill>
                <a:latin typeface="+mn-lt"/>
              </a:rPr>
              <a:t>Termine recherchieren </a:t>
            </a:r>
            <a:r>
              <a:rPr lang="de-DE" sz="1600" dirty="0">
                <a:solidFill>
                  <a:schemeClr val="tx2"/>
                </a:solidFill>
                <a:latin typeface="+mn-lt"/>
                <a:sym typeface="Wingdings" panose="05000000000000000000" pitchFamily="2" charset="2"/>
              </a:rPr>
              <a:t> </a:t>
            </a:r>
            <a:r>
              <a:rPr lang="de-DE" sz="1600" dirty="0">
                <a:solidFill>
                  <a:schemeClr val="tx2"/>
                </a:solidFill>
                <a:latin typeface="+mn-lt"/>
                <a:sym typeface="Wingdings" panose="05000000000000000000" pitchFamily="2" charset="2"/>
                <a:hlinkClick r:id="rId2"/>
              </a:rPr>
              <a:t>https://www.uni-augsburg.de/de/studium/organisation-beratung/fristen-und-termine/</a:t>
            </a:r>
            <a:r>
              <a:rPr lang="de-DE" sz="1600" dirty="0">
                <a:solidFill>
                  <a:schemeClr val="tx2"/>
                </a:solidFill>
                <a:latin typeface="+mn-lt"/>
                <a:sym typeface="Wingdings" panose="05000000000000000000" pitchFamily="2" charset="2"/>
              </a:rPr>
              <a:t> </a:t>
            </a:r>
            <a:endParaRPr lang="de-DE" sz="1600" dirty="0">
              <a:solidFill>
                <a:schemeClr val="tx2"/>
              </a:solidFill>
              <a:latin typeface="+mn-lt"/>
            </a:endParaRPr>
          </a:p>
        </p:txBody>
      </p:sp>
      <p:pic>
        <p:nvPicPr>
          <p:cNvPr id="5" name="Grafik 4">
            <a:extLst>
              <a:ext uri="{FF2B5EF4-FFF2-40B4-BE49-F238E27FC236}">
                <a16:creationId xmlns:a16="http://schemas.microsoft.com/office/drawing/2014/main" id="{82E2284A-CA68-C22B-D149-93C9BA627CD0}"/>
              </a:ext>
            </a:extLst>
          </p:cNvPr>
          <p:cNvPicPr>
            <a:picLocks noChangeAspect="1"/>
          </p:cNvPicPr>
          <p:nvPr/>
        </p:nvPicPr>
        <p:blipFill>
          <a:blip r:embed="rId3"/>
          <a:srcRect l="3917" t="19794" r="2001" b="10241"/>
          <a:stretch>
            <a:fillRect/>
          </a:stretch>
        </p:blipFill>
        <p:spPr>
          <a:xfrm>
            <a:off x="2352914" y="1263192"/>
            <a:ext cx="8004521" cy="3720415"/>
          </a:xfrm>
          <a:prstGeom prst="rect">
            <a:avLst/>
          </a:prstGeom>
        </p:spPr>
      </p:pic>
      <p:pic>
        <p:nvPicPr>
          <p:cNvPr id="10" name="Grafik 9">
            <a:extLst>
              <a:ext uri="{FF2B5EF4-FFF2-40B4-BE49-F238E27FC236}">
                <a16:creationId xmlns:a16="http://schemas.microsoft.com/office/drawing/2014/main" id="{E2D5E25A-6318-61E2-1ADC-8F60A9AC847A}"/>
              </a:ext>
            </a:extLst>
          </p:cNvPr>
          <p:cNvPicPr>
            <a:picLocks noChangeAspect="1"/>
          </p:cNvPicPr>
          <p:nvPr/>
        </p:nvPicPr>
        <p:blipFill>
          <a:blip r:embed="rId4"/>
          <a:srcRect t="20392" b="52647"/>
          <a:stretch>
            <a:fillRect/>
          </a:stretch>
        </p:blipFill>
        <p:spPr>
          <a:xfrm>
            <a:off x="2087663" y="5062194"/>
            <a:ext cx="8535022" cy="1438199"/>
          </a:xfrm>
          <a:prstGeom prst="rect">
            <a:avLst/>
          </a:prstGeom>
        </p:spPr>
      </p:pic>
      <p:sp>
        <p:nvSpPr>
          <p:cNvPr id="3" name="Rechteck 2">
            <a:extLst>
              <a:ext uri="{FF2B5EF4-FFF2-40B4-BE49-F238E27FC236}">
                <a16:creationId xmlns:a16="http://schemas.microsoft.com/office/drawing/2014/main" id="{BE1556DF-59B1-9322-29B4-4147EB59202E}"/>
              </a:ext>
            </a:extLst>
          </p:cNvPr>
          <p:cNvSpPr/>
          <p:nvPr/>
        </p:nvSpPr>
        <p:spPr>
          <a:xfrm>
            <a:off x="2635421" y="3254639"/>
            <a:ext cx="1943101" cy="689093"/>
          </a:xfrm>
          <a:prstGeom prst="rect">
            <a:avLst/>
          </a:prstGeom>
          <a:noFill/>
          <a:ln w="38100">
            <a:solidFill>
              <a:srgbClr val="80C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CC3196C0-7A98-0A2E-3A6A-EE20E6769B8E}"/>
              </a:ext>
            </a:extLst>
          </p:cNvPr>
          <p:cNvPicPr>
            <a:picLocks noChangeAspect="1"/>
          </p:cNvPicPr>
          <p:nvPr/>
        </p:nvPicPr>
        <p:blipFill>
          <a:blip r:embed="rId5"/>
          <a:stretch>
            <a:fillRect/>
          </a:stretch>
        </p:blipFill>
        <p:spPr>
          <a:xfrm>
            <a:off x="2635421" y="5122933"/>
            <a:ext cx="2653392" cy="471875"/>
          </a:xfrm>
          <a:prstGeom prst="rect">
            <a:avLst/>
          </a:prstGeom>
        </p:spPr>
      </p:pic>
    </p:spTree>
    <p:extLst>
      <p:ext uri="{BB962C8B-B14F-4D97-AF65-F5344CB8AC3E}">
        <p14:creationId xmlns:p14="http://schemas.microsoft.com/office/powerpoint/2010/main" val="1921347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n-lt"/>
              </a:rPr>
              <a:t>Ein Zimmer (in Augsburg) finden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55441"/>
            <a:ext cx="1075320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r>
              <a:rPr lang="de-DE" sz="1800" spc="-55" dirty="0">
                <a:solidFill>
                  <a:srgbClr val="BD258F"/>
                </a:solidFill>
                <a:latin typeface="Calibri" panose="020F0502020204030204" pitchFamily="34" charset="0"/>
                <a:cs typeface="Calibri" panose="020F0502020204030204" pitchFamily="34" charset="0"/>
              </a:rPr>
              <a:t>Wo fängt man an?</a:t>
            </a:r>
          </a:p>
          <a:p>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Informieren Sie sich über unterschiedliche Wohnformen (Wohnheime, Studentenwerk, privat)</a:t>
            </a:r>
          </a:p>
          <a:p>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3"/>
              </a:rPr>
              <a:t>https://www.uni-augsburg.de/de/studium/studieren-augsburg/wohnen/</a:t>
            </a: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Bewerben Sie sich bei mehreren Anbietern.</a:t>
            </a:r>
          </a:p>
          <a:p>
            <a:pPr marL="342900" indent="-342900">
              <a:buFont typeface="Wingdings" panose="05000000000000000000" pitchFamily="2" charset="2"/>
              <a:buChar char="§"/>
            </a:pP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Bleiben Sie aktiv! Fragen Sie nach! Suchen Sie selbst immer weiter!</a:t>
            </a:r>
          </a:p>
          <a:p>
            <a:pPr marL="342900" indent="-342900">
              <a:buFont typeface="Wingdings" panose="05000000000000000000" pitchFamily="2" charset="2"/>
              <a:buChar char="§"/>
            </a:pP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Informieren Sie sich auch über Zimmer zur Zwischenmiete (in WGs, Wohnheimen, </a:t>
            </a:r>
            <a:r>
              <a:rPr lang="de-DE" sz="1800" spc="-5" dirty="0" err="1">
                <a:solidFill>
                  <a:schemeClr val="tx1"/>
                </a:solidFill>
                <a:uFill>
                  <a:solidFill>
                    <a:srgbClr val="0433FF"/>
                  </a:solidFill>
                </a:uFill>
                <a:latin typeface="Calibri" panose="020F0502020204030204" pitchFamily="34" charset="0"/>
                <a:cs typeface="Calibri" panose="020F0502020204030204" pitchFamily="34" charset="0"/>
              </a:rPr>
              <a:t>Hostels</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 Jugendherbergen etc.) für mehrere Wochen/ Monate/ ein Semester.</a:t>
            </a:r>
          </a:p>
          <a:p>
            <a:pPr marL="342900" indent="-342900">
              <a:buFont typeface="Wingdings" panose="05000000000000000000" pitchFamily="2" charset="2"/>
              <a:buChar char="§"/>
            </a:pP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Suchen Sie nach Facebook-Gruppen (z. B. </a:t>
            </a:r>
            <a:r>
              <a:rPr lang="de-DE" sz="1800" i="1" spc="-5" dirty="0">
                <a:solidFill>
                  <a:schemeClr val="tx1"/>
                </a:solidFill>
                <a:uFill>
                  <a:solidFill>
                    <a:srgbClr val="0433FF"/>
                  </a:solidFill>
                </a:uFill>
                <a:latin typeface="Calibri" panose="020F0502020204030204" pitchFamily="34" charset="0"/>
                <a:cs typeface="Calibri" panose="020F0502020204030204" pitchFamily="34" charset="0"/>
              </a:rPr>
              <a:t>WG &amp; Wohnung Augsburg gesucht</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 und fragen dort nach freien Zimmern</a:t>
            </a:r>
          </a:p>
          <a:p>
            <a:pPr marL="342900" indent="-342900">
              <a:buFont typeface="Wingdings" panose="05000000000000000000" pitchFamily="2" charset="2"/>
              <a:buChar char="§"/>
            </a:pPr>
            <a:endParaRPr lang="de-DE" sz="1800" spc="-5" dirty="0">
              <a:solidFill>
                <a:schemeClr val="tx1"/>
              </a:solidFill>
              <a:uFill>
                <a:solidFill>
                  <a:srgbClr val="0433FF"/>
                </a:solidFill>
              </a:u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Gute Möglichkeiten sind auch: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4"/>
              </a:rPr>
              <a:t>Wg gesucht</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5"/>
              </a:rPr>
              <a:t>ImmoScout24</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6"/>
              </a:rPr>
              <a:t>Kleinanzeigen</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7"/>
              </a:rPr>
              <a:t>Studierendenwerk Augsburg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und </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hlinkClick r:id="rId8"/>
              </a:rPr>
              <a:t>Augsburger Allgemeine</a:t>
            </a:r>
            <a:r>
              <a:rPr lang="de-DE" sz="1800" spc="-5" dirty="0">
                <a:solidFill>
                  <a:schemeClr val="tx1"/>
                </a:solidFill>
                <a:uFill>
                  <a:solidFill>
                    <a:srgbClr val="0433FF"/>
                  </a:solidFill>
                </a:uFill>
                <a:latin typeface="Calibri" panose="020F0502020204030204" pitchFamily="34" charset="0"/>
                <a:cs typeface="Calibri" panose="020F0502020204030204" pitchFamily="34" charset="0"/>
              </a:rPr>
              <a:t>.</a:t>
            </a:r>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3A2BF293-3518-1212-C052-3C0CB1C0A0C6}"/>
              </a:ext>
            </a:extLst>
          </p:cNvPr>
          <p:cNvPicPr>
            <a:picLocks noChangeAspect="1"/>
          </p:cNvPicPr>
          <p:nvPr/>
        </p:nvPicPr>
        <p:blipFill>
          <a:blip r:embed="rId9"/>
          <a:stretch>
            <a:fillRect/>
          </a:stretch>
        </p:blipFill>
        <p:spPr>
          <a:xfrm>
            <a:off x="7194861" y="168056"/>
            <a:ext cx="1327023" cy="761238"/>
          </a:xfrm>
          <a:prstGeom prst="rect">
            <a:avLst/>
          </a:prstGeom>
          <a:ln>
            <a:solidFill>
              <a:schemeClr val="accent1">
                <a:alpha val="60000"/>
              </a:schemeClr>
            </a:solidFill>
          </a:ln>
        </p:spPr>
      </p:pic>
      <p:pic>
        <p:nvPicPr>
          <p:cNvPr id="5" name="Grafik 4">
            <a:extLst>
              <a:ext uri="{FF2B5EF4-FFF2-40B4-BE49-F238E27FC236}">
                <a16:creationId xmlns:a16="http://schemas.microsoft.com/office/drawing/2014/main" id="{AD49D453-9266-1B93-CC8E-7981DBADCCD1}"/>
              </a:ext>
            </a:extLst>
          </p:cNvPr>
          <p:cNvPicPr>
            <a:picLocks noChangeAspect="1"/>
          </p:cNvPicPr>
          <p:nvPr/>
        </p:nvPicPr>
        <p:blipFill>
          <a:blip r:embed="rId10"/>
          <a:stretch>
            <a:fillRect/>
          </a:stretch>
        </p:blipFill>
        <p:spPr>
          <a:xfrm>
            <a:off x="10792460" y="1323261"/>
            <a:ext cx="1097280" cy="660940"/>
          </a:xfrm>
          <a:prstGeom prst="rect">
            <a:avLst/>
          </a:prstGeom>
          <a:ln>
            <a:solidFill>
              <a:schemeClr val="accent1">
                <a:alpha val="60000"/>
              </a:schemeClr>
            </a:solidFill>
          </a:ln>
        </p:spPr>
      </p:pic>
      <p:pic>
        <p:nvPicPr>
          <p:cNvPr id="7" name="Grafik 6">
            <a:extLst>
              <a:ext uri="{FF2B5EF4-FFF2-40B4-BE49-F238E27FC236}">
                <a16:creationId xmlns:a16="http://schemas.microsoft.com/office/drawing/2014/main" id="{7431A56D-C27C-5B25-D718-2280C6641C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23953" y="1426738"/>
            <a:ext cx="2193131" cy="364331"/>
          </a:xfrm>
          <a:prstGeom prst="rect">
            <a:avLst/>
          </a:prstGeom>
        </p:spPr>
      </p:pic>
      <p:pic>
        <p:nvPicPr>
          <p:cNvPr id="9" name="Grafik 8">
            <a:extLst>
              <a:ext uri="{FF2B5EF4-FFF2-40B4-BE49-F238E27FC236}">
                <a16:creationId xmlns:a16="http://schemas.microsoft.com/office/drawing/2014/main" id="{A05A5D37-7F1B-4683-034B-4FA94EF819F0}"/>
              </a:ext>
            </a:extLst>
          </p:cNvPr>
          <p:cNvPicPr>
            <a:picLocks noChangeAspect="1"/>
          </p:cNvPicPr>
          <p:nvPr/>
        </p:nvPicPr>
        <p:blipFill>
          <a:blip r:embed="rId13"/>
          <a:stretch>
            <a:fillRect/>
          </a:stretch>
        </p:blipFill>
        <p:spPr>
          <a:xfrm>
            <a:off x="10206700" y="2166551"/>
            <a:ext cx="982980" cy="982980"/>
          </a:xfrm>
          <a:prstGeom prst="rect">
            <a:avLst/>
          </a:prstGeom>
          <a:ln>
            <a:solidFill>
              <a:schemeClr val="accent1">
                <a:alpha val="60000"/>
              </a:schemeClr>
            </a:solidFill>
          </a:ln>
        </p:spPr>
      </p:pic>
      <p:pic>
        <p:nvPicPr>
          <p:cNvPr id="4" name="Grafik 3">
            <a:extLst>
              <a:ext uri="{FF2B5EF4-FFF2-40B4-BE49-F238E27FC236}">
                <a16:creationId xmlns:a16="http://schemas.microsoft.com/office/drawing/2014/main" id="{1A1FCE8B-217B-0BB0-7141-F1C65BB47CE4}"/>
              </a:ext>
            </a:extLst>
          </p:cNvPr>
          <p:cNvPicPr>
            <a:picLocks noChangeAspect="1"/>
          </p:cNvPicPr>
          <p:nvPr/>
        </p:nvPicPr>
        <p:blipFill>
          <a:blip r:embed="rId14"/>
          <a:srcRect l="14385" t="52857" r="55779" b="36905"/>
          <a:stretch>
            <a:fillRect/>
          </a:stretch>
        </p:blipFill>
        <p:spPr>
          <a:xfrm>
            <a:off x="8747361" y="195737"/>
            <a:ext cx="3273879" cy="702129"/>
          </a:xfrm>
          <a:prstGeom prst="rect">
            <a:avLst/>
          </a:prstGeom>
        </p:spPr>
      </p:pic>
    </p:spTree>
    <p:extLst>
      <p:ext uri="{BB962C8B-B14F-4D97-AF65-F5344CB8AC3E}">
        <p14:creationId xmlns:p14="http://schemas.microsoft.com/office/powerpoint/2010/main" val="379552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Semesterbeitrag überweisen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9" name="Textfeld 8">
            <a:extLst>
              <a:ext uri="{FF2B5EF4-FFF2-40B4-BE49-F238E27FC236}">
                <a16:creationId xmlns:a16="http://schemas.microsoft.com/office/drawing/2014/main" id="{1351C53C-6B69-41CA-8E01-C2B9DCA2B3E8}"/>
              </a:ext>
            </a:extLst>
          </p:cNvPr>
          <p:cNvSpPr txBox="1"/>
          <p:nvPr/>
        </p:nvSpPr>
        <p:spPr>
          <a:xfrm>
            <a:off x="603378" y="5920918"/>
            <a:ext cx="11145252" cy="646331"/>
          </a:xfrm>
          <a:prstGeom prst="rect">
            <a:avLst/>
          </a:prstGeom>
          <a:noFill/>
        </p:spPr>
        <p:txBody>
          <a:bodyPr wrap="square">
            <a:spAutoFit/>
          </a:bodyPr>
          <a:lstStyle/>
          <a:p>
            <a:r>
              <a:rPr lang="de-DE" dirty="0">
                <a:sym typeface="Wingdings" panose="05000000000000000000" pitchFamily="2" charset="2"/>
                <a:hlinkClick r:id="rId3"/>
              </a:rPr>
              <a:t> </a:t>
            </a:r>
            <a:r>
              <a:rPr lang="de-DE" dirty="0">
                <a:hlinkClick r:id="rId3"/>
              </a:rPr>
              <a:t>https://www.uni-augsburg.de/de/studium/organisation-beratung/organisation-und-formales/semesterbeitrage/</a:t>
            </a:r>
            <a:r>
              <a:rPr lang="de-DE" dirty="0"/>
              <a:t> </a:t>
            </a:r>
          </a:p>
          <a:p>
            <a:endParaRPr lang="de-DE" dirty="0"/>
          </a:p>
        </p:txBody>
      </p:sp>
      <p:pic>
        <p:nvPicPr>
          <p:cNvPr id="4" name="Grafik 3">
            <a:extLst>
              <a:ext uri="{FF2B5EF4-FFF2-40B4-BE49-F238E27FC236}">
                <a16:creationId xmlns:a16="http://schemas.microsoft.com/office/drawing/2014/main" id="{8C0D2F02-F3B1-4FA1-A343-B4D7BD089B62}"/>
              </a:ext>
            </a:extLst>
          </p:cNvPr>
          <p:cNvPicPr>
            <a:picLocks noChangeAspect="1"/>
          </p:cNvPicPr>
          <p:nvPr/>
        </p:nvPicPr>
        <p:blipFill>
          <a:blip r:embed="rId4"/>
          <a:stretch>
            <a:fillRect/>
          </a:stretch>
        </p:blipFill>
        <p:spPr>
          <a:xfrm>
            <a:off x="9227229" y="-546074"/>
            <a:ext cx="5359385" cy="4581563"/>
          </a:xfrm>
          <a:prstGeom prst="rect">
            <a:avLst/>
          </a:prstGeom>
        </p:spPr>
      </p:pic>
      <p:pic>
        <p:nvPicPr>
          <p:cNvPr id="5" name="Grafik 4">
            <a:extLst>
              <a:ext uri="{FF2B5EF4-FFF2-40B4-BE49-F238E27FC236}">
                <a16:creationId xmlns:a16="http://schemas.microsoft.com/office/drawing/2014/main" id="{45F8D9D0-45C6-7DE5-28E3-7D2EA4A5437B}"/>
              </a:ext>
            </a:extLst>
          </p:cNvPr>
          <p:cNvPicPr>
            <a:picLocks noChangeAspect="1"/>
          </p:cNvPicPr>
          <p:nvPr/>
        </p:nvPicPr>
        <p:blipFill>
          <a:blip r:embed="rId5"/>
          <a:srcRect l="30192" t="19920" r="5642" b="15190"/>
          <a:stretch>
            <a:fillRect/>
          </a:stretch>
        </p:blipFill>
        <p:spPr>
          <a:xfrm>
            <a:off x="603378" y="1244330"/>
            <a:ext cx="7040843" cy="4450175"/>
          </a:xfrm>
          <a:prstGeom prst="rect">
            <a:avLst/>
          </a:prstGeom>
        </p:spPr>
      </p:pic>
      <p:sp>
        <p:nvSpPr>
          <p:cNvPr id="2" name="Textfeld 1">
            <a:extLst>
              <a:ext uri="{FF2B5EF4-FFF2-40B4-BE49-F238E27FC236}">
                <a16:creationId xmlns:a16="http://schemas.microsoft.com/office/drawing/2014/main" id="{3773E2C7-7551-4EF6-A147-7433514B5610}"/>
              </a:ext>
            </a:extLst>
          </p:cNvPr>
          <p:cNvSpPr txBox="1"/>
          <p:nvPr/>
        </p:nvSpPr>
        <p:spPr>
          <a:xfrm>
            <a:off x="6943036" y="1946345"/>
            <a:ext cx="4963886" cy="646331"/>
          </a:xfrm>
          <a:prstGeom prst="rect">
            <a:avLst/>
          </a:prstGeom>
          <a:noFill/>
        </p:spPr>
        <p:txBody>
          <a:bodyPr wrap="square" rtlCol="0">
            <a:spAutoFit/>
          </a:bodyPr>
          <a:lstStyle/>
          <a:p>
            <a:r>
              <a:rPr lang="de-DE" dirty="0">
                <a:solidFill>
                  <a:schemeClr val="tx2"/>
                </a:solidFill>
              </a:rPr>
              <a:t>Jedes Semester (Januar/ Juli) wieder überweisen </a:t>
            </a:r>
            <a:r>
              <a:rPr lang="de-DE" dirty="0">
                <a:solidFill>
                  <a:schemeClr val="tx2"/>
                </a:solidFill>
                <a:sym typeface="Wingdings" panose="05000000000000000000" pitchFamily="2" charset="2"/>
              </a:rPr>
              <a:t> Stichwort: „Rückmeldung“</a:t>
            </a:r>
            <a:endParaRPr lang="de-DE" dirty="0">
              <a:solidFill>
                <a:schemeClr val="tx2"/>
              </a:solidFill>
            </a:endParaRPr>
          </a:p>
        </p:txBody>
      </p:sp>
    </p:spTree>
    <p:extLst>
      <p:ext uri="{BB962C8B-B14F-4D97-AF65-F5344CB8AC3E}">
        <p14:creationId xmlns:p14="http://schemas.microsoft.com/office/powerpoint/2010/main" val="2548159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Anmeldung Buddy-Programm</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Textfeld 1">
            <a:extLst>
              <a:ext uri="{FF2B5EF4-FFF2-40B4-BE49-F238E27FC236}">
                <a16:creationId xmlns:a16="http://schemas.microsoft.com/office/drawing/2014/main" id="{36AE0C17-92CA-4B25-8DC8-2EEEAA483B4B}"/>
              </a:ext>
            </a:extLst>
          </p:cNvPr>
          <p:cNvSpPr txBox="1"/>
          <p:nvPr/>
        </p:nvSpPr>
        <p:spPr>
          <a:xfrm>
            <a:off x="637451" y="1181818"/>
            <a:ext cx="5458549" cy="4247317"/>
          </a:xfrm>
          <a:prstGeom prst="rect">
            <a:avLst/>
          </a:prstGeom>
          <a:noFill/>
        </p:spPr>
        <p:txBody>
          <a:bodyPr wrap="square" rtlCol="0">
            <a:spAutoFit/>
          </a:bodyPr>
          <a:lstStyle/>
          <a:p>
            <a:r>
              <a:rPr lang="de-DE" dirty="0"/>
              <a:t>Um die internationalen Studierenden bei der Eingewöhnung in Augsburg zu unterstützen, werden ihnen im Rahmen des </a:t>
            </a:r>
            <a:r>
              <a:rPr lang="de-DE" b="1" dirty="0">
                <a:hlinkClick r:id="rId3"/>
              </a:rPr>
              <a:t>Buddy-Programms</a:t>
            </a:r>
            <a:r>
              <a:rPr lang="de-DE" dirty="0"/>
              <a:t> engagierte Augsburger Studierende, sogenannte "</a:t>
            </a:r>
            <a:r>
              <a:rPr lang="de-DE" dirty="0" err="1"/>
              <a:t>Buddies</a:t>
            </a:r>
            <a:r>
              <a:rPr lang="de-DE" dirty="0"/>
              <a:t>", zugeteilt. Diese sollen als Ansprechpartner "auf Augenhöhe" Hilfe und Orientierung bieten und können dabei selbst vom interkulturellen Austausch profitieren.</a:t>
            </a:r>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r>
              <a:rPr lang="de-DE" dirty="0"/>
              <a:t>für neue ausländische Studierende</a:t>
            </a:r>
          </a:p>
          <a:p>
            <a:pPr marL="285750" indent="-285750">
              <a:buFont typeface="Wingdings" panose="05000000000000000000" pitchFamily="2" charset="2"/>
              <a:buChar char="§"/>
            </a:pPr>
            <a:r>
              <a:rPr lang="de-DE" dirty="0"/>
              <a:t>zur Erleichterung des Studienbeginns, bei organisatorischen Fragen</a:t>
            </a:r>
          </a:p>
          <a:p>
            <a:pPr marL="285750" indent="-285750">
              <a:buFont typeface="Wingdings" panose="05000000000000000000" pitchFamily="2" charset="2"/>
              <a:buChar char="§"/>
            </a:pPr>
            <a:r>
              <a:rPr lang="de-DE" dirty="0"/>
              <a:t>Augsburger Studierende aus höheren Semestern engagieren sich ehrenamtlich</a:t>
            </a:r>
          </a:p>
          <a:p>
            <a:pPr marL="285750" indent="-285750">
              <a:buClr>
                <a:schemeClr val="tx2"/>
              </a:buClr>
              <a:buFont typeface="Wingdings" panose="05000000000000000000" pitchFamily="2" charset="2"/>
              <a:buChar char="§"/>
            </a:pPr>
            <a:endParaRPr lang="de-DE" dirty="0"/>
          </a:p>
          <a:p>
            <a:pPr marL="285750" indent="-285750">
              <a:buFont typeface="Wingdings" panose="05000000000000000000" pitchFamily="2" charset="2"/>
              <a:buChar char="§"/>
            </a:pPr>
            <a:r>
              <a:rPr lang="de-DE" dirty="0"/>
              <a:t>Anmelden können Sie sich </a:t>
            </a:r>
            <a:r>
              <a:rPr lang="de-DE" dirty="0">
                <a:hlinkClick r:id="rId4"/>
              </a:rPr>
              <a:t>hier</a:t>
            </a:r>
            <a:r>
              <a:rPr lang="de-DE" dirty="0"/>
              <a:t>!</a:t>
            </a:r>
          </a:p>
        </p:txBody>
      </p:sp>
      <p:pic>
        <p:nvPicPr>
          <p:cNvPr id="5" name="Grafik 4">
            <a:extLst>
              <a:ext uri="{FF2B5EF4-FFF2-40B4-BE49-F238E27FC236}">
                <a16:creationId xmlns:a16="http://schemas.microsoft.com/office/drawing/2014/main" id="{2C5AACE5-3979-F8C3-0E2D-CFD60F5A3EF3}"/>
              </a:ext>
            </a:extLst>
          </p:cNvPr>
          <p:cNvPicPr>
            <a:picLocks noChangeAspect="1"/>
          </p:cNvPicPr>
          <p:nvPr/>
        </p:nvPicPr>
        <p:blipFill>
          <a:blip r:embed="rId5"/>
          <a:srcRect l="12792" t="25524" r="11616" b="24661"/>
          <a:stretch/>
        </p:blipFill>
        <p:spPr>
          <a:xfrm>
            <a:off x="2808973" y="5499658"/>
            <a:ext cx="1802915" cy="1188118"/>
          </a:xfrm>
          <a:prstGeom prst="rect">
            <a:avLst/>
          </a:prstGeom>
        </p:spPr>
      </p:pic>
      <p:pic>
        <p:nvPicPr>
          <p:cNvPr id="6" name="Grafik 5">
            <a:extLst>
              <a:ext uri="{FF2B5EF4-FFF2-40B4-BE49-F238E27FC236}">
                <a16:creationId xmlns:a16="http://schemas.microsoft.com/office/drawing/2014/main" id="{C0E2A950-C1E8-A9DB-98C3-57029F5DAD7B}"/>
              </a:ext>
            </a:extLst>
          </p:cNvPr>
          <p:cNvPicPr>
            <a:picLocks noChangeAspect="1"/>
          </p:cNvPicPr>
          <p:nvPr/>
        </p:nvPicPr>
        <p:blipFill>
          <a:blip r:embed="rId6"/>
          <a:srcRect l="19275" t="12475" r="19645" b="15721"/>
          <a:stretch>
            <a:fillRect/>
          </a:stretch>
        </p:blipFill>
        <p:spPr>
          <a:xfrm>
            <a:off x="6096000" y="1457002"/>
            <a:ext cx="6015644" cy="4419960"/>
          </a:xfrm>
          <a:prstGeom prst="rect">
            <a:avLst/>
          </a:prstGeom>
        </p:spPr>
      </p:pic>
    </p:spTree>
    <p:extLst>
      <p:ext uri="{BB962C8B-B14F-4D97-AF65-F5344CB8AC3E}">
        <p14:creationId xmlns:p14="http://schemas.microsoft.com/office/powerpoint/2010/main" val="361374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rgbClr val="AD007C"/>
                </a:solidFill>
                <a:latin typeface="+mj-lt"/>
              </a:rPr>
              <a:t>Mailverteiler des Akademischen Auslandsamts abonnieren</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753200" cy="4970329"/>
          </a:xfrm>
        </p:spPr>
        <p:txBody>
          <a:bodyPr/>
          <a:lstStyle/>
          <a:p>
            <a:endParaRPr lang="de-DE" sz="2000" spc="-55" dirty="0">
              <a:solidFill>
                <a:srgbClr val="BD258F"/>
              </a:solidFill>
              <a:latin typeface="Arial MT"/>
              <a:cs typeface="Arial MT"/>
            </a:endParaRPr>
          </a:p>
          <a:p>
            <a:endParaRPr lang="de-DE" spc="-55" dirty="0">
              <a:solidFill>
                <a:srgbClr val="BD258F"/>
              </a:solid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4" name="Textfeld 3">
            <a:extLst>
              <a:ext uri="{FF2B5EF4-FFF2-40B4-BE49-F238E27FC236}">
                <a16:creationId xmlns:a16="http://schemas.microsoft.com/office/drawing/2014/main" id="{E210AA54-B313-460D-B243-506BAFE67BF5}"/>
              </a:ext>
            </a:extLst>
          </p:cNvPr>
          <p:cNvSpPr txBox="1"/>
          <p:nvPr/>
        </p:nvSpPr>
        <p:spPr>
          <a:xfrm>
            <a:off x="647209" y="1876926"/>
            <a:ext cx="10005079" cy="923330"/>
          </a:xfrm>
          <a:prstGeom prst="rect">
            <a:avLst/>
          </a:prstGeom>
          <a:noFill/>
        </p:spPr>
        <p:txBody>
          <a:bodyPr wrap="square" rtlCol="0">
            <a:spAutoFit/>
          </a:bodyPr>
          <a:lstStyle/>
          <a:p>
            <a:pPr marL="285750" indent="-285750">
              <a:buFont typeface="Wingdings" panose="05000000000000000000" pitchFamily="2" charset="2"/>
              <a:buChar char="§"/>
            </a:pPr>
            <a:r>
              <a:rPr lang="de-DE" dirty="0"/>
              <a:t>für Informationen zu Veranstaltungen, Stipendienausschreibungen etc.</a:t>
            </a:r>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r>
              <a:rPr lang="de-DE" dirty="0"/>
              <a:t>Schicken Sie einfach eine E-Mail an info@aaa.uni-augsburg.de mit dem Betreff: </a:t>
            </a:r>
            <a:r>
              <a:rPr lang="de-DE" i="1" dirty="0" err="1"/>
              <a:t>aaa-infomail</a:t>
            </a:r>
            <a:endParaRPr lang="de-DE" dirty="0"/>
          </a:p>
        </p:txBody>
      </p:sp>
      <p:pic>
        <p:nvPicPr>
          <p:cNvPr id="8" name="Grafik 7">
            <a:extLst>
              <a:ext uri="{FF2B5EF4-FFF2-40B4-BE49-F238E27FC236}">
                <a16:creationId xmlns:a16="http://schemas.microsoft.com/office/drawing/2014/main" id="{81DA843C-0615-6870-316A-7E32A65B28BD}"/>
              </a:ext>
            </a:extLst>
          </p:cNvPr>
          <p:cNvPicPr>
            <a:picLocks noChangeAspect="1"/>
          </p:cNvPicPr>
          <p:nvPr/>
        </p:nvPicPr>
        <p:blipFill>
          <a:blip r:embed="rId2"/>
          <a:stretch>
            <a:fillRect/>
          </a:stretch>
        </p:blipFill>
        <p:spPr>
          <a:xfrm rot="960813">
            <a:off x="9602665" y="690215"/>
            <a:ext cx="1365333" cy="1365333"/>
          </a:xfrm>
          <a:prstGeom prst="rect">
            <a:avLst/>
          </a:prstGeom>
        </p:spPr>
      </p:pic>
      <p:pic>
        <p:nvPicPr>
          <p:cNvPr id="10" name="Grafik 9">
            <a:extLst>
              <a:ext uri="{FF2B5EF4-FFF2-40B4-BE49-F238E27FC236}">
                <a16:creationId xmlns:a16="http://schemas.microsoft.com/office/drawing/2014/main" id="{EB3F6DC8-9467-E3D3-13C0-DC650C4A6A3A}"/>
              </a:ext>
            </a:extLst>
          </p:cNvPr>
          <p:cNvPicPr>
            <a:picLocks noChangeAspect="1"/>
          </p:cNvPicPr>
          <p:nvPr/>
        </p:nvPicPr>
        <p:blipFill>
          <a:blip r:embed="rId3"/>
          <a:stretch>
            <a:fillRect/>
          </a:stretch>
        </p:blipFill>
        <p:spPr>
          <a:xfrm>
            <a:off x="2255520" y="3510182"/>
            <a:ext cx="7680960" cy="2280285"/>
          </a:xfrm>
          <a:prstGeom prst="rect">
            <a:avLst/>
          </a:prstGeom>
        </p:spPr>
      </p:pic>
    </p:spTree>
    <p:extLst>
      <p:ext uri="{BB962C8B-B14F-4D97-AF65-F5344CB8AC3E}">
        <p14:creationId xmlns:p14="http://schemas.microsoft.com/office/powerpoint/2010/main" val="16070974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AGENDAWIZARD" val="&lt;ee4p&gt;&lt;layouts&gt;&lt;layout name=&quot;Box 1&quot; id=&quot;1_1&quot;&gt;&lt;standard&gt;&lt;textframe horizontalAnchor=&quot;1&quot; marginBottom=&quot;6&quot; marginLeft=&quot;0&quot; marginRight=&quot;0&quot; marginTop=&quot;6&quot; orientation=&quot;1&quot; verticalAnchor=&quot;1&quot; /&gt;&lt;font name=&quot;Arial&quot; bold=&quot;0&quot; italic=&quot;0&quot; color=&quot;13&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fontSizeAuto=&quot;1&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1.125&quot; top=&quot;133.875&quot; width=&quot;657.75&quot; height=&quot;328.875&quot; /&gt;&lt;!--&#10;      &lt;subtitle&gt;&#10;        &lt;position left=&quot;31.25&quot; top=&quot;92.00031&quot; width=&quot;657.75&quot; height=&quot;19.25&quot;/&gt;&#10;        &lt;font size=&quot;16&quot;/&gt;&#10;        &lt;textframe marginBottom=&quot;0&quot; marginTop=&quot;0&quot;/&gt;&#10;        &lt;paragraphformat alignment=&quot;1&quot;/&gt;&#10;      &lt;/subtitle&gt;&#10;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lowedLevels=&quot;4&quot; itemNoFormats=&quot;{1}¦{1}.{2}¦{3:alphaLC}¦{3:alphaLC}.{4:alphaLC}&quot; /&gt;&lt;!-- Agenda item formats --&gt;&lt;cases&gt;&lt;case level=&quot;1&quot; selected=&quot;0&quot; break=&quot;0&quot; topMinSpacing=&quot;5&quot; topMaxSpacing=&quot;5&quot; bottomMinSpacing=&quot;0&quot; bottomMaxSpacing=&quot;0&quot;&gt;&lt;element field=&quot;itemno&quot; type=&quot;autoshape&quot; autoShapeType=&quot;1&quot; indent=&quot;(level-1)*(itemSingleHeight+topicLeftSpacing)&quot; indent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 indent=&quot;(level-1)*(itemSingleHeight+topicLeftSpacing)&quot; indentType=&quot;2&quot;&gt;&lt;paragraphformat alignment=&quot;1&quot; /&gt;&lt;textframe marginLeft=&quot;6&quot; /&gt;&lt;font bold=&quot;1&quot; /&gt;&lt;/element&gt;&lt;element field=&quot;responsible&quot; type=&quot;autoshape&quot; autoShapeType=&quot;1&quot; indent=&quot;(level-1)*(itemSingleHeight+topicLeftSpacing)&quot; indentType=&quot;1&quot;&gt;&lt;paragraphformat alignment=&quot;1&quot; /&gt;&lt;/element&gt;&lt;element field=&quot;freecolumn&quot; type=&quot;autoshape&quot; autoShapeType=&quot;1&quot; indent=&quot;(level-1)*(itemSingleHeight+topicLeftSpacing)&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level*(itemSingleHeight+topicLeftSpacing)&quot; top=&quot;0&quot; width=&quot;agendaWidth-topicLeftSpacing-itemNoWidth-(level-1)*(itemSingleHeight+topicLeftSpacing)&quot; height=&quot;itemHeight&quot; /&gt;&lt;fill foreColor=&quot;#D9D9D9&quot; visible=&quot;1&quot; /&gt;&lt;/element&gt;&lt;element field=&quot;itemno&quot; type=&quot;autoshape&quot; autoShapeType=&quot;1&quot; indent=&quot;(level-1)*(itemSingleHeight+topicLeftSpacing)&quot; indent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 indent=&quot;(level-1)*(itemSingleHeight+topicLeftSpacing)&quot; indentType=&quot;2&quot;&gt;&lt;paragraphformat alignment=&quot;1&quot; /&gt;&lt;font bold=&quot;1&quot; /&gt;&lt;textframe marginLeft=&quot;6&quot; /&gt;&lt;/element&gt;&lt;element field=&quot;responsible&quot; type=&quot;autoshape&quot; autoShapeType=&quot;1&quot; indent=&quot;(level-1)*(itemSingleHeight+topicLeftSpacing)&quot; indentType=&quot;1&quot;&gt;&lt;paragraphformat alignment=&quot;1&quot; /&gt;&lt;/element&gt;&lt;element field=&quot;freecolumn&quot; type=&quot;autoshape&quot; autoShapeType=&quot;1&quot; indent=&quot;(level-1)*(itemSingleHeight+topicLeftSpacing)&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0&quot; break=&quot;1&quot; topMinSpacing=&quot;5&quot; topMaxSpacing=&quot;5&quot; bottomMinSpacing=&quot;0&quot; bottomMaxSpacing=&quot;0&quot;&gt;&lt;element field=&quot;topic&quot; type=&quot;autoshape&quot; autoShapeType=&quot;1&quot; indent=&quot;(level-1)*(itemSingleHeight+topicLeftSpacing)&quot; indentType=&quot;2&quot;&gt;&lt;paragraphformat alignment=&quot;1&quot; /&gt;&lt;textframe marginLeft=&quot;6&quot; /&gt;&lt;font bold=&quot;1&quot; italic=&quot;1&quot; /&gt;&lt;/element&gt;&lt;element field=&quot;responsible&quot; type=&quot;autoshape&quot; autoShapeType=&quot;1&quot; indent=&quot;(level-1)*(itemSingleHeight+topicLeftSpacing)&quot; indentType=&quot;1&quot;&gt;&lt;paragraphformat alignment=&quot;1&quot; /&gt;&lt;font italic=&quot;1&quot; /&gt;&lt;/element&gt;&lt;element field=&quot;freecolumn&quot; type=&quot;autoshape&quot; autoShapeType=&quot;1&quot; indent=&quot;(level-1)*(itemSingleHeight+topicLeftSpacing)&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level*(itemSingleHeight+topicLeftSpacing)&quot; top=&quot;0&quot; width=&quot;agendaWidth-topicLeftSpacing-itemNoWidth-(level-1)*(itemSingleHeight+topicLeftSpacing)&quot; height=&quot;itemHeight&quot; /&gt;&lt;fill foreColor=&quot;#D9D9D9&quot; visible=&quot;1&quot; /&gt;&lt;/element&gt;&lt;element field=&quot;topic&quot; type=&quot;autoshape&quot; autoShapeType=&quot;1&quot; indent=&quot;(level-1)*(itemSingleHeight+topicLeftSpacing)&quot; indentType=&quot;2&quot;&gt;&lt;paragraphformat alignment=&quot;1&quot; /&gt;&lt;font bold=&quot;1&quot; italic=&quot;1&quot; /&gt;&lt;textframe marginLeft=&quot;6&quot; /&gt;&lt;/element&gt;&lt;element field=&quot;responsible&quot; type=&quot;autoshape&quot; autoShapeType=&quot;1&quot; indent=&quot;(level-1)*(itemSingleHeight+topicLeftSpacing)&quot; indentType=&quot;1&quot;&gt;&lt;paragraphformat alignment=&quot;1&quot; /&gt;&lt;font italic=&quot;1&quot; /&gt;&lt;/element&gt;&lt;element field=&quot;freecolumn&quot; type=&quot;autoshape&quot; autoShapeType=&quot;1&quot; indent=&quot;(level-1)*(itemSingleHeight+topicLeftSpacing)&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New Agenda&quot; title=&quot;Agenda&quot; subtitle=&quot;&quot; sizingModeId=&quot;2&quot; fontSize=&quot;16&quot; fontSizeAuto=&quot;1&quot; startTime=&quot;540&quot; timeFormatId=&quot;1&quot; startItemNo=&quot;1&quot; createSingleAgendaSlide=&quot;1&quot; createSeparatingSlides=&quot;1&quot; createBackupSlide=&quot;1&quot; layoutId=&quot;1_1&quot; createSections=&quot;0&quot;&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items /&gt;&lt;/agenda&gt;&lt;agenda name=&quot;Guidelines&quot; title=&quot;Guidelines&quot; subtitle=&quot;&quot; sizingModeId=&quot;2&quot; fontSize=&quot;16&quot; fontSizeAuto=&quot;1&quot; startTime=&quot;540&quot; timeFormatId=&quot;1&quot; startItemNo=&quot;1&quot; createSingleAgendaSlide=&quot;1&quot; createSeparatingSlides=&quot;1&quot; createBackupSlide=&quot;1&quot; layoutId=&quot;1_1&quot; createSections=&quot;0&quot;&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items /&gt;&lt;/agenda&gt;&lt;/contents&gt;&lt;/ee4p&gt;"/>
</p:tagLst>
</file>

<file path=ppt/tags/tag10.xml><?xml version="1.0" encoding="utf-8"?>
<p:tagLst xmlns:a="http://schemas.openxmlformats.org/drawingml/2006/main" xmlns:r="http://schemas.openxmlformats.org/officeDocument/2006/relationships" xmlns:p="http://schemas.openxmlformats.org/presentationml/2006/main">
  <p:tag name="SHAPE_LOCKS" val="3"/>
</p:tagLst>
</file>

<file path=ppt/tags/tag11.xml><?xml version="1.0" encoding="utf-8"?>
<p:tagLst xmlns:a="http://schemas.openxmlformats.org/drawingml/2006/main" xmlns:r="http://schemas.openxmlformats.org/officeDocument/2006/relationships" xmlns:p="http://schemas.openxmlformats.org/presentationml/2006/main">
  <p:tag name="SHAPE_LOCKS" val="3"/>
</p:tagLst>
</file>

<file path=ppt/tags/tag12.xml><?xml version="1.0" encoding="utf-8"?>
<p:tagLst xmlns:a="http://schemas.openxmlformats.org/drawingml/2006/main" xmlns:r="http://schemas.openxmlformats.org/officeDocument/2006/relationships" xmlns:p="http://schemas.openxmlformats.org/presentationml/2006/main">
  <p:tag name="SHAPE_LOCKS" val="3"/>
</p:tagLst>
</file>

<file path=ppt/tags/tag13.xml><?xml version="1.0" encoding="utf-8"?>
<p:tagLst xmlns:a="http://schemas.openxmlformats.org/drawingml/2006/main" xmlns:r="http://schemas.openxmlformats.org/officeDocument/2006/relationships" xmlns:p="http://schemas.openxmlformats.org/presentationml/2006/main">
  <p:tag name="SHAPE_LOCKS" val="3"/>
</p:tagLst>
</file>

<file path=ppt/tags/tag14.xml><?xml version="1.0" encoding="utf-8"?>
<p:tagLst xmlns:a="http://schemas.openxmlformats.org/drawingml/2006/main" xmlns:r="http://schemas.openxmlformats.org/officeDocument/2006/relationships" xmlns:p="http://schemas.openxmlformats.org/presentationml/2006/main">
  <p:tag name="SHAPE_LOCKS" val="3"/>
</p:tagLst>
</file>

<file path=ppt/tags/tag15.xml><?xml version="1.0" encoding="utf-8"?>
<p:tagLst xmlns:a="http://schemas.openxmlformats.org/drawingml/2006/main" xmlns:r="http://schemas.openxmlformats.org/officeDocument/2006/relationships" xmlns:p="http://schemas.openxmlformats.org/presentationml/2006/main">
  <p:tag name="SHAPE_LOCKS" val="3"/>
</p:tagLst>
</file>

<file path=ppt/tags/tag2.xml><?xml version="1.0" encoding="utf-8"?>
<p:tagLst xmlns:a="http://schemas.openxmlformats.org/drawingml/2006/main" xmlns:r="http://schemas.openxmlformats.org/officeDocument/2006/relationships" xmlns:p="http://schemas.openxmlformats.org/presentationml/2006/main">
  <p:tag name="SHAPE_LOCKS" val="7"/>
</p:tagLst>
</file>

<file path=ppt/tags/tag3.xml><?xml version="1.0" encoding="utf-8"?>
<p:tagLst xmlns:a="http://schemas.openxmlformats.org/drawingml/2006/main" xmlns:r="http://schemas.openxmlformats.org/officeDocument/2006/relationships" xmlns:p="http://schemas.openxmlformats.org/presentationml/2006/main">
  <p:tag name="SHAPE_LOCKS" val="7"/>
</p:tagLst>
</file>

<file path=ppt/tags/tag4.xml><?xml version="1.0" encoding="utf-8"?>
<p:tagLst xmlns:a="http://schemas.openxmlformats.org/drawingml/2006/main" xmlns:r="http://schemas.openxmlformats.org/officeDocument/2006/relationships" xmlns:p="http://schemas.openxmlformats.org/presentationml/2006/main">
  <p:tag name="SHAPE_LOCKS" val="7"/>
</p:tagLst>
</file>

<file path=ppt/tags/tag5.xml><?xml version="1.0" encoding="utf-8"?>
<p:tagLst xmlns:a="http://schemas.openxmlformats.org/drawingml/2006/main" xmlns:r="http://schemas.openxmlformats.org/officeDocument/2006/relationships" xmlns:p="http://schemas.openxmlformats.org/presentationml/2006/main">
  <p:tag name="SHAPE_LOCKS" val="7"/>
</p:tagLst>
</file>

<file path=ppt/tags/tag6.xml><?xml version="1.0" encoding="utf-8"?>
<p:tagLst xmlns:a="http://schemas.openxmlformats.org/drawingml/2006/main" xmlns:r="http://schemas.openxmlformats.org/officeDocument/2006/relationships" xmlns:p="http://schemas.openxmlformats.org/presentationml/2006/main">
  <p:tag name="SHAPE_LOCKS" val="7"/>
</p:tagLst>
</file>

<file path=ppt/tags/tag7.xml><?xml version="1.0" encoding="utf-8"?>
<p:tagLst xmlns:a="http://schemas.openxmlformats.org/drawingml/2006/main" xmlns:r="http://schemas.openxmlformats.org/officeDocument/2006/relationships" xmlns:p="http://schemas.openxmlformats.org/presentationml/2006/main">
  <p:tag name="SHAPE_LOCKS" val="3"/>
</p:tagLst>
</file>

<file path=ppt/tags/tag8.xml><?xml version="1.0" encoding="utf-8"?>
<p:tagLst xmlns:a="http://schemas.openxmlformats.org/drawingml/2006/main" xmlns:r="http://schemas.openxmlformats.org/officeDocument/2006/relationships" xmlns:p="http://schemas.openxmlformats.org/presentationml/2006/main">
  <p:tag name="SHAPE_LOCKS" val="3"/>
</p:tagLst>
</file>

<file path=ppt/tags/tag9.xml><?xml version="1.0" encoding="utf-8"?>
<p:tagLst xmlns:a="http://schemas.openxmlformats.org/drawingml/2006/main" xmlns:r="http://schemas.openxmlformats.org/officeDocument/2006/relationships" xmlns:p="http://schemas.openxmlformats.org/presentationml/2006/main">
  <p:tag name="SHAPE_LOCKS" val="3"/>
</p:tagLst>
</file>

<file path=ppt/theme/theme1.xml><?xml version="1.0" encoding="utf-8"?>
<a:theme xmlns:a="http://schemas.openxmlformats.org/drawingml/2006/main" name="Office">
  <a:themeElements>
    <a:clrScheme name="Einrichtungen, Kommunikation">
      <a:dk1>
        <a:sysClr val="windowText" lastClr="000000"/>
      </a:dk1>
      <a:lt1>
        <a:sysClr val="window" lastClr="FFFFFF"/>
      </a:lt1>
      <a:dk2>
        <a:srgbClr val="AD007C"/>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inrichtungen, Kommunikation">
        <a:dk1>
          <a:sysClr val="windowText" lastClr="000000"/>
        </a:dk1>
        <a:lt1>
          <a:sysClr val="window" lastClr="FFFFFF"/>
        </a:lt1>
        <a:dk2>
          <a:srgbClr val="AD007C"/>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Katholisch-Theologische Fakultät">
        <a:dk1>
          <a:sysClr val="windowText" lastClr="000000"/>
        </a:dk1>
        <a:lt1>
          <a:sysClr val="window" lastClr="FFFFFF"/>
        </a:lt1>
        <a:dk2>
          <a:srgbClr val="F6A800"/>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Philosophisch-Sozialwissenschaftliche Fakultät">
        <a:dk1>
          <a:sysClr val="windowText" lastClr="000000"/>
        </a:dk1>
        <a:lt1>
          <a:sysClr val="window" lastClr="FFFFFF"/>
        </a:lt1>
        <a:dk2>
          <a:srgbClr val="EB690B"/>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Philologisch-Historische Fakultät">
        <a:dk1>
          <a:sysClr val="windowText" lastClr="000000"/>
        </a:dk1>
        <a:lt1>
          <a:sysClr val="window" lastClr="FFFFFF"/>
        </a:lt1>
        <a:dk2>
          <a:srgbClr val="D4002D"/>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Wirtschaftswissenschaftliche Fakultät">
        <a:dk1>
          <a:sysClr val="windowText" lastClr="000000"/>
        </a:dk1>
        <a:lt1>
          <a:sysClr val="window" lastClr="FFFFFF"/>
        </a:lt1>
        <a:dk2>
          <a:srgbClr val="00AECF"/>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Juristische Fakultät">
        <a:dk1>
          <a:sysClr val="windowText" lastClr="000000"/>
        </a:dk1>
        <a:lt1>
          <a:sysClr val="window" lastClr="FFFFFF"/>
        </a:lt1>
        <a:dk2>
          <a:srgbClr val="0087C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Medizinische Fakultät">
        <a:dk1>
          <a:sysClr val="windowText" lastClr="000000"/>
        </a:dk1>
        <a:lt1>
          <a:sysClr val="window" lastClr="FFFFFF"/>
        </a:lt1>
        <a:dk2>
          <a:srgbClr val="15558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Fakultät für Angewandte Informatik">
        <a:dk1>
          <a:sysClr val="windowText" lastClr="000000"/>
        </a:dk1>
        <a:lt1>
          <a:sysClr val="window" lastClr="FFFFFF"/>
        </a:lt1>
        <a:dk2>
          <a:srgbClr val="489324"/>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Mathematisch-Naturwissenschaftliche Fakultät">
        <a:dk1>
          <a:sysClr val="windowText" lastClr="000000"/>
        </a:dk1>
        <a:lt1>
          <a:sysClr val="window" lastClr="FFFFFF"/>
        </a:lt1>
        <a:dk2>
          <a:srgbClr val="00656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Universitätsleitung, gesamtuniversitär">
        <a:dk1>
          <a:sysClr val="windowText" lastClr="000000"/>
        </a:dk1>
        <a:lt1>
          <a:sysClr val="window" lastClr="FFFFFF"/>
        </a:lt1>
        <a:dk2>
          <a:srgbClr val="B3B3B3"/>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Lst>
  <a:custClrLst>
    <a:custClr name="Einrichtungen, Kommunikation">
      <a:srgbClr val="AD007C"/>
    </a:custClr>
    <a:custClr name="Katholisch-Theologische Fakultät">
      <a:srgbClr val="F6A800"/>
    </a:custClr>
    <a:custClr name="Philosophisch-Sozialwissenschaftliche Fakultät">
      <a:srgbClr val="EB690B"/>
    </a:custClr>
    <a:custClr name="Philologisch-Historische Fakultät">
      <a:srgbClr val="D4002D"/>
    </a:custClr>
    <a:custClr name="Wirtschaftswissenschaftliche Fakultät">
      <a:srgbClr val="00AECF"/>
    </a:custClr>
    <a:custClr name="Juristische Fakultät">
      <a:srgbClr val="0087C1"/>
    </a:custClr>
    <a:custClr name="Medizinische Fakultät">
      <a:srgbClr val="155581"/>
    </a:custClr>
    <a:custClr name="Fakultät für Angewandte Informatik">
      <a:srgbClr val="489324"/>
    </a:custClr>
    <a:custClr name="Mathematisch-Naturwissenschaftliche Fakultät">
      <a:srgbClr val="006561"/>
    </a:custClr>
    <a:custClr name="Universitätsleitung, gesamtuniversitär">
      <a:srgbClr val="B3B3B3"/>
    </a:custClr>
  </a:custClrLst>
  <a:extLst>
    <a:ext uri="{05A4C25C-085E-4340-85A3-A5531E510DB2}">
      <thm15:themeFamily xmlns:thm15="http://schemas.microsoft.com/office/thememl/2012/main" name="Präsentationsmaster Vorlage WiWi" id="{7E59AA7B-5322-AB46-B792-6D0585BF3429}" vid="{BA5AD586-BAC6-6047-82C3-E239C9A49CE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prasentationsmaster_vorlage_serviceeinrichtungen_kommunikation</Template>
  <TotalTime>0</TotalTime>
  <Words>4407</Words>
  <Application>Microsoft Office PowerPoint</Application>
  <PresentationFormat>Breitbild</PresentationFormat>
  <Paragraphs>857</Paragraphs>
  <Slides>48</Slides>
  <Notes>27</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48</vt:i4>
      </vt:variant>
    </vt:vector>
  </HeadingPairs>
  <TitlesOfParts>
    <vt:vector size="57" baseType="lpstr">
      <vt:lpstr>Aptos</vt:lpstr>
      <vt:lpstr>Arial</vt:lpstr>
      <vt:lpstr>Arial MT</vt:lpstr>
      <vt:lpstr>Calibri</vt:lpstr>
      <vt:lpstr>Canva Sans</vt:lpstr>
      <vt:lpstr>Canva Sans Bold</vt:lpstr>
      <vt:lpstr>Symbol</vt:lpstr>
      <vt:lpstr>Wingdings</vt:lpstr>
      <vt:lpstr>Office</vt:lpstr>
      <vt:lpstr>Erste Schritte</vt:lpstr>
      <vt:lpstr>PowerPoint-Präsentation</vt:lpstr>
      <vt:lpstr>Ihre Ansprechpartner*innen im Akademischen Auslandsamt der Uni Augsburg</vt:lpstr>
      <vt:lpstr>Erste Schritte</vt:lpstr>
      <vt:lpstr>Termine recherchieren  https://www.uni-augsburg.de/de/studium/organisation-beratung/fristen-und-termine/ </vt:lpstr>
      <vt:lpstr>Ein Zimmer (in Augsburg) finden</vt:lpstr>
      <vt:lpstr>Semesterbeitrag überweisen</vt:lpstr>
      <vt:lpstr>Anmeldung Buddy-Programm</vt:lpstr>
      <vt:lpstr>Mailverteiler des Akademischen Auslandsamts abonnieren</vt:lpstr>
      <vt:lpstr>Studentische Mail weiterleiten</vt:lpstr>
      <vt:lpstr>Einführungsveranstaltungen der Studienfächer recherchieren</vt:lpstr>
      <vt:lpstr>Zentrale Einführungsveranstaltung für alle Erstsemester</vt:lpstr>
      <vt:lpstr>Anmeldung Stadtführung</vt:lpstr>
      <vt:lpstr>Orientierung mit öffentlichen Verkehrsmitteln</vt:lpstr>
      <vt:lpstr>Deutschlandticket – Ermäßigung für Studierende</vt:lpstr>
      <vt:lpstr>Das Deutschlandticket kaufen</vt:lpstr>
      <vt:lpstr>Das Deutschlandticket kaufen</vt:lpstr>
      <vt:lpstr>Das Deutschlandticket kaufen</vt:lpstr>
      <vt:lpstr>Erste Schritte</vt:lpstr>
      <vt:lpstr>SIM-Karte kaufen</vt:lpstr>
      <vt:lpstr>Bankkonto eröffnen</vt:lpstr>
      <vt:lpstr>Bankkonto eröffnen</vt:lpstr>
      <vt:lpstr>Zahlungsarten in Deutschland</vt:lpstr>
      <vt:lpstr>Krankenversicherung </vt:lpstr>
      <vt:lpstr>Krankenversicherung (KV) </vt:lpstr>
      <vt:lpstr>Krankenversicherung </vt:lpstr>
      <vt:lpstr>Immatrikulation/ Einschreibung</vt:lpstr>
      <vt:lpstr>Erste Schritte</vt:lpstr>
      <vt:lpstr>CampusCard</vt:lpstr>
      <vt:lpstr>RZ-Kennung (Rechenzentrums-Kennung)</vt:lpstr>
      <vt:lpstr>Eduroam einrichten</vt:lpstr>
      <vt:lpstr>Immatrikulationsbescheinigung(en) ausdrucken</vt:lpstr>
      <vt:lpstr>Digitale Dienste</vt:lpstr>
      <vt:lpstr>Digitale Dienste</vt:lpstr>
      <vt:lpstr>2-Faktor-Authentifizierung für Webdienste an der Uni Augsburg </vt:lpstr>
      <vt:lpstr>Microsoft 365 installieren</vt:lpstr>
      <vt:lpstr>Erste Schritte</vt:lpstr>
      <vt:lpstr>Nicht-EU-Bürger*innen:  Anmeldung bei der Stadt Augsburg &amp; Aufenthaltserlaubnis</vt:lpstr>
      <vt:lpstr>EU-Bürger*innen: Anmeldung bei der Stadt Augsburg</vt:lpstr>
      <vt:lpstr>AAA-Projekt: Sprachtandem</vt:lpstr>
      <vt:lpstr>AAA-Projekt: ZIS</vt:lpstr>
      <vt:lpstr>Career Service</vt:lpstr>
      <vt:lpstr>UniAugsburg App</vt:lpstr>
      <vt:lpstr>Deutschkurse</vt:lpstr>
      <vt:lpstr>Deutschkurse</vt:lpstr>
      <vt:lpstr>Hochschulsport</vt:lpstr>
      <vt:lpstr>Studierendenrabatte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ein- oder mehrzeilig</dc:title>
  <dc:creator>Birgit Reß</dc:creator>
  <cp:lastModifiedBy>Olivia Mannes</cp:lastModifiedBy>
  <cp:revision>247</cp:revision>
  <cp:lastPrinted>2021-09-30T13:19:22Z</cp:lastPrinted>
  <dcterms:created xsi:type="dcterms:W3CDTF">2021-08-24T14:00:05Z</dcterms:created>
  <dcterms:modified xsi:type="dcterms:W3CDTF">2026-03-24T11:30:02Z</dcterms:modified>
</cp:coreProperties>
</file>