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5" r:id="rId2"/>
    <p:sldId id="306" r:id="rId3"/>
    <p:sldId id="307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" id="{A0A0D1CC-08CD-438F-8880-E96CDF0A679F}">
          <p14:sldIdLst>
            <p14:sldId id="305"/>
          </p14:sldIdLst>
        </p14:section>
        <p14:section name="Agenda" id="{92AE5CDA-3F1E-4F40-8757-4EA0BBBCAC28}">
          <p14:sldIdLst>
            <p14:sldId id="306"/>
          </p14:sldIdLst>
        </p14:section>
        <p14:section name="Text" id="{347F8859-284E-44BE-B6B7-826722FC76BB}">
          <p14:sldIdLst>
            <p14:sldId id="30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8" autoAdjust="0"/>
    <p:restoredTop sz="94660"/>
  </p:normalViewPr>
  <p:slideViewPr>
    <p:cSldViewPr snapToGrid="0">
      <p:cViewPr varScale="1">
        <p:scale>
          <a:sx n="81" d="100"/>
          <a:sy n="81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538.xml"/><Relationship Id="rId7" Type="http://schemas.openxmlformats.org/officeDocument/2006/relationships/image" Target="../media/image5.png"/><Relationship Id="rId2" Type="http://schemas.openxmlformats.org/officeDocument/2006/relationships/tags" Target="../tags/tag537.xml"/><Relationship Id="rId1" Type="http://schemas.openxmlformats.org/officeDocument/2006/relationships/tags" Target="../tags/tag536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39.xml"/></Relationships>
</file>

<file path=ppt/slideLayouts/_rels/slideLayout10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542.xml"/><Relationship Id="rId7" Type="http://schemas.openxmlformats.org/officeDocument/2006/relationships/image" Target="../media/image1.png"/><Relationship Id="rId2" Type="http://schemas.openxmlformats.org/officeDocument/2006/relationships/tags" Target="../tags/tag541.xml"/><Relationship Id="rId1" Type="http://schemas.openxmlformats.org/officeDocument/2006/relationships/tags" Target="../tags/tag54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4.xml"/><Relationship Id="rId4" Type="http://schemas.openxmlformats.org/officeDocument/2006/relationships/tags" Target="../tags/tag543.xml"/></Relationships>
</file>

<file path=ppt/slideLayouts/_rels/slideLayout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547.xml"/><Relationship Id="rId7" Type="http://schemas.openxmlformats.org/officeDocument/2006/relationships/image" Target="../media/image5.png"/><Relationship Id="rId2" Type="http://schemas.openxmlformats.org/officeDocument/2006/relationships/tags" Target="../tags/tag546.xml"/><Relationship Id="rId1" Type="http://schemas.openxmlformats.org/officeDocument/2006/relationships/tags" Target="../tags/tag545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48.xml"/></Relationships>
</file>

<file path=ppt/slideLayouts/_rels/slideLayout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551.xml"/><Relationship Id="rId7" Type="http://schemas.openxmlformats.org/officeDocument/2006/relationships/image" Target="../media/image1.png"/><Relationship Id="rId2" Type="http://schemas.openxmlformats.org/officeDocument/2006/relationships/tags" Target="../tags/tag550.xml"/><Relationship Id="rId1" Type="http://schemas.openxmlformats.org/officeDocument/2006/relationships/tags" Target="../tags/tag5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53.xml"/><Relationship Id="rId4" Type="http://schemas.openxmlformats.org/officeDocument/2006/relationships/tags" Target="../tags/tag552.xml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556.xml"/><Relationship Id="rId7" Type="http://schemas.openxmlformats.org/officeDocument/2006/relationships/image" Target="../media/image5.png"/><Relationship Id="rId2" Type="http://schemas.openxmlformats.org/officeDocument/2006/relationships/tags" Target="../tags/tag555.xml"/><Relationship Id="rId1" Type="http://schemas.openxmlformats.org/officeDocument/2006/relationships/tags" Target="../tags/tag554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57.xml"/></Relationships>
</file>

<file path=ppt/slideLayouts/_rels/slideLayout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560.xml"/><Relationship Id="rId7" Type="http://schemas.openxmlformats.org/officeDocument/2006/relationships/image" Target="../media/image1.png"/><Relationship Id="rId2" Type="http://schemas.openxmlformats.org/officeDocument/2006/relationships/tags" Target="../tags/tag559.xml"/><Relationship Id="rId1" Type="http://schemas.openxmlformats.org/officeDocument/2006/relationships/tags" Target="../tags/tag5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62.xml"/><Relationship Id="rId4" Type="http://schemas.openxmlformats.org/officeDocument/2006/relationships/tags" Target="../tags/tag561.xml"/></Relationships>
</file>

<file path=ppt/slideLayouts/_rels/slideLayout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565.xml"/><Relationship Id="rId7" Type="http://schemas.openxmlformats.org/officeDocument/2006/relationships/image" Target="../media/image5.png"/><Relationship Id="rId2" Type="http://schemas.openxmlformats.org/officeDocument/2006/relationships/tags" Target="../tags/tag564.xml"/><Relationship Id="rId1" Type="http://schemas.openxmlformats.org/officeDocument/2006/relationships/tags" Target="../tags/tag563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66.xml"/></Relationships>
</file>

<file path=ppt/slideLayouts/_rels/slideLayout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569.xml"/><Relationship Id="rId7" Type="http://schemas.openxmlformats.org/officeDocument/2006/relationships/image" Target="../media/image1.png"/><Relationship Id="rId2" Type="http://schemas.openxmlformats.org/officeDocument/2006/relationships/tags" Target="../tags/tag568.xml"/><Relationship Id="rId1" Type="http://schemas.openxmlformats.org/officeDocument/2006/relationships/tags" Target="../tags/tag56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71.xml"/><Relationship Id="rId4" Type="http://schemas.openxmlformats.org/officeDocument/2006/relationships/tags" Target="../tags/tag570.xml"/></Relationships>
</file>

<file path=ppt/slideLayouts/_rels/slideLayout10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574.xml"/><Relationship Id="rId7" Type="http://schemas.openxmlformats.org/officeDocument/2006/relationships/image" Target="../media/image5.png"/><Relationship Id="rId2" Type="http://schemas.openxmlformats.org/officeDocument/2006/relationships/tags" Target="../tags/tag573.xml"/><Relationship Id="rId1" Type="http://schemas.openxmlformats.org/officeDocument/2006/relationships/tags" Target="../tags/tag572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5.xml"/></Relationships>
</file>

<file path=ppt/slideLayouts/_rels/slideLayout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578.xml"/><Relationship Id="rId7" Type="http://schemas.openxmlformats.org/officeDocument/2006/relationships/image" Target="../media/image1.png"/><Relationship Id="rId2" Type="http://schemas.openxmlformats.org/officeDocument/2006/relationships/tags" Target="../tags/tag577.xml"/><Relationship Id="rId1" Type="http://schemas.openxmlformats.org/officeDocument/2006/relationships/tags" Target="../tags/tag57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0.xml"/><Relationship Id="rId4" Type="http://schemas.openxmlformats.org/officeDocument/2006/relationships/tags" Target="../tags/tag57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_rels/slideLayout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583.xml"/><Relationship Id="rId7" Type="http://schemas.openxmlformats.org/officeDocument/2006/relationships/image" Target="../media/image5.png"/><Relationship Id="rId2" Type="http://schemas.openxmlformats.org/officeDocument/2006/relationships/tags" Target="../tags/tag582.xml"/><Relationship Id="rId1" Type="http://schemas.openxmlformats.org/officeDocument/2006/relationships/tags" Target="../tags/tag581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4.xml"/></Relationships>
</file>

<file path=ppt/slideLayouts/_rels/slideLayout1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587.xml"/><Relationship Id="rId7" Type="http://schemas.openxmlformats.org/officeDocument/2006/relationships/image" Target="../media/image1.png"/><Relationship Id="rId2" Type="http://schemas.openxmlformats.org/officeDocument/2006/relationships/tags" Target="../tags/tag586.xml"/><Relationship Id="rId1" Type="http://schemas.openxmlformats.org/officeDocument/2006/relationships/tags" Target="../tags/tag58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9.xml"/><Relationship Id="rId4" Type="http://schemas.openxmlformats.org/officeDocument/2006/relationships/tags" Target="../tags/tag588.xml"/></Relationships>
</file>

<file path=ppt/slideLayouts/_rels/slideLayout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592.xml"/><Relationship Id="rId7" Type="http://schemas.openxmlformats.org/officeDocument/2006/relationships/image" Target="../media/image5.png"/><Relationship Id="rId2" Type="http://schemas.openxmlformats.org/officeDocument/2006/relationships/tags" Target="../tags/tag591.xml"/><Relationship Id="rId1" Type="http://schemas.openxmlformats.org/officeDocument/2006/relationships/tags" Target="../tags/tag590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93.xml"/></Relationships>
</file>

<file path=ppt/slideLayouts/_rels/slideLayout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596.xml"/><Relationship Id="rId7" Type="http://schemas.openxmlformats.org/officeDocument/2006/relationships/image" Target="../media/image1.png"/><Relationship Id="rId2" Type="http://schemas.openxmlformats.org/officeDocument/2006/relationships/tags" Target="../tags/tag595.xml"/><Relationship Id="rId1" Type="http://schemas.openxmlformats.org/officeDocument/2006/relationships/tags" Target="../tags/tag59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98.xml"/><Relationship Id="rId4" Type="http://schemas.openxmlformats.org/officeDocument/2006/relationships/tags" Target="../tags/tag597.xml"/></Relationships>
</file>

<file path=ppt/slideLayouts/_rels/slideLayout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601.xml"/><Relationship Id="rId7" Type="http://schemas.openxmlformats.org/officeDocument/2006/relationships/image" Target="../media/image5.png"/><Relationship Id="rId2" Type="http://schemas.openxmlformats.org/officeDocument/2006/relationships/tags" Target="../tags/tag600.xml"/><Relationship Id="rId1" Type="http://schemas.openxmlformats.org/officeDocument/2006/relationships/tags" Target="../tags/tag599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02.xml"/></Relationships>
</file>

<file path=ppt/slideLayouts/_rels/slideLayout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605.xml"/><Relationship Id="rId7" Type="http://schemas.openxmlformats.org/officeDocument/2006/relationships/image" Target="../media/image1.png"/><Relationship Id="rId2" Type="http://schemas.openxmlformats.org/officeDocument/2006/relationships/tags" Target="../tags/tag604.xml"/><Relationship Id="rId1" Type="http://schemas.openxmlformats.org/officeDocument/2006/relationships/tags" Target="../tags/tag60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07.xml"/><Relationship Id="rId4" Type="http://schemas.openxmlformats.org/officeDocument/2006/relationships/tags" Target="../tags/tag606.xml"/></Relationships>
</file>

<file path=ppt/slideLayouts/_rels/slideLayout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610.xml"/><Relationship Id="rId7" Type="http://schemas.openxmlformats.org/officeDocument/2006/relationships/image" Target="../media/image5.png"/><Relationship Id="rId2" Type="http://schemas.openxmlformats.org/officeDocument/2006/relationships/tags" Target="../tags/tag609.xml"/><Relationship Id="rId1" Type="http://schemas.openxmlformats.org/officeDocument/2006/relationships/tags" Target="../tags/tag608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1.xml"/></Relationships>
</file>

<file path=ppt/slideLayouts/_rels/slideLayout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614.xml"/><Relationship Id="rId7" Type="http://schemas.openxmlformats.org/officeDocument/2006/relationships/image" Target="../media/image1.png"/><Relationship Id="rId2" Type="http://schemas.openxmlformats.org/officeDocument/2006/relationships/tags" Target="../tags/tag613.xml"/><Relationship Id="rId1" Type="http://schemas.openxmlformats.org/officeDocument/2006/relationships/tags" Target="../tags/tag6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16.xml"/><Relationship Id="rId4" Type="http://schemas.openxmlformats.org/officeDocument/2006/relationships/tags" Target="../tags/tag615.xml"/></Relationships>
</file>

<file path=ppt/slideLayouts/_rels/slideLayout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619.xml"/><Relationship Id="rId7" Type="http://schemas.openxmlformats.org/officeDocument/2006/relationships/image" Target="../media/image5.png"/><Relationship Id="rId2" Type="http://schemas.openxmlformats.org/officeDocument/2006/relationships/tags" Target="../tags/tag618.xml"/><Relationship Id="rId1" Type="http://schemas.openxmlformats.org/officeDocument/2006/relationships/tags" Target="../tags/tag617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20.xml"/></Relationships>
</file>

<file path=ppt/slideLayouts/_rels/slideLayout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623.xml"/><Relationship Id="rId7" Type="http://schemas.openxmlformats.org/officeDocument/2006/relationships/image" Target="../media/image1.png"/><Relationship Id="rId2" Type="http://schemas.openxmlformats.org/officeDocument/2006/relationships/tags" Target="../tags/tag622.xml"/><Relationship Id="rId1" Type="http://schemas.openxmlformats.org/officeDocument/2006/relationships/tags" Target="../tags/tag6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5.xml"/><Relationship Id="rId4" Type="http://schemas.openxmlformats.org/officeDocument/2006/relationships/tags" Target="../tags/tag62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628.xml"/><Relationship Id="rId7" Type="http://schemas.openxmlformats.org/officeDocument/2006/relationships/image" Target="../media/image5.png"/><Relationship Id="rId2" Type="http://schemas.openxmlformats.org/officeDocument/2006/relationships/tags" Target="../tags/tag627.xml"/><Relationship Id="rId1" Type="http://schemas.openxmlformats.org/officeDocument/2006/relationships/tags" Target="../tags/tag626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29.xml"/></Relationships>
</file>

<file path=ppt/slideLayouts/_rels/slideLayout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632.xml"/><Relationship Id="rId7" Type="http://schemas.openxmlformats.org/officeDocument/2006/relationships/image" Target="../media/image1.png"/><Relationship Id="rId2" Type="http://schemas.openxmlformats.org/officeDocument/2006/relationships/tags" Target="../tags/tag631.xml"/><Relationship Id="rId1" Type="http://schemas.openxmlformats.org/officeDocument/2006/relationships/tags" Target="../tags/tag63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4.xml"/><Relationship Id="rId4" Type="http://schemas.openxmlformats.org/officeDocument/2006/relationships/tags" Target="../tags/tag633.xml"/></Relationships>
</file>

<file path=ppt/slideLayouts/_rels/slideLayout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637.xml"/><Relationship Id="rId7" Type="http://schemas.openxmlformats.org/officeDocument/2006/relationships/image" Target="../media/image5.png"/><Relationship Id="rId2" Type="http://schemas.openxmlformats.org/officeDocument/2006/relationships/tags" Target="../tags/tag636.xml"/><Relationship Id="rId1" Type="http://schemas.openxmlformats.org/officeDocument/2006/relationships/tags" Target="../tags/tag635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38.xml"/></Relationships>
</file>

<file path=ppt/slideLayouts/_rels/slideLayout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641.xml"/><Relationship Id="rId7" Type="http://schemas.openxmlformats.org/officeDocument/2006/relationships/image" Target="../media/image1.png"/><Relationship Id="rId2" Type="http://schemas.openxmlformats.org/officeDocument/2006/relationships/tags" Target="../tags/tag640.xml"/><Relationship Id="rId1" Type="http://schemas.openxmlformats.org/officeDocument/2006/relationships/tags" Target="../tags/tag63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43.xml"/><Relationship Id="rId4" Type="http://schemas.openxmlformats.org/officeDocument/2006/relationships/tags" Target="../tags/tag642.xml"/></Relationships>
</file>

<file path=ppt/slideLayouts/_rels/slideLayout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646.xml"/><Relationship Id="rId7" Type="http://schemas.openxmlformats.org/officeDocument/2006/relationships/image" Target="../media/image5.png"/><Relationship Id="rId2" Type="http://schemas.openxmlformats.org/officeDocument/2006/relationships/tags" Target="../tags/tag645.xml"/><Relationship Id="rId1" Type="http://schemas.openxmlformats.org/officeDocument/2006/relationships/tags" Target="../tags/tag644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47.xml"/></Relationships>
</file>

<file path=ppt/slideLayouts/_rels/slideLayout1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650.xml"/><Relationship Id="rId7" Type="http://schemas.openxmlformats.org/officeDocument/2006/relationships/image" Target="../media/image1.png"/><Relationship Id="rId2" Type="http://schemas.openxmlformats.org/officeDocument/2006/relationships/tags" Target="../tags/tag649.xml"/><Relationship Id="rId1" Type="http://schemas.openxmlformats.org/officeDocument/2006/relationships/tags" Target="../tags/tag64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52.xml"/><Relationship Id="rId4" Type="http://schemas.openxmlformats.org/officeDocument/2006/relationships/tags" Target="../tags/tag651.xml"/></Relationships>
</file>

<file path=ppt/slideLayouts/_rels/slideLayout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655.xml"/><Relationship Id="rId7" Type="http://schemas.openxmlformats.org/officeDocument/2006/relationships/image" Target="../media/image5.png"/><Relationship Id="rId2" Type="http://schemas.openxmlformats.org/officeDocument/2006/relationships/tags" Target="../tags/tag654.xml"/><Relationship Id="rId1" Type="http://schemas.openxmlformats.org/officeDocument/2006/relationships/tags" Target="../tags/tag653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56.xml"/></Relationships>
</file>

<file path=ppt/slideLayouts/_rels/slideLayout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659.xml"/><Relationship Id="rId7" Type="http://schemas.openxmlformats.org/officeDocument/2006/relationships/image" Target="../media/image1.png"/><Relationship Id="rId2" Type="http://schemas.openxmlformats.org/officeDocument/2006/relationships/tags" Target="../tags/tag658.xml"/><Relationship Id="rId1" Type="http://schemas.openxmlformats.org/officeDocument/2006/relationships/tags" Target="../tags/tag65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61.xml"/><Relationship Id="rId4" Type="http://schemas.openxmlformats.org/officeDocument/2006/relationships/tags" Target="../tags/tag660.xml"/></Relationships>
</file>

<file path=ppt/slideLayouts/_rels/slideLayout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664.xml"/><Relationship Id="rId7" Type="http://schemas.openxmlformats.org/officeDocument/2006/relationships/image" Target="../media/image5.png"/><Relationship Id="rId2" Type="http://schemas.openxmlformats.org/officeDocument/2006/relationships/tags" Target="../tags/tag663.xml"/><Relationship Id="rId1" Type="http://schemas.openxmlformats.org/officeDocument/2006/relationships/tags" Target="../tags/tag662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65.xml"/></Relationships>
</file>

<file path=ppt/slideLayouts/_rels/slideLayout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668.xml"/><Relationship Id="rId7" Type="http://schemas.openxmlformats.org/officeDocument/2006/relationships/image" Target="../media/image1.png"/><Relationship Id="rId2" Type="http://schemas.openxmlformats.org/officeDocument/2006/relationships/tags" Target="../tags/tag667.xml"/><Relationship Id="rId1" Type="http://schemas.openxmlformats.org/officeDocument/2006/relationships/tags" Target="../tags/tag66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70.xml"/><Relationship Id="rId4" Type="http://schemas.openxmlformats.org/officeDocument/2006/relationships/tags" Target="../tags/tag66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6.xml"/></Relationships>
</file>

<file path=ppt/slideLayouts/_rels/slideLayout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673.xml"/><Relationship Id="rId7" Type="http://schemas.openxmlformats.org/officeDocument/2006/relationships/image" Target="../media/image5.png"/><Relationship Id="rId2" Type="http://schemas.openxmlformats.org/officeDocument/2006/relationships/tags" Target="../tags/tag672.xml"/><Relationship Id="rId1" Type="http://schemas.openxmlformats.org/officeDocument/2006/relationships/tags" Target="../tags/tag671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74.xml"/></Relationships>
</file>

<file path=ppt/slideLayouts/_rels/slideLayout1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677.xml"/><Relationship Id="rId7" Type="http://schemas.openxmlformats.org/officeDocument/2006/relationships/image" Target="../media/image1.png"/><Relationship Id="rId2" Type="http://schemas.openxmlformats.org/officeDocument/2006/relationships/tags" Target="../tags/tag676.xml"/><Relationship Id="rId1" Type="http://schemas.openxmlformats.org/officeDocument/2006/relationships/tags" Target="../tags/tag67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79.xml"/><Relationship Id="rId4" Type="http://schemas.openxmlformats.org/officeDocument/2006/relationships/tags" Target="../tags/tag678.xml"/></Relationships>
</file>

<file path=ppt/slideLayouts/_rels/slideLayout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682.xml"/><Relationship Id="rId7" Type="http://schemas.openxmlformats.org/officeDocument/2006/relationships/image" Target="../media/image5.png"/><Relationship Id="rId2" Type="http://schemas.openxmlformats.org/officeDocument/2006/relationships/tags" Target="../tags/tag681.xml"/><Relationship Id="rId1" Type="http://schemas.openxmlformats.org/officeDocument/2006/relationships/tags" Target="../tags/tag680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83.xml"/></Relationships>
</file>

<file path=ppt/slideLayouts/_rels/slideLayout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686.xml"/><Relationship Id="rId7" Type="http://schemas.openxmlformats.org/officeDocument/2006/relationships/image" Target="../media/image1.png"/><Relationship Id="rId2" Type="http://schemas.openxmlformats.org/officeDocument/2006/relationships/tags" Target="../tags/tag685.xml"/><Relationship Id="rId1" Type="http://schemas.openxmlformats.org/officeDocument/2006/relationships/tags" Target="../tags/tag68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88.xml"/><Relationship Id="rId4" Type="http://schemas.openxmlformats.org/officeDocument/2006/relationships/tags" Target="../tags/tag687.xml"/></Relationships>
</file>

<file path=ppt/slideLayouts/_rels/slideLayout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691.xml"/><Relationship Id="rId7" Type="http://schemas.openxmlformats.org/officeDocument/2006/relationships/image" Target="../media/image5.png"/><Relationship Id="rId2" Type="http://schemas.openxmlformats.org/officeDocument/2006/relationships/tags" Target="../tags/tag690.xml"/><Relationship Id="rId1" Type="http://schemas.openxmlformats.org/officeDocument/2006/relationships/tags" Target="../tags/tag689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92.xml"/></Relationships>
</file>

<file path=ppt/slideLayouts/_rels/slideLayout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695.xml"/><Relationship Id="rId7" Type="http://schemas.openxmlformats.org/officeDocument/2006/relationships/image" Target="../media/image1.png"/><Relationship Id="rId2" Type="http://schemas.openxmlformats.org/officeDocument/2006/relationships/tags" Target="../tags/tag694.xml"/><Relationship Id="rId1" Type="http://schemas.openxmlformats.org/officeDocument/2006/relationships/tags" Target="../tags/tag69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97.xml"/><Relationship Id="rId4" Type="http://schemas.openxmlformats.org/officeDocument/2006/relationships/tags" Target="../tags/tag696.xml"/></Relationships>
</file>

<file path=ppt/slideLayouts/_rels/slideLayout1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700.xml"/><Relationship Id="rId7" Type="http://schemas.openxmlformats.org/officeDocument/2006/relationships/image" Target="../media/image5.png"/><Relationship Id="rId2" Type="http://schemas.openxmlformats.org/officeDocument/2006/relationships/tags" Target="../tags/tag699.xml"/><Relationship Id="rId1" Type="http://schemas.openxmlformats.org/officeDocument/2006/relationships/tags" Target="../tags/tag698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01.xml"/></Relationships>
</file>

<file path=ppt/slideLayouts/_rels/slideLayout1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704.xml"/><Relationship Id="rId7" Type="http://schemas.openxmlformats.org/officeDocument/2006/relationships/image" Target="../media/image1.png"/><Relationship Id="rId2" Type="http://schemas.openxmlformats.org/officeDocument/2006/relationships/tags" Target="../tags/tag703.xml"/><Relationship Id="rId1" Type="http://schemas.openxmlformats.org/officeDocument/2006/relationships/tags" Target="../tags/tag70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06.xml"/><Relationship Id="rId4" Type="http://schemas.openxmlformats.org/officeDocument/2006/relationships/tags" Target="../tags/tag705.xml"/></Relationships>
</file>

<file path=ppt/slideLayouts/_rels/slideLayout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709.xml"/><Relationship Id="rId7" Type="http://schemas.openxmlformats.org/officeDocument/2006/relationships/image" Target="../media/image5.png"/><Relationship Id="rId2" Type="http://schemas.openxmlformats.org/officeDocument/2006/relationships/tags" Target="../tags/tag708.xml"/><Relationship Id="rId1" Type="http://schemas.openxmlformats.org/officeDocument/2006/relationships/tags" Target="../tags/tag707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10.xml"/></Relationships>
</file>

<file path=ppt/slideLayouts/_rels/slideLayout1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713.xml"/><Relationship Id="rId7" Type="http://schemas.openxmlformats.org/officeDocument/2006/relationships/image" Target="../media/image1.png"/><Relationship Id="rId2" Type="http://schemas.openxmlformats.org/officeDocument/2006/relationships/tags" Target="../tags/tag712.xml"/><Relationship Id="rId1" Type="http://schemas.openxmlformats.org/officeDocument/2006/relationships/tags" Target="../tags/tag7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15.xml"/><Relationship Id="rId4" Type="http://schemas.openxmlformats.org/officeDocument/2006/relationships/tags" Target="../tags/tag71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tags" Target="../tags/tag62.xml"/><Relationship Id="rId5" Type="http://schemas.openxmlformats.org/officeDocument/2006/relationships/tags" Target="../tags/tag61.xml"/><Relationship Id="rId4" Type="http://schemas.openxmlformats.org/officeDocument/2006/relationships/tags" Target="../tags/tag60.xml"/></Relationships>
</file>

<file path=ppt/slideLayouts/_rels/slideLayout1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718.xml"/><Relationship Id="rId7" Type="http://schemas.openxmlformats.org/officeDocument/2006/relationships/image" Target="../media/image5.png"/><Relationship Id="rId2" Type="http://schemas.openxmlformats.org/officeDocument/2006/relationships/tags" Target="../tags/tag717.xml"/><Relationship Id="rId1" Type="http://schemas.openxmlformats.org/officeDocument/2006/relationships/tags" Target="../tags/tag716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19.xml"/></Relationships>
</file>

<file path=ppt/slideLayouts/_rels/slideLayout1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722.xml"/><Relationship Id="rId7" Type="http://schemas.openxmlformats.org/officeDocument/2006/relationships/image" Target="../media/image1.png"/><Relationship Id="rId2" Type="http://schemas.openxmlformats.org/officeDocument/2006/relationships/tags" Target="../tags/tag721.xml"/><Relationship Id="rId1" Type="http://schemas.openxmlformats.org/officeDocument/2006/relationships/tags" Target="../tags/tag72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24.xml"/><Relationship Id="rId4" Type="http://schemas.openxmlformats.org/officeDocument/2006/relationships/tags" Target="../tags/tag723.xml"/></Relationships>
</file>

<file path=ppt/slideLayouts/_rels/slideLayout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727.xml"/><Relationship Id="rId7" Type="http://schemas.openxmlformats.org/officeDocument/2006/relationships/image" Target="../media/image5.png"/><Relationship Id="rId2" Type="http://schemas.openxmlformats.org/officeDocument/2006/relationships/tags" Target="../tags/tag726.xml"/><Relationship Id="rId1" Type="http://schemas.openxmlformats.org/officeDocument/2006/relationships/tags" Target="../tags/tag725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28.xml"/></Relationships>
</file>

<file path=ppt/slideLayouts/_rels/slideLayout1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731.xml"/><Relationship Id="rId7" Type="http://schemas.openxmlformats.org/officeDocument/2006/relationships/image" Target="../media/image1.png"/><Relationship Id="rId2" Type="http://schemas.openxmlformats.org/officeDocument/2006/relationships/tags" Target="../tags/tag730.xml"/><Relationship Id="rId1" Type="http://schemas.openxmlformats.org/officeDocument/2006/relationships/tags" Target="../tags/tag72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33.xml"/><Relationship Id="rId4" Type="http://schemas.openxmlformats.org/officeDocument/2006/relationships/tags" Target="../tags/tag732.xml"/></Relationships>
</file>

<file path=ppt/slideLayouts/_rels/slideLayout1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736.xml"/><Relationship Id="rId7" Type="http://schemas.openxmlformats.org/officeDocument/2006/relationships/image" Target="../media/image5.png"/><Relationship Id="rId2" Type="http://schemas.openxmlformats.org/officeDocument/2006/relationships/tags" Target="../tags/tag735.xml"/><Relationship Id="rId1" Type="http://schemas.openxmlformats.org/officeDocument/2006/relationships/tags" Target="../tags/tag734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37.xml"/></Relationships>
</file>

<file path=ppt/slideLayouts/_rels/slideLayout1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740.xml"/><Relationship Id="rId7" Type="http://schemas.openxmlformats.org/officeDocument/2006/relationships/image" Target="../media/image1.png"/><Relationship Id="rId2" Type="http://schemas.openxmlformats.org/officeDocument/2006/relationships/tags" Target="../tags/tag739.xml"/><Relationship Id="rId1" Type="http://schemas.openxmlformats.org/officeDocument/2006/relationships/tags" Target="../tags/tag73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42.xml"/><Relationship Id="rId4" Type="http://schemas.openxmlformats.org/officeDocument/2006/relationships/tags" Target="../tags/tag741.xml"/></Relationships>
</file>

<file path=ppt/slideLayouts/_rels/slideLayout1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745.xml"/><Relationship Id="rId7" Type="http://schemas.openxmlformats.org/officeDocument/2006/relationships/image" Target="../media/image5.png"/><Relationship Id="rId2" Type="http://schemas.openxmlformats.org/officeDocument/2006/relationships/tags" Target="../tags/tag744.xml"/><Relationship Id="rId1" Type="http://schemas.openxmlformats.org/officeDocument/2006/relationships/tags" Target="../tags/tag743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46.xml"/></Relationships>
</file>

<file path=ppt/slideLayouts/_rels/slideLayout1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749.xml"/><Relationship Id="rId7" Type="http://schemas.openxmlformats.org/officeDocument/2006/relationships/image" Target="../media/image1.png"/><Relationship Id="rId2" Type="http://schemas.openxmlformats.org/officeDocument/2006/relationships/tags" Target="../tags/tag748.xml"/><Relationship Id="rId1" Type="http://schemas.openxmlformats.org/officeDocument/2006/relationships/tags" Target="../tags/tag74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51.xml"/><Relationship Id="rId4" Type="http://schemas.openxmlformats.org/officeDocument/2006/relationships/tags" Target="../tags/tag750.xml"/></Relationships>
</file>

<file path=ppt/slideLayouts/_rels/slideLayout1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5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tags" Target="../tags/tag73.xml"/><Relationship Id="rId9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5" Type="http://schemas.openxmlformats.org/officeDocument/2006/relationships/tags" Target="../tags/tag82.xml"/><Relationship Id="rId4" Type="http://schemas.openxmlformats.org/officeDocument/2006/relationships/tags" Target="../tags/tag8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91.xml"/><Relationship Id="rId3" Type="http://schemas.openxmlformats.org/officeDocument/2006/relationships/tags" Target="../tags/tag86.xml"/><Relationship Id="rId7" Type="http://schemas.openxmlformats.org/officeDocument/2006/relationships/tags" Target="../tags/tag90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87.xml"/><Relationship Id="rId9" Type="http://schemas.openxmlformats.org/officeDocument/2006/relationships/tags" Target="../tags/tag92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97.xml"/><Relationship Id="rId10" Type="http://schemas.openxmlformats.org/officeDocument/2006/relationships/tags" Target="../tags/tag102.xml"/><Relationship Id="rId4" Type="http://schemas.openxmlformats.org/officeDocument/2006/relationships/tags" Target="../tags/tag96.xml"/><Relationship Id="rId9" Type="http://schemas.openxmlformats.org/officeDocument/2006/relationships/tags" Target="../tags/tag10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13.xml"/><Relationship Id="rId7" Type="http://schemas.openxmlformats.org/officeDocument/2006/relationships/image" Target="../media/image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3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11.xml"/><Relationship Id="rId3" Type="http://schemas.openxmlformats.org/officeDocument/2006/relationships/tags" Target="../tags/tag106.xml"/><Relationship Id="rId7" Type="http://schemas.openxmlformats.org/officeDocument/2006/relationships/tags" Target="../tags/tag110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07.xml"/><Relationship Id="rId9" Type="http://schemas.openxmlformats.org/officeDocument/2006/relationships/tags" Target="../tags/tag11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tags" Target="../tags/tag123.xml"/><Relationship Id="rId5" Type="http://schemas.openxmlformats.org/officeDocument/2006/relationships/tags" Target="../tags/tag117.xml"/><Relationship Id="rId10" Type="http://schemas.openxmlformats.org/officeDocument/2006/relationships/tags" Target="../tags/tag122.xml"/><Relationship Id="rId4" Type="http://schemas.openxmlformats.org/officeDocument/2006/relationships/tags" Target="../tags/tag116.xml"/><Relationship Id="rId9" Type="http://schemas.openxmlformats.org/officeDocument/2006/relationships/tags" Target="../tags/tag12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tags" Target="../tags/tag136.xml"/><Relationship Id="rId3" Type="http://schemas.openxmlformats.org/officeDocument/2006/relationships/tags" Target="../tags/tag126.xml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2" Type="http://schemas.openxmlformats.org/officeDocument/2006/relationships/tags" Target="../tags/tag125.xml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5" Type="http://schemas.openxmlformats.org/officeDocument/2006/relationships/tags" Target="../tags/tag128.xml"/><Relationship Id="rId10" Type="http://schemas.openxmlformats.org/officeDocument/2006/relationships/tags" Target="../tags/tag133.xml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39.xml"/><Relationship Id="rId2" Type="http://schemas.openxmlformats.org/officeDocument/2006/relationships/tags" Target="../tags/tag138.xml"/><Relationship Id="rId1" Type="http://schemas.openxmlformats.org/officeDocument/2006/relationships/tags" Target="../tags/tag13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41.xml"/><Relationship Id="rId4" Type="http://schemas.openxmlformats.org/officeDocument/2006/relationships/tags" Target="../tags/tag140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44.xml"/><Relationship Id="rId7" Type="http://schemas.openxmlformats.org/officeDocument/2006/relationships/image" Target="../media/image2.svg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6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3" Type="http://schemas.openxmlformats.org/officeDocument/2006/relationships/tags" Target="../tags/tag156.xml"/><Relationship Id="rId7" Type="http://schemas.openxmlformats.org/officeDocument/2006/relationships/tags" Target="../tags/tag160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5" Type="http://schemas.openxmlformats.org/officeDocument/2006/relationships/tags" Target="../tags/tag158.xml"/><Relationship Id="rId4" Type="http://schemas.openxmlformats.org/officeDocument/2006/relationships/tags" Target="../tags/tag157.xml"/><Relationship Id="rId9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169.xml"/><Relationship Id="rId3" Type="http://schemas.openxmlformats.org/officeDocument/2006/relationships/tags" Target="../tags/tag164.xml"/><Relationship Id="rId7" Type="http://schemas.openxmlformats.org/officeDocument/2006/relationships/tags" Target="../tags/tag168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tags" Target="../tags/tag167.xml"/><Relationship Id="rId5" Type="http://schemas.openxmlformats.org/officeDocument/2006/relationships/tags" Target="../tags/tag166.xml"/><Relationship Id="rId4" Type="http://schemas.openxmlformats.org/officeDocument/2006/relationships/tags" Target="../tags/tag165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18.xml"/><Relationship Id="rId7" Type="http://schemas.openxmlformats.org/officeDocument/2006/relationships/image" Target="../media/image1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3" Type="http://schemas.openxmlformats.org/officeDocument/2006/relationships/tags" Target="../tags/tag172.xml"/><Relationship Id="rId7" Type="http://schemas.openxmlformats.org/officeDocument/2006/relationships/tags" Target="../tags/tag176.xml"/><Relationship Id="rId2" Type="http://schemas.openxmlformats.org/officeDocument/2006/relationships/tags" Target="../tags/tag171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5" Type="http://schemas.openxmlformats.org/officeDocument/2006/relationships/tags" Target="../tags/tag174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73.xml"/><Relationship Id="rId9" Type="http://schemas.openxmlformats.org/officeDocument/2006/relationships/tags" Target="../tags/tag178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186.xml"/><Relationship Id="rId3" Type="http://schemas.openxmlformats.org/officeDocument/2006/relationships/tags" Target="../tags/tag181.xml"/><Relationship Id="rId7" Type="http://schemas.openxmlformats.org/officeDocument/2006/relationships/tags" Target="../tags/tag185.xml"/><Relationship Id="rId2" Type="http://schemas.openxmlformats.org/officeDocument/2006/relationships/tags" Target="../tags/tag180.xml"/><Relationship Id="rId1" Type="http://schemas.openxmlformats.org/officeDocument/2006/relationships/tags" Target="../tags/tag179.xml"/><Relationship Id="rId6" Type="http://schemas.openxmlformats.org/officeDocument/2006/relationships/tags" Target="../tags/tag184.xml"/><Relationship Id="rId5" Type="http://schemas.openxmlformats.org/officeDocument/2006/relationships/tags" Target="../tags/tag183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82.xml"/><Relationship Id="rId9" Type="http://schemas.openxmlformats.org/officeDocument/2006/relationships/tags" Target="../tags/tag187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195.xml"/><Relationship Id="rId3" Type="http://schemas.openxmlformats.org/officeDocument/2006/relationships/tags" Target="../tags/tag190.xml"/><Relationship Id="rId7" Type="http://schemas.openxmlformats.org/officeDocument/2006/relationships/tags" Target="../tags/tag194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91.xml"/><Relationship Id="rId9" Type="http://schemas.openxmlformats.org/officeDocument/2006/relationships/tags" Target="../tags/tag196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04.xml"/><Relationship Id="rId13" Type="http://schemas.openxmlformats.org/officeDocument/2006/relationships/tags" Target="../tags/tag209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199.xml"/><Relationship Id="rId7" Type="http://schemas.openxmlformats.org/officeDocument/2006/relationships/tags" Target="../tags/tag203.xml"/><Relationship Id="rId12" Type="http://schemas.openxmlformats.org/officeDocument/2006/relationships/tags" Target="../tags/tag208.xml"/><Relationship Id="rId17" Type="http://schemas.openxmlformats.org/officeDocument/2006/relationships/tags" Target="../tags/tag213.xml"/><Relationship Id="rId2" Type="http://schemas.openxmlformats.org/officeDocument/2006/relationships/tags" Target="../tags/tag198.xml"/><Relationship Id="rId16" Type="http://schemas.openxmlformats.org/officeDocument/2006/relationships/tags" Target="../tags/tag212.xml"/><Relationship Id="rId1" Type="http://schemas.openxmlformats.org/officeDocument/2006/relationships/tags" Target="../tags/tag197.xml"/><Relationship Id="rId6" Type="http://schemas.openxmlformats.org/officeDocument/2006/relationships/tags" Target="../tags/tag202.xml"/><Relationship Id="rId11" Type="http://schemas.openxmlformats.org/officeDocument/2006/relationships/tags" Target="../tags/tag207.xml"/><Relationship Id="rId5" Type="http://schemas.openxmlformats.org/officeDocument/2006/relationships/tags" Target="../tags/tag201.xml"/><Relationship Id="rId15" Type="http://schemas.openxmlformats.org/officeDocument/2006/relationships/tags" Target="../tags/tag211.xml"/><Relationship Id="rId10" Type="http://schemas.openxmlformats.org/officeDocument/2006/relationships/tags" Target="../tags/tag206.xml"/><Relationship Id="rId4" Type="http://schemas.openxmlformats.org/officeDocument/2006/relationships/tags" Target="../tags/tag200.xml"/><Relationship Id="rId9" Type="http://schemas.openxmlformats.org/officeDocument/2006/relationships/tags" Target="../tags/tag205.xml"/><Relationship Id="rId14" Type="http://schemas.openxmlformats.org/officeDocument/2006/relationships/tags" Target="../tags/tag210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13" Type="http://schemas.openxmlformats.org/officeDocument/2006/relationships/tags" Target="../tags/tag226.xml"/><Relationship Id="rId18" Type="http://schemas.openxmlformats.org/officeDocument/2006/relationships/slideMaster" Target="../slideMasters/slideMaster1.xml"/><Relationship Id="rId3" Type="http://schemas.openxmlformats.org/officeDocument/2006/relationships/tags" Target="../tags/tag216.xml"/><Relationship Id="rId7" Type="http://schemas.openxmlformats.org/officeDocument/2006/relationships/tags" Target="../tags/tag220.xml"/><Relationship Id="rId12" Type="http://schemas.openxmlformats.org/officeDocument/2006/relationships/tags" Target="../tags/tag225.xml"/><Relationship Id="rId17" Type="http://schemas.openxmlformats.org/officeDocument/2006/relationships/tags" Target="../tags/tag230.xml"/><Relationship Id="rId2" Type="http://schemas.openxmlformats.org/officeDocument/2006/relationships/tags" Target="../tags/tag215.xml"/><Relationship Id="rId16" Type="http://schemas.openxmlformats.org/officeDocument/2006/relationships/tags" Target="../tags/tag229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tags" Target="../tags/tag224.xml"/><Relationship Id="rId5" Type="http://schemas.openxmlformats.org/officeDocument/2006/relationships/tags" Target="../tags/tag218.xml"/><Relationship Id="rId15" Type="http://schemas.openxmlformats.org/officeDocument/2006/relationships/tags" Target="../tags/tag228.xml"/><Relationship Id="rId10" Type="http://schemas.openxmlformats.org/officeDocument/2006/relationships/tags" Target="../tags/tag223.xml"/><Relationship Id="rId4" Type="http://schemas.openxmlformats.org/officeDocument/2006/relationships/tags" Target="../tags/tag217.xml"/><Relationship Id="rId9" Type="http://schemas.openxmlformats.org/officeDocument/2006/relationships/tags" Target="../tags/tag222.xml"/><Relationship Id="rId14" Type="http://schemas.openxmlformats.org/officeDocument/2006/relationships/tags" Target="../tags/tag227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38.xml"/><Relationship Id="rId3" Type="http://schemas.openxmlformats.org/officeDocument/2006/relationships/tags" Target="../tags/tag233.xml"/><Relationship Id="rId7" Type="http://schemas.openxmlformats.org/officeDocument/2006/relationships/tags" Target="../tags/tag237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232.xml"/><Relationship Id="rId1" Type="http://schemas.openxmlformats.org/officeDocument/2006/relationships/tags" Target="../tags/tag231.xml"/><Relationship Id="rId6" Type="http://schemas.openxmlformats.org/officeDocument/2006/relationships/tags" Target="../tags/tag236.xml"/><Relationship Id="rId11" Type="http://schemas.openxmlformats.org/officeDocument/2006/relationships/tags" Target="../tags/tag241.xml"/><Relationship Id="rId5" Type="http://schemas.openxmlformats.org/officeDocument/2006/relationships/tags" Target="../tags/tag235.xml"/><Relationship Id="rId10" Type="http://schemas.openxmlformats.org/officeDocument/2006/relationships/tags" Target="../tags/tag240.xml"/><Relationship Id="rId4" Type="http://schemas.openxmlformats.org/officeDocument/2006/relationships/tags" Target="../tags/tag234.xml"/><Relationship Id="rId9" Type="http://schemas.openxmlformats.org/officeDocument/2006/relationships/tags" Target="../tags/tag239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44.xml"/><Relationship Id="rId7" Type="http://schemas.openxmlformats.org/officeDocument/2006/relationships/tags" Target="../tags/tag248.xml"/><Relationship Id="rId2" Type="http://schemas.openxmlformats.org/officeDocument/2006/relationships/tags" Target="../tags/tag243.xml"/><Relationship Id="rId1" Type="http://schemas.openxmlformats.org/officeDocument/2006/relationships/tags" Target="../tags/tag242.xml"/><Relationship Id="rId6" Type="http://schemas.openxmlformats.org/officeDocument/2006/relationships/tags" Target="../tags/tag247.xml"/><Relationship Id="rId5" Type="http://schemas.openxmlformats.org/officeDocument/2006/relationships/tags" Target="../tags/tag246.xml"/><Relationship Id="rId4" Type="http://schemas.openxmlformats.org/officeDocument/2006/relationships/tags" Target="../tags/tag24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0.xml"/><Relationship Id="rId1" Type="http://schemas.openxmlformats.org/officeDocument/2006/relationships/tags" Target="../tags/tag249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25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53.xml"/><Relationship Id="rId1" Type="http://schemas.openxmlformats.org/officeDocument/2006/relationships/tags" Target="../tags/tag252.xml"/><Relationship Id="rId6" Type="http://schemas.openxmlformats.org/officeDocument/2006/relationships/tags" Target="../tags/tag257.xml"/><Relationship Id="rId5" Type="http://schemas.openxmlformats.org/officeDocument/2006/relationships/tags" Target="../tags/tag256.xml"/><Relationship Id="rId4" Type="http://schemas.openxmlformats.org/officeDocument/2006/relationships/tags" Target="../tags/tag25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3.xml"/><Relationship Id="rId7" Type="http://schemas.openxmlformats.org/officeDocument/2006/relationships/image" Target="../media/image4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9" Type="http://schemas.openxmlformats.org/officeDocument/2006/relationships/image" Target="../media/image3.svg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60.xml"/><Relationship Id="rId7" Type="http://schemas.openxmlformats.org/officeDocument/2006/relationships/tags" Target="../tags/tag264.xml"/><Relationship Id="rId2" Type="http://schemas.openxmlformats.org/officeDocument/2006/relationships/tags" Target="../tags/tag259.xml"/><Relationship Id="rId1" Type="http://schemas.openxmlformats.org/officeDocument/2006/relationships/tags" Target="../tags/tag258.xml"/><Relationship Id="rId6" Type="http://schemas.openxmlformats.org/officeDocument/2006/relationships/tags" Target="../tags/tag263.xml"/><Relationship Id="rId5" Type="http://schemas.openxmlformats.org/officeDocument/2006/relationships/tags" Target="../tags/tag262.xml"/><Relationship Id="rId4" Type="http://schemas.openxmlformats.org/officeDocument/2006/relationships/tags" Target="../tags/tag261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tags" Target="../tags/tag272.xml"/><Relationship Id="rId3" Type="http://schemas.openxmlformats.org/officeDocument/2006/relationships/tags" Target="../tags/tag267.xml"/><Relationship Id="rId7" Type="http://schemas.openxmlformats.org/officeDocument/2006/relationships/tags" Target="../tags/tag271.xml"/><Relationship Id="rId2" Type="http://schemas.openxmlformats.org/officeDocument/2006/relationships/tags" Target="../tags/tag266.xml"/><Relationship Id="rId1" Type="http://schemas.openxmlformats.org/officeDocument/2006/relationships/tags" Target="../tags/tag265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tags" Target="../tags/tag268.xml"/><Relationship Id="rId9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3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276.xml"/><Relationship Id="rId7" Type="http://schemas.openxmlformats.org/officeDocument/2006/relationships/image" Target="../media/image5.png"/><Relationship Id="rId2" Type="http://schemas.openxmlformats.org/officeDocument/2006/relationships/tags" Target="../tags/tag275.xml"/><Relationship Id="rId1" Type="http://schemas.openxmlformats.org/officeDocument/2006/relationships/tags" Target="../tags/tag27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78.xml"/><Relationship Id="rId10" Type="http://schemas.openxmlformats.org/officeDocument/2006/relationships/image" Target="../media/image10.svg"/><Relationship Id="rId4" Type="http://schemas.openxmlformats.org/officeDocument/2006/relationships/tags" Target="../tags/tag277.xml"/><Relationship Id="rId9" Type="http://schemas.openxmlformats.org/officeDocument/2006/relationships/image" Target="../media/image9.png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81.xml"/><Relationship Id="rId7" Type="http://schemas.openxmlformats.org/officeDocument/2006/relationships/image" Target="../media/image12.svg"/><Relationship Id="rId2" Type="http://schemas.openxmlformats.org/officeDocument/2006/relationships/tags" Target="../tags/tag280.xml"/><Relationship Id="rId1" Type="http://schemas.openxmlformats.org/officeDocument/2006/relationships/tags" Target="../tags/tag279.xml"/><Relationship Id="rId6" Type="http://schemas.openxmlformats.org/officeDocument/2006/relationships/image" Target="../media/image1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82.xml"/><Relationship Id="rId9" Type="http://schemas.openxmlformats.org/officeDocument/2006/relationships/image" Target="../media/image2.svg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286.xml"/><Relationship Id="rId7" Type="http://schemas.openxmlformats.org/officeDocument/2006/relationships/image" Target="../media/image2.svg"/><Relationship Id="rId2" Type="http://schemas.openxmlformats.org/officeDocument/2006/relationships/tags" Target="../tags/tag285.xml"/><Relationship Id="rId1" Type="http://schemas.openxmlformats.org/officeDocument/2006/relationships/tags" Target="../tags/tag284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8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8.xml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291.xml"/><Relationship Id="rId7" Type="http://schemas.openxmlformats.org/officeDocument/2006/relationships/image" Target="../media/image5.png"/><Relationship Id="rId2" Type="http://schemas.openxmlformats.org/officeDocument/2006/relationships/tags" Target="../tags/tag290.xml"/><Relationship Id="rId1" Type="http://schemas.openxmlformats.org/officeDocument/2006/relationships/tags" Target="../tags/tag289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92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29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94.xml"/><Relationship Id="rId1" Type="http://schemas.openxmlformats.org/officeDocument/2006/relationships/tags" Target="../tags/tag293.xml"/><Relationship Id="rId6" Type="http://schemas.openxmlformats.org/officeDocument/2006/relationships/tags" Target="../tags/tag298.xml"/><Relationship Id="rId5" Type="http://schemas.openxmlformats.org/officeDocument/2006/relationships/tags" Target="../tags/tag297.xml"/><Relationship Id="rId4" Type="http://schemas.openxmlformats.org/officeDocument/2006/relationships/tags" Target="../tags/tag296.xml"/><Relationship Id="rId9" Type="http://schemas.openxmlformats.org/officeDocument/2006/relationships/image" Target="../media/image14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2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10" Type="http://schemas.openxmlformats.org/officeDocument/2006/relationships/image" Target="../media/image6.svg"/><Relationship Id="rId4" Type="http://schemas.openxmlformats.org/officeDocument/2006/relationships/tags" Target="../tags/tag29.xml"/><Relationship Id="rId9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301.xml"/><Relationship Id="rId7" Type="http://schemas.openxmlformats.org/officeDocument/2006/relationships/image" Target="../media/image5.png"/><Relationship Id="rId2" Type="http://schemas.openxmlformats.org/officeDocument/2006/relationships/tags" Target="../tags/tag300.xml"/><Relationship Id="rId1" Type="http://schemas.openxmlformats.org/officeDocument/2006/relationships/tags" Target="../tags/tag299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02.xm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0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04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5" Type="http://schemas.openxmlformats.org/officeDocument/2006/relationships/tags" Target="../tags/tag307.xml"/><Relationship Id="rId4" Type="http://schemas.openxmlformats.org/officeDocument/2006/relationships/tags" Target="../tags/tag306.xml"/><Relationship Id="rId9" Type="http://schemas.openxmlformats.org/officeDocument/2006/relationships/image" Target="../media/image2.svg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311.xml"/><Relationship Id="rId7" Type="http://schemas.openxmlformats.org/officeDocument/2006/relationships/image" Target="../media/image5.png"/><Relationship Id="rId2" Type="http://schemas.openxmlformats.org/officeDocument/2006/relationships/tags" Target="../tags/tag310.xml"/><Relationship Id="rId1" Type="http://schemas.openxmlformats.org/officeDocument/2006/relationships/tags" Target="../tags/tag309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12.xm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1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5" Type="http://schemas.openxmlformats.org/officeDocument/2006/relationships/tags" Target="../tags/tag317.xml"/><Relationship Id="rId4" Type="http://schemas.openxmlformats.org/officeDocument/2006/relationships/tags" Target="../tags/tag316.xml"/><Relationship Id="rId9" Type="http://schemas.openxmlformats.org/officeDocument/2006/relationships/image" Target="../media/image2.svg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321.xml"/><Relationship Id="rId7" Type="http://schemas.openxmlformats.org/officeDocument/2006/relationships/image" Target="../media/image5.png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22.xml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24.xml"/><Relationship Id="rId1" Type="http://schemas.openxmlformats.org/officeDocument/2006/relationships/tags" Target="../tags/tag323.xml"/><Relationship Id="rId6" Type="http://schemas.openxmlformats.org/officeDocument/2006/relationships/tags" Target="../tags/tag328.xml"/><Relationship Id="rId5" Type="http://schemas.openxmlformats.org/officeDocument/2006/relationships/tags" Target="../tags/tag327.xml"/><Relationship Id="rId4" Type="http://schemas.openxmlformats.org/officeDocument/2006/relationships/tags" Target="../tags/tag326.xml"/><Relationship Id="rId9" Type="http://schemas.openxmlformats.org/officeDocument/2006/relationships/image" Target="../media/image2.svg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331.xml"/><Relationship Id="rId7" Type="http://schemas.openxmlformats.org/officeDocument/2006/relationships/image" Target="../media/image5.png"/><Relationship Id="rId2" Type="http://schemas.openxmlformats.org/officeDocument/2006/relationships/tags" Target="../tags/tag330.xml"/><Relationship Id="rId1" Type="http://schemas.openxmlformats.org/officeDocument/2006/relationships/tags" Target="../tags/tag329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32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3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34.xml"/><Relationship Id="rId1" Type="http://schemas.openxmlformats.org/officeDocument/2006/relationships/tags" Target="../tags/tag333.xml"/><Relationship Id="rId6" Type="http://schemas.openxmlformats.org/officeDocument/2006/relationships/tags" Target="../tags/tag338.xml"/><Relationship Id="rId5" Type="http://schemas.openxmlformats.org/officeDocument/2006/relationships/tags" Target="../tags/tag337.xml"/><Relationship Id="rId4" Type="http://schemas.openxmlformats.org/officeDocument/2006/relationships/tags" Target="../tags/tag336.xml"/><Relationship Id="rId9" Type="http://schemas.openxmlformats.org/officeDocument/2006/relationships/image" Target="../media/image2.svg"/></Relationships>
</file>

<file path=ppt/slideLayouts/_rels/slideLayout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341.xml"/><Relationship Id="rId7" Type="http://schemas.openxmlformats.org/officeDocument/2006/relationships/image" Target="../media/image5.png"/><Relationship Id="rId2" Type="http://schemas.openxmlformats.org/officeDocument/2006/relationships/tags" Target="../tags/tag340.xml"/><Relationship Id="rId1" Type="http://schemas.openxmlformats.org/officeDocument/2006/relationships/tags" Target="../tags/tag339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2.xml"/></Relationships>
</file>

<file path=ppt/slideLayouts/_rels/slideLayout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6" Type="http://schemas.openxmlformats.org/officeDocument/2006/relationships/tags" Target="../tags/tag348.xml"/><Relationship Id="rId5" Type="http://schemas.openxmlformats.org/officeDocument/2006/relationships/tags" Target="../tags/tag347.xml"/><Relationship Id="rId4" Type="http://schemas.openxmlformats.org/officeDocument/2006/relationships/tags" Target="../tags/tag346.xml"/><Relationship Id="rId9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4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351.xml"/><Relationship Id="rId7" Type="http://schemas.openxmlformats.org/officeDocument/2006/relationships/image" Target="../media/image5.png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52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5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54.xml"/><Relationship Id="rId1" Type="http://schemas.openxmlformats.org/officeDocument/2006/relationships/tags" Target="../tags/tag353.xml"/><Relationship Id="rId6" Type="http://schemas.openxmlformats.org/officeDocument/2006/relationships/tags" Target="../tags/tag358.xml"/><Relationship Id="rId5" Type="http://schemas.openxmlformats.org/officeDocument/2006/relationships/tags" Target="../tags/tag357.xml"/><Relationship Id="rId4" Type="http://schemas.openxmlformats.org/officeDocument/2006/relationships/tags" Target="../tags/tag356.xml"/><Relationship Id="rId9" Type="http://schemas.openxmlformats.org/officeDocument/2006/relationships/image" Target="../media/image2.svg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361.xml"/><Relationship Id="rId7" Type="http://schemas.openxmlformats.org/officeDocument/2006/relationships/image" Target="../media/image5.png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62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6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64.xml"/><Relationship Id="rId1" Type="http://schemas.openxmlformats.org/officeDocument/2006/relationships/tags" Target="../tags/tag363.xml"/><Relationship Id="rId6" Type="http://schemas.openxmlformats.org/officeDocument/2006/relationships/tags" Target="../tags/tag368.xml"/><Relationship Id="rId5" Type="http://schemas.openxmlformats.org/officeDocument/2006/relationships/tags" Target="../tags/tag367.xml"/><Relationship Id="rId4" Type="http://schemas.openxmlformats.org/officeDocument/2006/relationships/tags" Target="../tags/tag366.xml"/><Relationship Id="rId9" Type="http://schemas.openxmlformats.org/officeDocument/2006/relationships/image" Target="../media/image2.svg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371.xml"/><Relationship Id="rId7" Type="http://schemas.openxmlformats.org/officeDocument/2006/relationships/image" Target="../media/image5.png"/><Relationship Id="rId2" Type="http://schemas.openxmlformats.org/officeDocument/2006/relationships/tags" Target="../tags/tag370.xml"/><Relationship Id="rId1" Type="http://schemas.openxmlformats.org/officeDocument/2006/relationships/tags" Target="../tags/tag369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72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7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74.xml"/><Relationship Id="rId1" Type="http://schemas.openxmlformats.org/officeDocument/2006/relationships/tags" Target="../tags/tag373.xml"/><Relationship Id="rId6" Type="http://schemas.openxmlformats.org/officeDocument/2006/relationships/tags" Target="../tags/tag378.xml"/><Relationship Id="rId5" Type="http://schemas.openxmlformats.org/officeDocument/2006/relationships/tags" Target="../tags/tag377.xml"/><Relationship Id="rId4" Type="http://schemas.openxmlformats.org/officeDocument/2006/relationships/tags" Target="../tags/tag376.xml"/><Relationship Id="rId9" Type="http://schemas.openxmlformats.org/officeDocument/2006/relationships/image" Target="../media/image2.svg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381.xml"/><Relationship Id="rId7" Type="http://schemas.openxmlformats.org/officeDocument/2006/relationships/image" Target="../media/image5.png"/><Relationship Id="rId2" Type="http://schemas.openxmlformats.org/officeDocument/2006/relationships/tags" Target="../tags/tag380.xml"/><Relationship Id="rId1" Type="http://schemas.openxmlformats.org/officeDocument/2006/relationships/tags" Target="../tags/tag379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82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8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84.xml"/><Relationship Id="rId1" Type="http://schemas.openxmlformats.org/officeDocument/2006/relationships/tags" Target="../tags/tag383.xml"/><Relationship Id="rId6" Type="http://schemas.openxmlformats.org/officeDocument/2006/relationships/tags" Target="../tags/tag388.xml"/><Relationship Id="rId5" Type="http://schemas.openxmlformats.org/officeDocument/2006/relationships/tags" Target="../tags/tag387.xml"/><Relationship Id="rId4" Type="http://schemas.openxmlformats.org/officeDocument/2006/relationships/tags" Target="../tags/tag386.xml"/><Relationship Id="rId9" Type="http://schemas.openxmlformats.org/officeDocument/2006/relationships/image" Target="../media/image2.svg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391.xml"/><Relationship Id="rId7" Type="http://schemas.openxmlformats.org/officeDocument/2006/relationships/image" Target="../media/image5.png"/><Relationship Id="rId2" Type="http://schemas.openxmlformats.org/officeDocument/2006/relationships/tags" Target="../tags/tag390.xml"/><Relationship Id="rId1" Type="http://schemas.openxmlformats.org/officeDocument/2006/relationships/tags" Target="../tags/tag389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2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39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394.xml"/><Relationship Id="rId1" Type="http://schemas.openxmlformats.org/officeDocument/2006/relationships/tags" Target="../tags/tag393.xml"/><Relationship Id="rId6" Type="http://schemas.openxmlformats.org/officeDocument/2006/relationships/tags" Target="../tags/tag398.xml"/><Relationship Id="rId5" Type="http://schemas.openxmlformats.org/officeDocument/2006/relationships/tags" Target="../tags/tag397.xml"/><Relationship Id="rId4" Type="http://schemas.openxmlformats.org/officeDocument/2006/relationships/tags" Target="../tags/tag396.xml"/><Relationship Id="rId9" Type="http://schemas.openxmlformats.org/officeDocument/2006/relationships/image" Target="../media/image2.sv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401.xml"/><Relationship Id="rId7" Type="http://schemas.openxmlformats.org/officeDocument/2006/relationships/image" Target="../media/image5.png"/><Relationship Id="rId2" Type="http://schemas.openxmlformats.org/officeDocument/2006/relationships/tags" Target="../tags/tag400.xml"/><Relationship Id="rId1" Type="http://schemas.openxmlformats.org/officeDocument/2006/relationships/tags" Target="../tags/tag399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2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0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04.xml"/><Relationship Id="rId1" Type="http://schemas.openxmlformats.org/officeDocument/2006/relationships/tags" Target="../tags/tag403.xml"/><Relationship Id="rId6" Type="http://schemas.openxmlformats.org/officeDocument/2006/relationships/tags" Target="../tags/tag408.xml"/><Relationship Id="rId5" Type="http://schemas.openxmlformats.org/officeDocument/2006/relationships/tags" Target="../tags/tag407.xml"/><Relationship Id="rId4" Type="http://schemas.openxmlformats.org/officeDocument/2006/relationships/tags" Target="../tags/tag406.xml"/><Relationship Id="rId9" Type="http://schemas.openxmlformats.org/officeDocument/2006/relationships/image" Target="../media/image2.svg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411.xml"/><Relationship Id="rId7" Type="http://schemas.openxmlformats.org/officeDocument/2006/relationships/image" Target="../media/image5.png"/><Relationship Id="rId2" Type="http://schemas.openxmlformats.org/officeDocument/2006/relationships/tags" Target="../tags/tag410.xml"/><Relationship Id="rId1" Type="http://schemas.openxmlformats.org/officeDocument/2006/relationships/tags" Target="../tags/tag409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12.xml"/></Relationships>
</file>

<file path=ppt/slideLayouts/_rels/slideLayout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415.xml"/><Relationship Id="rId7" Type="http://schemas.openxmlformats.org/officeDocument/2006/relationships/image" Target="../media/image1.png"/><Relationship Id="rId2" Type="http://schemas.openxmlformats.org/officeDocument/2006/relationships/tags" Target="../tags/tag414.xml"/><Relationship Id="rId1" Type="http://schemas.openxmlformats.org/officeDocument/2006/relationships/tags" Target="../tags/tag4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17.xml"/><Relationship Id="rId4" Type="http://schemas.openxmlformats.org/officeDocument/2006/relationships/tags" Target="../tags/tag416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420.xml"/><Relationship Id="rId7" Type="http://schemas.openxmlformats.org/officeDocument/2006/relationships/image" Target="../media/image5.png"/><Relationship Id="rId2" Type="http://schemas.openxmlformats.org/officeDocument/2006/relationships/tags" Target="../tags/tag419.xml"/><Relationship Id="rId1" Type="http://schemas.openxmlformats.org/officeDocument/2006/relationships/tags" Target="../tags/tag418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21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424.xml"/><Relationship Id="rId7" Type="http://schemas.openxmlformats.org/officeDocument/2006/relationships/image" Target="../media/image1.png"/><Relationship Id="rId2" Type="http://schemas.openxmlformats.org/officeDocument/2006/relationships/tags" Target="../tags/tag423.xml"/><Relationship Id="rId1" Type="http://schemas.openxmlformats.org/officeDocument/2006/relationships/tags" Target="../tags/tag4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26.xml"/><Relationship Id="rId4" Type="http://schemas.openxmlformats.org/officeDocument/2006/relationships/tags" Target="../tags/tag425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429.xml"/><Relationship Id="rId7" Type="http://schemas.openxmlformats.org/officeDocument/2006/relationships/image" Target="../media/image5.png"/><Relationship Id="rId2" Type="http://schemas.openxmlformats.org/officeDocument/2006/relationships/tags" Target="../tags/tag428.xml"/><Relationship Id="rId1" Type="http://schemas.openxmlformats.org/officeDocument/2006/relationships/tags" Target="../tags/tag427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30.xml"/></Relationships>
</file>

<file path=ppt/slideLayouts/_rels/slideLayout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433.xml"/><Relationship Id="rId7" Type="http://schemas.openxmlformats.org/officeDocument/2006/relationships/image" Target="../media/image1.png"/><Relationship Id="rId2" Type="http://schemas.openxmlformats.org/officeDocument/2006/relationships/tags" Target="../tags/tag432.xml"/><Relationship Id="rId1" Type="http://schemas.openxmlformats.org/officeDocument/2006/relationships/tags" Target="../tags/tag43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35.xml"/><Relationship Id="rId4" Type="http://schemas.openxmlformats.org/officeDocument/2006/relationships/tags" Target="../tags/tag434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438.xml"/><Relationship Id="rId7" Type="http://schemas.openxmlformats.org/officeDocument/2006/relationships/image" Target="../media/image5.png"/><Relationship Id="rId2" Type="http://schemas.openxmlformats.org/officeDocument/2006/relationships/tags" Target="../tags/tag437.xml"/><Relationship Id="rId1" Type="http://schemas.openxmlformats.org/officeDocument/2006/relationships/tags" Target="../tags/tag436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39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ags" Target="../tags/tag4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1.xml"/><Relationship Id="rId1" Type="http://schemas.openxmlformats.org/officeDocument/2006/relationships/tags" Target="../tags/tag440.xml"/><Relationship Id="rId6" Type="http://schemas.openxmlformats.org/officeDocument/2006/relationships/tags" Target="../tags/tag445.xml"/><Relationship Id="rId5" Type="http://schemas.openxmlformats.org/officeDocument/2006/relationships/tags" Target="../tags/tag444.xml"/><Relationship Id="rId4" Type="http://schemas.openxmlformats.org/officeDocument/2006/relationships/tags" Target="../tags/tag443.xml"/><Relationship Id="rId9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9.xml"/><Relationship Id="rId7" Type="http://schemas.openxmlformats.org/officeDocument/2006/relationships/image" Target="../media/image4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9" Type="http://schemas.openxmlformats.org/officeDocument/2006/relationships/image" Target="../media/image7.svg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448.xml"/><Relationship Id="rId7" Type="http://schemas.openxmlformats.org/officeDocument/2006/relationships/image" Target="../media/image5.png"/><Relationship Id="rId2" Type="http://schemas.openxmlformats.org/officeDocument/2006/relationships/tags" Target="../tags/tag447.xml"/><Relationship Id="rId1" Type="http://schemas.openxmlformats.org/officeDocument/2006/relationships/tags" Target="../tags/tag446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49.xml"/></Relationships>
</file>

<file path=ppt/slideLayouts/_rels/slideLayout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452.xml"/><Relationship Id="rId7" Type="http://schemas.openxmlformats.org/officeDocument/2006/relationships/image" Target="../media/image1.png"/><Relationship Id="rId2" Type="http://schemas.openxmlformats.org/officeDocument/2006/relationships/tags" Target="../tags/tag451.xml"/><Relationship Id="rId1" Type="http://schemas.openxmlformats.org/officeDocument/2006/relationships/tags" Target="../tags/tag4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54.xml"/><Relationship Id="rId4" Type="http://schemas.openxmlformats.org/officeDocument/2006/relationships/tags" Target="../tags/tag453.xml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457.xml"/><Relationship Id="rId7" Type="http://schemas.openxmlformats.org/officeDocument/2006/relationships/image" Target="../media/image5.png"/><Relationship Id="rId2" Type="http://schemas.openxmlformats.org/officeDocument/2006/relationships/tags" Target="../tags/tag456.xml"/><Relationship Id="rId1" Type="http://schemas.openxmlformats.org/officeDocument/2006/relationships/tags" Target="../tags/tag455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58.xml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461.xml"/><Relationship Id="rId7" Type="http://schemas.openxmlformats.org/officeDocument/2006/relationships/image" Target="../media/image1.png"/><Relationship Id="rId2" Type="http://schemas.openxmlformats.org/officeDocument/2006/relationships/tags" Target="../tags/tag460.xml"/><Relationship Id="rId1" Type="http://schemas.openxmlformats.org/officeDocument/2006/relationships/tags" Target="../tags/tag4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63.xml"/><Relationship Id="rId4" Type="http://schemas.openxmlformats.org/officeDocument/2006/relationships/tags" Target="../tags/tag462.xml"/></Relationships>
</file>

<file path=ppt/slideLayouts/_rels/slideLayout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466.xml"/><Relationship Id="rId7" Type="http://schemas.openxmlformats.org/officeDocument/2006/relationships/image" Target="../media/image5.png"/><Relationship Id="rId2" Type="http://schemas.openxmlformats.org/officeDocument/2006/relationships/tags" Target="../tags/tag465.xml"/><Relationship Id="rId1" Type="http://schemas.openxmlformats.org/officeDocument/2006/relationships/tags" Target="../tags/tag464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67.xml"/></Relationships>
</file>

<file path=ppt/slideLayouts/_rels/slideLayout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470.xml"/><Relationship Id="rId7" Type="http://schemas.openxmlformats.org/officeDocument/2006/relationships/image" Target="../media/image1.png"/><Relationship Id="rId2" Type="http://schemas.openxmlformats.org/officeDocument/2006/relationships/tags" Target="../tags/tag469.xml"/><Relationship Id="rId1" Type="http://schemas.openxmlformats.org/officeDocument/2006/relationships/tags" Target="../tags/tag46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72.xml"/><Relationship Id="rId4" Type="http://schemas.openxmlformats.org/officeDocument/2006/relationships/tags" Target="../tags/tag471.xml"/></Relationships>
</file>

<file path=ppt/slideLayouts/_rels/slideLayout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475.xml"/><Relationship Id="rId7" Type="http://schemas.openxmlformats.org/officeDocument/2006/relationships/image" Target="../media/image5.png"/><Relationship Id="rId2" Type="http://schemas.openxmlformats.org/officeDocument/2006/relationships/tags" Target="../tags/tag474.xml"/><Relationship Id="rId1" Type="http://schemas.openxmlformats.org/officeDocument/2006/relationships/tags" Target="../tags/tag473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76.xml"/></Relationships>
</file>

<file path=ppt/slideLayouts/_rels/slideLayout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479.xml"/><Relationship Id="rId7" Type="http://schemas.openxmlformats.org/officeDocument/2006/relationships/image" Target="../media/image1.png"/><Relationship Id="rId2" Type="http://schemas.openxmlformats.org/officeDocument/2006/relationships/tags" Target="../tags/tag478.xml"/><Relationship Id="rId1" Type="http://schemas.openxmlformats.org/officeDocument/2006/relationships/tags" Target="../tags/tag47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81.xml"/><Relationship Id="rId4" Type="http://schemas.openxmlformats.org/officeDocument/2006/relationships/tags" Target="../tags/tag480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484.xml"/><Relationship Id="rId7" Type="http://schemas.openxmlformats.org/officeDocument/2006/relationships/image" Target="../media/image5.png"/><Relationship Id="rId2" Type="http://schemas.openxmlformats.org/officeDocument/2006/relationships/tags" Target="../tags/tag483.xml"/><Relationship Id="rId1" Type="http://schemas.openxmlformats.org/officeDocument/2006/relationships/tags" Target="../tags/tag482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85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488.xml"/><Relationship Id="rId7" Type="http://schemas.openxmlformats.org/officeDocument/2006/relationships/image" Target="../media/image1.png"/><Relationship Id="rId2" Type="http://schemas.openxmlformats.org/officeDocument/2006/relationships/tags" Target="../tags/tag487.xml"/><Relationship Id="rId1" Type="http://schemas.openxmlformats.org/officeDocument/2006/relationships/tags" Target="../tags/tag48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90.xml"/><Relationship Id="rId4" Type="http://schemas.openxmlformats.org/officeDocument/2006/relationships/tags" Target="../tags/tag48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493.xml"/><Relationship Id="rId7" Type="http://schemas.openxmlformats.org/officeDocument/2006/relationships/image" Target="../media/image5.png"/><Relationship Id="rId2" Type="http://schemas.openxmlformats.org/officeDocument/2006/relationships/tags" Target="../tags/tag492.xml"/><Relationship Id="rId1" Type="http://schemas.openxmlformats.org/officeDocument/2006/relationships/tags" Target="../tags/tag491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94.xml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497.xml"/><Relationship Id="rId7" Type="http://schemas.openxmlformats.org/officeDocument/2006/relationships/image" Target="../media/image1.png"/><Relationship Id="rId2" Type="http://schemas.openxmlformats.org/officeDocument/2006/relationships/tags" Target="../tags/tag496.xml"/><Relationship Id="rId1" Type="http://schemas.openxmlformats.org/officeDocument/2006/relationships/tags" Target="../tags/tag49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499.xml"/><Relationship Id="rId4" Type="http://schemas.openxmlformats.org/officeDocument/2006/relationships/tags" Target="../tags/tag498.xml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502.xml"/><Relationship Id="rId7" Type="http://schemas.openxmlformats.org/officeDocument/2006/relationships/image" Target="../media/image5.png"/><Relationship Id="rId2" Type="http://schemas.openxmlformats.org/officeDocument/2006/relationships/tags" Target="../tags/tag501.xml"/><Relationship Id="rId1" Type="http://schemas.openxmlformats.org/officeDocument/2006/relationships/tags" Target="../tags/tag500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03.xml"/></Relationships>
</file>

<file path=ppt/slideLayouts/_rels/slideLayout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506.xml"/><Relationship Id="rId7" Type="http://schemas.openxmlformats.org/officeDocument/2006/relationships/image" Target="../media/image1.png"/><Relationship Id="rId2" Type="http://schemas.openxmlformats.org/officeDocument/2006/relationships/tags" Target="../tags/tag505.xml"/><Relationship Id="rId1" Type="http://schemas.openxmlformats.org/officeDocument/2006/relationships/tags" Target="../tags/tag50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08.xml"/><Relationship Id="rId4" Type="http://schemas.openxmlformats.org/officeDocument/2006/relationships/tags" Target="../tags/tag507.xml"/></Relationships>
</file>

<file path=ppt/slideLayouts/_rels/slideLayout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511.xml"/><Relationship Id="rId7" Type="http://schemas.openxmlformats.org/officeDocument/2006/relationships/image" Target="../media/image5.png"/><Relationship Id="rId2" Type="http://schemas.openxmlformats.org/officeDocument/2006/relationships/tags" Target="../tags/tag510.xml"/><Relationship Id="rId1" Type="http://schemas.openxmlformats.org/officeDocument/2006/relationships/tags" Target="../tags/tag509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12.xml"/></Relationships>
</file>

<file path=ppt/slideLayouts/_rels/slideLayout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515.xml"/><Relationship Id="rId7" Type="http://schemas.openxmlformats.org/officeDocument/2006/relationships/image" Target="../media/image1.png"/><Relationship Id="rId2" Type="http://schemas.openxmlformats.org/officeDocument/2006/relationships/tags" Target="../tags/tag514.xml"/><Relationship Id="rId1" Type="http://schemas.openxmlformats.org/officeDocument/2006/relationships/tags" Target="../tags/tag5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17.xml"/><Relationship Id="rId4" Type="http://schemas.openxmlformats.org/officeDocument/2006/relationships/tags" Target="../tags/tag516.xml"/></Relationships>
</file>

<file path=ppt/slideLayouts/_rels/slideLayout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520.xml"/><Relationship Id="rId7" Type="http://schemas.openxmlformats.org/officeDocument/2006/relationships/image" Target="../media/image5.png"/><Relationship Id="rId2" Type="http://schemas.openxmlformats.org/officeDocument/2006/relationships/tags" Target="../tags/tag519.xml"/><Relationship Id="rId1" Type="http://schemas.openxmlformats.org/officeDocument/2006/relationships/tags" Target="../tags/tag518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1.xml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524.xml"/><Relationship Id="rId7" Type="http://schemas.openxmlformats.org/officeDocument/2006/relationships/image" Target="../media/image1.png"/><Relationship Id="rId2" Type="http://schemas.openxmlformats.org/officeDocument/2006/relationships/tags" Target="../tags/tag523.xml"/><Relationship Id="rId1" Type="http://schemas.openxmlformats.org/officeDocument/2006/relationships/tags" Target="../tags/tag5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26.xml"/><Relationship Id="rId4" Type="http://schemas.openxmlformats.org/officeDocument/2006/relationships/tags" Target="../tags/tag525.xml"/></Relationships>
</file>

<file path=ppt/slideLayouts/_rels/slideLayout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tags" Target="../tags/tag529.xml"/><Relationship Id="rId7" Type="http://schemas.openxmlformats.org/officeDocument/2006/relationships/image" Target="../media/image5.png"/><Relationship Id="rId2" Type="http://schemas.openxmlformats.org/officeDocument/2006/relationships/tags" Target="../tags/tag528.xml"/><Relationship Id="rId1" Type="http://schemas.openxmlformats.org/officeDocument/2006/relationships/tags" Target="../tags/tag527.xml"/><Relationship Id="rId6" Type="http://schemas.openxmlformats.org/officeDocument/2006/relationships/image" Target="../media/image13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30.xml"/></Relationships>
</file>

<file path=ppt/slideLayouts/_rels/slideLayout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tags" Target="../tags/tag533.xml"/><Relationship Id="rId7" Type="http://schemas.openxmlformats.org/officeDocument/2006/relationships/image" Target="../media/image1.png"/><Relationship Id="rId2" Type="http://schemas.openxmlformats.org/officeDocument/2006/relationships/tags" Target="../tags/tag532.xml"/><Relationship Id="rId1" Type="http://schemas.openxmlformats.org/officeDocument/2006/relationships/tags" Target="../tags/tag53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5.xml"/><Relationship Id="rId4" Type="http://schemas.openxmlformats.org/officeDocument/2006/relationships/tags" Target="../tags/tag53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Layou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E5F28EF2-A365-7570-3606-DE3F28CBF1B6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235927" y="1107831"/>
            <a:ext cx="11720146" cy="464233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0" dirty="0">
                <a:solidFill>
                  <a:schemeClr val="bg1"/>
                </a:solidFill>
              </a:rPr>
              <a:t>Titel Layouts</a:t>
            </a:r>
          </a:p>
        </p:txBody>
      </p:sp>
    </p:spTree>
    <p:extLst>
      <p:ext uri="{BB962C8B-B14F-4D97-AF65-F5344CB8AC3E}">
        <p14:creationId xmlns:p14="http://schemas.microsoft.com/office/powerpoint/2010/main" val="165606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72E20-BF63-6641-0553-1BDBB534926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A88CDCE3-08AA-B334-5973-AA7978F144AB}"/>
              </a:ext>
            </a:extLst>
          </p:cNvPr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>
          <a:xfrm>
            <a:off x="1079999" y="1673225"/>
            <a:ext cx="10391276" cy="4294188"/>
          </a:xfrm>
        </p:spPr>
        <p:txBody>
          <a:bodyPr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buNone/>
              <a:defRPr sz="1800" b="0">
                <a:solidFill>
                  <a:schemeClr val="tx1"/>
                </a:solidFill>
              </a:defRPr>
            </a:lvl2pPr>
            <a:lvl3pPr marL="0" indent="0">
              <a:spcBef>
                <a:spcPts val="1200"/>
              </a:spcBef>
              <a:buNone/>
              <a:defRPr sz="1800" b="0">
                <a:solidFill>
                  <a:schemeClr val="tx1"/>
                </a:solidFill>
              </a:defRPr>
            </a:lvl3pPr>
            <a:lvl4pPr marL="0" indent="0">
              <a:spcBef>
                <a:spcPts val="1200"/>
              </a:spcBef>
              <a:buNone/>
              <a:defRPr sz="1800" b="0">
                <a:solidFill>
                  <a:schemeClr val="tx1"/>
                </a:solidFill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None/>
              <a:defRPr sz="1800" b="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None/>
              <a:defRPr sz="1800" b="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None/>
              <a:defRPr sz="18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Agenda-Punkt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AD4D94-CE1F-75A7-9C9A-957CCD7369D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C7F3CD-6C08-AD14-5B20-D803B22AB2E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DC396A-191B-F919-514A-04110F6ADA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E0F1051-5512-8185-E6A3-7DCCC8ABFBB2}"/>
              </a:ext>
            </a:extLst>
          </p:cNvPr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719999" y="1673225"/>
            <a:ext cx="360000" cy="4294188"/>
          </a:xfrm>
        </p:spPr>
        <p:txBody>
          <a:bodyPr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defRPr sz="1800" b="1">
                <a:solidFill>
                  <a:schemeClr val="tx1"/>
                </a:solidFill>
              </a:defRPr>
            </a:lvl1pPr>
            <a:lvl2pPr marL="0" indent="0">
              <a:spcBef>
                <a:spcPts val="1200"/>
              </a:spcBef>
              <a:buNone/>
              <a:defRPr sz="1800" b="1">
                <a:solidFill>
                  <a:schemeClr val="tx2"/>
                </a:solidFill>
              </a:defRPr>
            </a:lvl2pPr>
            <a:lvl3pPr marL="0" indent="0">
              <a:spcBef>
                <a:spcPts val="1200"/>
              </a:spcBef>
              <a:buNone/>
              <a:defRPr sz="1800" b="1">
                <a:solidFill>
                  <a:schemeClr val="tx2"/>
                </a:solidFill>
              </a:defRPr>
            </a:lvl3pPr>
            <a:lvl4pPr marL="0" indent="0">
              <a:spcBef>
                <a:spcPts val="1200"/>
              </a:spcBef>
              <a:buNone/>
              <a:defRPr sz="1800" b="1">
                <a:solidFill>
                  <a:schemeClr val="tx2"/>
                </a:solidFill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None/>
              <a:defRPr sz="1800" b="1">
                <a:solidFill>
                  <a:schemeClr val="tx2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None/>
              <a:defRPr sz="1800" b="1">
                <a:solidFill>
                  <a:schemeClr val="tx2"/>
                </a:solidFill>
              </a:defRPr>
            </a:lvl6pPr>
            <a:lvl7pPr marL="0" indent="0">
              <a:spcBef>
                <a:spcPts val="1200"/>
              </a:spcBef>
              <a:buNone/>
              <a:defRPr sz="1800" b="1">
                <a:solidFill>
                  <a:schemeClr val="tx2"/>
                </a:solidFill>
              </a:defRPr>
            </a:lvl7pPr>
            <a:lvl8pPr marL="0" indent="0">
              <a:spcBef>
                <a:spcPts val="1200"/>
              </a:spcBef>
              <a:buNone/>
              <a:defRPr sz="1800" b="1">
                <a:solidFill>
                  <a:schemeClr val="tx2"/>
                </a:solidFill>
              </a:defRPr>
            </a:lvl8pPr>
            <a:lvl9pPr marL="0" indent="0">
              <a:spcBef>
                <a:spcPts val="1200"/>
              </a:spcBef>
              <a:buNone/>
              <a:defRPr sz="1800" b="1">
                <a:solidFill>
                  <a:schemeClr val="tx2"/>
                </a:solidFill>
              </a:defRPr>
            </a:lvl9pPr>
          </a:lstStyle>
          <a:p>
            <a:pPr lvl="0"/>
            <a:r>
              <a:rPr lang="de-DE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11031309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27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5ED6B31C-31C6-B3B7-41A1-843242896F52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2"/>
            </p:custDataLst>
          </p:nvPr>
        </p:nvSpPr>
        <p:spPr>
          <a:xfrm>
            <a:off x="4426644" y="938247"/>
            <a:ext cx="7043062" cy="4981506"/>
          </a:xfrm>
          <a:custGeom>
            <a:avLst/>
            <a:gdLst>
              <a:gd name="csX0" fmla="*/ 3943350 w 7150894"/>
              <a:gd name="csY0" fmla="*/ 57150 h 5057775"/>
              <a:gd name="csX1" fmla="*/ 7065169 w 7150894"/>
              <a:gd name="csY1" fmla="*/ 57150 h 5057775"/>
              <a:gd name="csX2" fmla="*/ 7125938 w 7150894"/>
              <a:gd name="csY2" fmla="*/ 82105 h 5057775"/>
              <a:gd name="csX3" fmla="*/ 7150894 w 7150894"/>
              <a:gd name="csY3" fmla="*/ 142875 h 5057775"/>
              <a:gd name="csX4" fmla="*/ 7150894 w 7150894"/>
              <a:gd name="csY4" fmla="*/ 864394 h 5057775"/>
              <a:gd name="csX5" fmla="*/ 7129462 w 7150894"/>
              <a:gd name="csY5" fmla="*/ 971550 h 5057775"/>
              <a:gd name="csX6" fmla="*/ 5586412 w 7150894"/>
              <a:gd name="csY6" fmla="*/ 4993481 h 5057775"/>
              <a:gd name="csX7" fmla="*/ 5486400 w 7150894"/>
              <a:gd name="csY7" fmla="*/ 5057775 h 5057775"/>
              <a:gd name="csX8" fmla="*/ 4593431 w 7150894"/>
              <a:gd name="csY8" fmla="*/ 5057775 h 5057775"/>
              <a:gd name="csX9" fmla="*/ 4521994 w 7150894"/>
              <a:gd name="csY9" fmla="*/ 4957763 h 5057775"/>
              <a:gd name="csX10" fmla="*/ 6072187 w 7150894"/>
              <a:gd name="csY10" fmla="*/ 964406 h 5057775"/>
              <a:gd name="csX11" fmla="*/ 6043612 w 7150894"/>
              <a:gd name="csY11" fmla="*/ 921544 h 5057775"/>
              <a:gd name="csX12" fmla="*/ 4707731 w 7150894"/>
              <a:gd name="csY12" fmla="*/ 921544 h 5057775"/>
              <a:gd name="csX13" fmla="*/ 4672012 w 7150894"/>
              <a:gd name="csY13" fmla="*/ 957263 h 5057775"/>
              <a:gd name="csX14" fmla="*/ 4672012 w 7150894"/>
              <a:gd name="csY14" fmla="*/ 1285875 h 5057775"/>
              <a:gd name="csX15" fmla="*/ 4647057 w 7150894"/>
              <a:gd name="csY15" fmla="*/ 1346645 h 5057775"/>
              <a:gd name="csX16" fmla="*/ 4586287 w 7150894"/>
              <a:gd name="csY16" fmla="*/ 1371600 h 5057775"/>
              <a:gd name="csX17" fmla="*/ 3936206 w 7150894"/>
              <a:gd name="csY17" fmla="*/ 1371600 h 5057775"/>
              <a:gd name="csX18" fmla="*/ 3875436 w 7150894"/>
              <a:gd name="csY18" fmla="*/ 1346645 h 5057775"/>
              <a:gd name="csX19" fmla="*/ 3850481 w 7150894"/>
              <a:gd name="csY19" fmla="*/ 1285875 h 5057775"/>
              <a:gd name="csX20" fmla="*/ 3857625 w 7150894"/>
              <a:gd name="csY20" fmla="*/ 142875 h 5057775"/>
              <a:gd name="csX21" fmla="*/ 3882580 w 7150894"/>
              <a:gd name="csY21" fmla="*/ 82105 h 5057775"/>
              <a:gd name="csX22" fmla="*/ 3943350 w 7150894"/>
              <a:gd name="csY22" fmla="*/ 57150 h 5057775"/>
              <a:gd name="csX23" fmla="*/ 1657350 w 7150894"/>
              <a:gd name="csY23" fmla="*/ 0 h 5057775"/>
              <a:gd name="csX24" fmla="*/ 2539556 w 7150894"/>
              <a:gd name="csY24" fmla="*/ 189357 h 5057775"/>
              <a:gd name="csX25" fmla="*/ 3118199 w 7150894"/>
              <a:gd name="csY25" fmla="*/ 700088 h 5057775"/>
              <a:gd name="csX26" fmla="*/ 3321844 w 7150894"/>
              <a:gd name="csY26" fmla="*/ 1414463 h 5057775"/>
              <a:gd name="csX27" fmla="*/ 3171825 w 7150894"/>
              <a:gd name="csY27" fmla="*/ 2028825 h 5057775"/>
              <a:gd name="csX28" fmla="*/ 2721769 w 7150894"/>
              <a:gd name="csY28" fmla="*/ 2707481 h 5057775"/>
              <a:gd name="csX29" fmla="*/ 2243138 w 7150894"/>
              <a:gd name="csY29" fmla="*/ 3257550 h 5057775"/>
              <a:gd name="csX30" fmla="*/ 1478756 w 7150894"/>
              <a:gd name="csY30" fmla="*/ 4043363 h 5057775"/>
              <a:gd name="csX31" fmla="*/ 1371600 w 7150894"/>
              <a:gd name="csY31" fmla="*/ 4150519 h 5057775"/>
              <a:gd name="csX32" fmla="*/ 1364456 w 7150894"/>
              <a:gd name="csY32" fmla="*/ 4179094 h 5057775"/>
              <a:gd name="csX33" fmla="*/ 1393031 w 7150894"/>
              <a:gd name="csY33" fmla="*/ 4193381 h 5057775"/>
              <a:gd name="csX34" fmla="*/ 3328988 w 7150894"/>
              <a:gd name="csY34" fmla="*/ 4193381 h 5057775"/>
              <a:gd name="csX35" fmla="*/ 3389757 w 7150894"/>
              <a:gd name="csY35" fmla="*/ 4218337 h 5057775"/>
              <a:gd name="csX36" fmla="*/ 3414713 w 7150894"/>
              <a:gd name="csY36" fmla="*/ 4279106 h 5057775"/>
              <a:gd name="csX37" fmla="*/ 3414713 w 7150894"/>
              <a:gd name="csY37" fmla="*/ 4972050 h 5057775"/>
              <a:gd name="csX38" fmla="*/ 3389757 w 7150894"/>
              <a:gd name="csY38" fmla="*/ 5032820 h 5057775"/>
              <a:gd name="csX39" fmla="*/ 3328988 w 7150894"/>
              <a:gd name="csY39" fmla="*/ 5057775 h 5057775"/>
              <a:gd name="csX40" fmla="*/ 114300 w 7150894"/>
              <a:gd name="csY40" fmla="*/ 5057775 h 5057775"/>
              <a:gd name="csX41" fmla="*/ 53531 w 7150894"/>
              <a:gd name="csY41" fmla="*/ 5032820 h 5057775"/>
              <a:gd name="csX42" fmla="*/ 28575 w 7150894"/>
              <a:gd name="csY42" fmla="*/ 4972050 h 5057775"/>
              <a:gd name="csX43" fmla="*/ 28575 w 7150894"/>
              <a:gd name="csY43" fmla="*/ 4314825 h 5057775"/>
              <a:gd name="csX44" fmla="*/ 71438 w 7150894"/>
              <a:gd name="csY44" fmla="*/ 4207669 h 5057775"/>
              <a:gd name="csX45" fmla="*/ 785813 w 7150894"/>
              <a:gd name="csY45" fmla="*/ 3461099 h 5057775"/>
              <a:gd name="csX46" fmla="*/ 1243013 w 7150894"/>
              <a:gd name="csY46" fmla="*/ 2957417 h 5057775"/>
              <a:gd name="csX47" fmla="*/ 1650206 w 7150894"/>
              <a:gd name="csY47" fmla="*/ 2507361 h 5057775"/>
              <a:gd name="csX48" fmla="*/ 2300288 w 7150894"/>
              <a:gd name="csY48" fmla="*/ 1435799 h 5057775"/>
              <a:gd name="csX49" fmla="*/ 2121694 w 7150894"/>
              <a:gd name="csY49" fmla="*/ 1025081 h 5057775"/>
              <a:gd name="csX50" fmla="*/ 1657350 w 7150894"/>
              <a:gd name="csY50" fmla="*/ 864299 h 5057775"/>
              <a:gd name="csX51" fmla="*/ 1193006 w 7150894"/>
              <a:gd name="csY51" fmla="*/ 1025081 h 5057775"/>
              <a:gd name="csX52" fmla="*/ 1014413 w 7150894"/>
              <a:gd name="csY52" fmla="*/ 1450086 h 5057775"/>
              <a:gd name="csX53" fmla="*/ 1014413 w 7150894"/>
              <a:gd name="csY53" fmla="*/ 1628680 h 5057775"/>
              <a:gd name="csX54" fmla="*/ 989457 w 7150894"/>
              <a:gd name="csY54" fmla="*/ 1689449 h 5057775"/>
              <a:gd name="csX55" fmla="*/ 928688 w 7150894"/>
              <a:gd name="csY55" fmla="*/ 1714405 h 5057775"/>
              <a:gd name="csX56" fmla="*/ 85725 w 7150894"/>
              <a:gd name="csY56" fmla="*/ 1714405 h 5057775"/>
              <a:gd name="csX57" fmla="*/ 24955 w 7150894"/>
              <a:gd name="csY57" fmla="*/ 1689449 h 5057775"/>
              <a:gd name="csX58" fmla="*/ 0 w 7150894"/>
              <a:gd name="csY58" fmla="*/ 1628680 h 5057775"/>
              <a:gd name="csX59" fmla="*/ 0 w 7150894"/>
              <a:gd name="csY59" fmla="*/ 1292924 h 5057775"/>
              <a:gd name="csX60" fmla="*/ 242888 w 7150894"/>
              <a:gd name="csY60" fmla="*/ 610743 h 5057775"/>
              <a:gd name="csX61" fmla="*/ 832295 w 7150894"/>
              <a:gd name="csY61" fmla="*/ 157163 h 5057775"/>
              <a:gd name="csX62" fmla="*/ 1657350 w 7150894"/>
              <a:gd name="csY62" fmla="*/ 0 h 50577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</a:cxnLst>
            <a:rect l="l" t="t" r="r" b="b"/>
            <a:pathLst>
              <a:path w="7150894" h="5057775">
                <a:moveTo>
                  <a:pt x="3943350" y="57150"/>
                </a:moveTo>
                <a:lnTo>
                  <a:pt x="7065169" y="57150"/>
                </a:lnTo>
                <a:cubicBezTo>
                  <a:pt x="7088981" y="57150"/>
                  <a:pt x="7109174" y="65532"/>
                  <a:pt x="7125938" y="82105"/>
                </a:cubicBezTo>
                <a:cubicBezTo>
                  <a:pt x="7142607" y="98870"/>
                  <a:pt x="7150894" y="119063"/>
                  <a:pt x="7150894" y="142875"/>
                </a:cubicBezTo>
                <a:lnTo>
                  <a:pt x="7150894" y="864394"/>
                </a:lnTo>
                <a:cubicBezTo>
                  <a:pt x="7150894" y="892969"/>
                  <a:pt x="7143750" y="928688"/>
                  <a:pt x="7129462" y="971550"/>
                </a:cubicBezTo>
                <a:lnTo>
                  <a:pt x="5586412" y="4993481"/>
                </a:lnTo>
                <a:cubicBezTo>
                  <a:pt x="5572125" y="5036344"/>
                  <a:pt x="5538787" y="5057775"/>
                  <a:pt x="5486400" y="5057775"/>
                </a:cubicBezTo>
                <a:lnTo>
                  <a:pt x="4593431" y="5057775"/>
                </a:lnTo>
                <a:cubicBezTo>
                  <a:pt x="4521994" y="5057775"/>
                  <a:pt x="4498086" y="5024533"/>
                  <a:pt x="4521994" y="4957763"/>
                </a:cubicBezTo>
                <a:lnTo>
                  <a:pt x="6072187" y="964406"/>
                </a:lnTo>
                <a:cubicBezTo>
                  <a:pt x="6081712" y="935831"/>
                  <a:pt x="6072187" y="921544"/>
                  <a:pt x="6043612" y="921544"/>
                </a:cubicBezTo>
                <a:lnTo>
                  <a:pt x="4707731" y="921544"/>
                </a:lnTo>
                <a:cubicBezTo>
                  <a:pt x="4683823" y="921544"/>
                  <a:pt x="4672012" y="933450"/>
                  <a:pt x="4672012" y="957263"/>
                </a:cubicBezTo>
                <a:lnTo>
                  <a:pt x="4672012" y="1285875"/>
                </a:lnTo>
                <a:cubicBezTo>
                  <a:pt x="4672012" y="1309783"/>
                  <a:pt x="4663630" y="1329976"/>
                  <a:pt x="4647057" y="1346645"/>
                </a:cubicBezTo>
                <a:cubicBezTo>
                  <a:pt x="4630483" y="1363313"/>
                  <a:pt x="4610100" y="1371600"/>
                  <a:pt x="4586287" y="1371600"/>
                </a:cubicBezTo>
                <a:lnTo>
                  <a:pt x="3936206" y="1371600"/>
                </a:lnTo>
                <a:cubicBezTo>
                  <a:pt x="3912298" y="1371600"/>
                  <a:pt x="3892105" y="1363313"/>
                  <a:pt x="3875436" y="1346645"/>
                </a:cubicBezTo>
                <a:cubicBezTo>
                  <a:pt x="3858672" y="1329976"/>
                  <a:pt x="3850481" y="1309783"/>
                  <a:pt x="3850481" y="1285875"/>
                </a:cubicBezTo>
                <a:lnTo>
                  <a:pt x="3857625" y="142875"/>
                </a:lnTo>
                <a:cubicBezTo>
                  <a:pt x="3857625" y="119063"/>
                  <a:pt x="3865911" y="98870"/>
                  <a:pt x="3882580" y="82105"/>
                </a:cubicBezTo>
                <a:cubicBezTo>
                  <a:pt x="3899249" y="65342"/>
                  <a:pt x="3919442" y="57150"/>
                  <a:pt x="3943350" y="57150"/>
                </a:cubicBezTo>
                <a:close/>
                <a:moveTo>
                  <a:pt x="1657350" y="0"/>
                </a:moveTo>
                <a:cubicBezTo>
                  <a:pt x="1995488" y="0"/>
                  <a:pt x="2289620" y="63151"/>
                  <a:pt x="2539556" y="189357"/>
                </a:cubicBezTo>
                <a:cubicBezTo>
                  <a:pt x="2789587" y="315563"/>
                  <a:pt x="2982468" y="485775"/>
                  <a:pt x="3118199" y="700088"/>
                </a:cubicBezTo>
                <a:cubicBezTo>
                  <a:pt x="3253931" y="914400"/>
                  <a:pt x="3321844" y="1152620"/>
                  <a:pt x="3321844" y="1414463"/>
                </a:cubicBezTo>
                <a:cubicBezTo>
                  <a:pt x="3321844" y="1614488"/>
                  <a:pt x="3271838" y="1819275"/>
                  <a:pt x="3171825" y="2028825"/>
                </a:cubicBezTo>
                <a:cubicBezTo>
                  <a:pt x="3071813" y="2238470"/>
                  <a:pt x="2921794" y="2464594"/>
                  <a:pt x="2721769" y="2707481"/>
                </a:cubicBezTo>
                <a:cubicBezTo>
                  <a:pt x="2574131" y="2893219"/>
                  <a:pt x="2414588" y="3076575"/>
                  <a:pt x="2243138" y="3257550"/>
                </a:cubicBezTo>
                <a:cubicBezTo>
                  <a:pt x="2071688" y="3438620"/>
                  <a:pt x="1816894" y="3700463"/>
                  <a:pt x="1478756" y="4043363"/>
                </a:cubicBezTo>
                <a:lnTo>
                  <a:pt x="1371600" y="4150519"/>
                </a:lnTo>
                <a:cubicBezTo>
                  <a:pt x="1361980" y="4160139"/>
                  <a:pt x="1359694" y="4169569"/>
                  <a:pt x="1364456" y="4179094"/>
                </a:cubicBezTo>
                <a:cubicBezTo>
                  <a:pt x="1369124" y="4188714"/>
                  <a:pt x="1378744" y="4193381"/>
                  <a:pt x="1393031" y="4193381"/>
                </a:cubicBezTo>
                <a:lnTo>
                  <a:pt x="3328988" y="4193381"/>
                </a:lnTo>
                <a:cubicBezTo>
                  <a:pt x="3352800" y="4193381"/>
                  <a:pt x="3372993" y="4201764"/>
                  <a:pt x="3389757" y="4218337"/>
                </a:cubicBezTo>
                <a:cubicBezTo>
                  <a:pt x="3406426" y="4235101"/>
                  <a:pt x="3414713" y="4255294"/>
                  <a:pt x="3414713" y="4279106"/>
                </a:cubicBezTo>
                <a:lnTo>
                  <a:pt x="3414713" y="4972050"/>
                </a:lnTo>
                <a:cubicBezTo>
                  <a:pt x="3414713" y="4995958"/>
                  <a:pt x="3406331" y="5016151"/>
                  <a:pt x="3389757" y="5032820"/>
                </a:cubicBezTo>
                <a:cubicBezTo>
                  <a:pt x="3373184" y="5049489"/>
                  <a:pt x="3352800" y="5057775"/>
                  <a:pt x="3328988" y="5057775"/>
                </a:cubicBezTo>
                <a:lnTo>
                  <a:pt x="114300" y="5057775"/>
                </a:lnTo>
                <a:cubicBezTo>
                  <a:pt x="90392" y="5057775"/>
                  <a:pt x="70199" y="5049489"/>
                  <a:pt x="53531" y="5032820"/>
                </a:cubicBezTo>
                <a:cubicBezTo>
                  <a:pt x="36767" y="5016151"/>
                  <a:pt x="28575" y="4995958"/>
                  <a:pt x="28575" y="4972050"/>
                </a:cubicBezTo>
                <a:lnTo>
                  <a:pt x="28575" y="4314825"/>
                </a:lnTo>
                <a:cubicBezTo>
                  <a:pt x="28575" y="4271963"/>
                  <a:pt x="42863" y="4236244"/>
                  <a:pt x="71438" y="4207669"/>
                </a:cubicBezTo>
                <a:cubicBezTo>
                  <a:pt x="304705" y="3979069"/>
                  <a:pt x="542925" y="3730276"/>
                  <a:pt x="785813" y="3461099"/>
                </a:cubicBezTo>
                <a:cubicBezTo>
                  <a:pt x="1028700" y="3192113"/>
                  <a:pt x="1181100" y="3024188"/>
                  <a:pt x="1243013" y="2957417"/>
                </a:cubicBezTo>
                <a:cubicBezTo>
                  <a:pt x="1376267" y="2800255"/>
                  <a:pt x="1511999" y="2650236"/>
                  <a:pt x="1650206" y="2507361"/>
                </a:cubicBezTo>
                <a:cubicBezTo>
                  <a:pt x="2083499" y="2026349"/>
                  <a:pt x="2300288" y="1669161"/>
                  <a:pt x="2300288" y="1435799"/>
                </a:cubicBezTo>
                <a:cubicBezTo>
                  <a:pt x="2300288" y="1269111"/>
                  <a:pt x="2240661" y="1132142"/>
                  <a:pt x="2121694" y="1025081"/>
                </a:cubicBezTo>
                <a:cubicBezTo>
                  <a:pt x="2002631" y="917924"/>
                  <a:pt x="1847755" y="864299"/>
                  <a:pt x="1657350" y="864299"/>
                </a:cubicBezTo>
                <a:cubicBezTo>
                  <a:pt x="1466945" y="864299"/>
                  <a:pt x="1311974" y="917829"/>
                  <a:pt x="1193006" y="1025081"/>
                </a:cubicBezTo>
                <a:cubicBezTo>
                  <a:pt x="1073944" y="1132237"/>
                  <a:pt x="1014413" y="1273969"/>
                  <a:pt x="1014413" y="1450086"/>
                </a:cubicBezTo>
                <a:lnTo>
                  <a:pt x="1014413" y="1628680"/>
                </a:lnTo>
                <a:cubicBezTo>
                  <a:pt x="1014413" y="1652588"/>
                  <a:pt x="1006031" y="1672781"/>
                  <a:pt x="989457" y="1689449"/>
                </a:cubicBezTo>
                <a:cubicBezTo>
                  <a:pt x="972884" y="1706118"/>
                  <a:pt x="952500" y="1714405"/>
                  <a:pt x="928688" y="1714405"/>
                </a:cubicBezTo>
                <a:lnTo>
                  <a:pt x="85725" y="1714405"/>
                </a:lnTo>
                <a:cubicBezTo>
                  <a:pt x="61817" y="1714405"/>
                  <a:pt x="41624" y="1706118"/>
                  <a:pt x="24955" y="1689449"/>
                </a:cubicBezTo>
                <a:cubicBezTo>
                  <a:pt x="8192" y="1672781"/>
                  <a:pt x="0" y="1652588"/>
                  <a:pt x="0" y="1628680"/>
                </a:cubicBezTo>
                <a:lnTo>
                  <a:pt x="0" y="1292924"/>
                </a:lnTo>
                <a:cubicBezTo>
                  <a:pt x="14288" y="1035749"/>
                  <a:pt x="95250" y="808387"/>
                  <a:pt x="242888" y="610743"/>
                </a:cubicBezTo>
                <a:cubicBezTo>
                  <a:pt x="390430" y="413195"/>
                  <a:pt x="586931" y="261938"/>
                  <a:pt x="832295" y="157163"/>
                </a:cubicBezTo>
                <a:cubicBezTo>
                  <a:pt x="1077468" y="52483"/>
                  <a:pt x="1352550" y="0"/>
                  <a:pt x="165735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7C4E05A-D872-DB1C-1700-863D8D043420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9" name="Textplatzhalter 6">
            <a:extLst>
              <a:ext uri="{FF2B5EF4-FFF2-40B4-BE49-F238E27FC236}">
                <a16:creationId xmlns:a16="http://schemas.microsoft.com/office/drawing/2014/main" id="{10D0043C-DE70-3BA0-D631-ACAA4D6A5462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285201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27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sz="800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sz="80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pPr/>
              <a:t>‹Nr.›</a:t>
            </a:fld>
            <a:endParaRPr lang="de-DE" sz="800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5ED6B31C-31C6-B3B7-41A1-843242896F52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1"/>
            </p:custDataLst>
          </p:nvPr>
        </p:nvSpPr>
        <p:spPr>
          <a:xfrm>
            <a:off x="4426644" y="938247"/>
            <a:ext cx="7043062" cy="4981506"/>
          </a:xfrm>
          <a:custGeom>
            <a:avLst/>
            <a:gdLst>
              <a:gd name="csX0" fmla="*/ 3943350 w 7150894"/>
              <a:gd name="csY0" fmla="*/ 57150 h 5057775"/>
              <a:gd name="csX1" fmla="*/ 7065169 w 7150894"/>
              <a:gd name="csY1" fmla="*/ 57150 h 5057775"/>
              <a:gd name="csX2" fmla="*/ 7125938 w 7150894"/>
              <a:gd name="csY2" fmla="*/ 82105 h 5057775"/>
              <a:gd name="csX3" fmla="*/ 7150894 w 7150894"/>
              <a:gd name="csY3" fmla="*/ 142875 h 5057775"/>
              <a:gd name="csX4" fmla="*/ 7150894 w 7150894"/>
              <a:gd name="csY4" fmla="*/ 864394 h 5057775"/>
              <a:gd name="csX5" fmla="*/ 7129462 w 7150894"/>
              <a:gd name="csY5" fmla="*/ 971550 h 5057775"/>
              <a:gd name="csX6" fmla="*/ 5586412 w 7150894"/>
              <a:gd name="csY6" fmla="*/ 4993481 h 5057775"/>
              <a:gd name="csX7" fmla="*/ 5486400 w 7150894"/>
              <a:gd name="csY7" fmla="*/ 5057775 h 5057775"/>
              <a:gd name="csX8" fmla="*/ 4593431 w 7150894"/>
              <a:gd name="csY8" fmla="*/ 5057775 h 5057775"/>
              <a:gd name="csX9" fmla="*/ 4521994 w 7150894"/>
              <a:gd name="csY9" fmla="*/ 4957763 h 5057775"/>
              <a:gd name="csX10" fmla="*/ 6072187 w 7150894"/>
              <a:gd name="csY10" fmla="*/ 964406 h 5057775"/>
              <a:gd name="csX11" fmla="*/ 6043612 w 7150894"/>
              <a:gd name="csY11" fmla="*/ 921544 h 5057775"/>
              <a:gd name="csX12" fmla="*/ 4707731 w 7150894"/>
              <a:gd name="csY12" fmla="*/ 921544 h 5057775"/>
              <a:gd name="csX13" fmla="*/ 4672012 w 7150894"/>
              <a:gd name="csY13" fmla="*/ 957263 h 5057775"/>
              <a:gd name="csX14" fmla="*/ 4672012 w 7150894"/>
              <a:gd name="csY14" fmla="*/ 1285875 h 5057775"/>
              <a:gd name="csX15" fmla="*/ 4647057 w 7150894"/>
              <a:gd name="csY15" fmla="*/ 1346645 h 5057775"/>
              <a:gd name="csX16" fmla="*/ 4586287 w 7150894"/>
              <a:gd name="csY16" fmla="*/ 1371600 h 5057775"/>
              <a:gd name="csX17" fmla="*/ 3936206 w 7150894"/>
              <a:gd name="csY17" fmla="*/ 1371600 h 5057775"/>
              <a:gd name="csX18" fmla="*/ 3875436 w 7150894"/>
              <a:gd name="csY18" fmla="*/ 1346645 h 5057775"/>
              <a:gd name="csX19" fmla="*/ 3850481 w 7150894"/>
              <a:gd name="csY19" fmla="*/ 1285875 h 5057775"/>
              <a:gd name="csX20" fmla="*/ 3857625 w 7150894"/>
              <a:gd name="csY20" fmla="*/ 142875 h 5057775"/>
              <a:gd name="csX21" fmla="*/ 3882580 w 7150894"/>
              <a:gd name="csY21" fmla="*/ 82105 h 5057775"/>
              <a:gd name="csX22" fmla="*/ 3943350 w 7150894"/>
              <a:gd name="csY22" fmla="*/ 57150 h 5057775"/>
              <a:gd name="csX23" fmla="*/ 1657350 w 7150894"/>
              <a:gd name="csY23" fmla="*/ 0 h 5057775"/>
              <a:gd name="csX24" fmla="*/ 2539556 w 7150894"/>
              <a:gd name="csY24" fmla="*/ 189357 h 5057775"/>
              <a:gd name="csX25" fmla="*/ 3118199 w 7150894"/>
              <a:gd name="csY25" fmla="*/ 700088 h 5057775"/>
              <a:gd name="csX26" fmla="*/ 3321844 w 7150894"/>
              <a:gd name="csY26" fmla="*/ 1414463 h 5057775"/>
              <a:gd name="csX27" fmla="*/ 3171825 w 7150894"/>
              <a:gd name="csY27" fmla="*/ 2028825 h 5057775"/>
              <a:gd name="csX28" fmla="*/ 2721769 w 7150894"/>
              <a:gd name="csY28" fmla="*/ 2707481 h 5057775"/>
              <a:gd name="csX29" fmla="*/ 2243138 w 7150894"/>
              <a:gd name="csY29" fmla="*/ 3257550 h 5057775"/>
              <a:gd name="csX30" fmla="*/ 1478756 w 7150894"/>
              <a:gd name="csY30" fmla="*/ 4043363 h 5057775"/>
              <a:gd name="csX31" fmla="*/ 1371600 w 7150894"/>
              <a:gd name="csY31" fmla="*/ 4150519 h 5057775"/>
              <a:gd name="csX32" fmla="*/ 1364456 w 7150894"/>
              <a:gd name="csY32" fmla="*/ 4179094 h 5057775"/>
              <a:gd name="csX33" fmla="*/ 1393031 w 7150894"/>
              <a:gd name="csY33" fmla="*/ 4193381 h 5057775"/>
              <a:gd name="csX34" fmla="*/ 3328988 w 7150894"/>
              <a:gd name="csY34" fmla="*/ 4193381 h 5057775"/>
              <a:gd name="csX35" fmla="*/ 3389757 w 7150894"/>
              <a:gd name="csY35" fmla="*/ 4218337 h 5057775"/>
              <a:gd name="csX36" fmla="*/ 3414713 w 7150894"/>
              <a:gd name="csY36" fmla="*/ 4279106 h 5057775"/>
              <a:gd name="csX37" fmla="*/ 3414713 w 7150894"/>
              <a:gd name="csY37" fmla="*/ 4972050 h 5057775"/>
              <a:gd name="csX38" fmla="*/ 3389757 w 7150894"/>
              <a:gd name="csY38" fmla="*/ 5032820 h 5057775"/>
              <a:gd name="csX39" fmla="*/ 3328988 w 7150894"/>
              <a:gd name="csY39" fmla="*/ 5057775 h 5057775"/>
              <a:gd name="csX40" fmla="*/ 114300 w 7150894"/>
              <a:gd name="csY40" fmla="*/ 5057775 h 5057775"/>
              <a:gd name="csX41" fmla="*/ 53531 w 7150894"/>
              <a:gd name="csY41" fmla="*/ 5032820 h 5057775"/>
              <a:gd name="csX42" fmla="*/ 28575 w 7150894"/>
              <a:gd name="csY42" fmla="*/ 4972050 h 5057775"/>
              <a:gd name="csX43" fmla="*/ 28575 w 7150894"/>
              <a:gd name="csY43" fmla="*/ 4314825 h 5057775"/>
              <a:gd name="csX44" fmla="*/ 71438 w 7150894"/>
              <a:gd name="csY44" fmla="*/ 4207669 h 5057775"/>
              <a:gd name="csX45" fmla="*/ 785813 w 7150894"/>
              <a:gd name="csY45" fmla="*/ 3461099 h 5057775"/>
              <a:gd name="csX46" fmla="*/ 1243013 w 7150894"/>
              <a:gd name="csY46" fmla="*/ 2957417 h 5057775"/>
              <a:gd name="csX47" fmla="*/ 1650206 w 7150894"/>
              <a:gd name="csY47" fmla="*/ 2507361 h 5057775"/>
              <a:gd name="csX48" fmla="*/ 2300288 w 7150894"/>
              <a:gd name="csY48" fmla="*/ 1435799 h 5057775"/>
              <a:gd name="csX49" fmla="*/ 2121694 w 7150894"/>
              <a:gd name="csY49" fmla="*/ 1025081 h 5057775"/>
              <a:gd name="csX50" fmla="*/ 1657350 w 7150894"/>
              <a:gd name="csY50" fmla="*/ 864299 h 5057775"/>
              <a:gd name="csX51" fmla="*/ 1193006 w 7150894"/>
              <a:gd name="csY51" fmla="*/ 1025081 h 5057775"/>
              <a:gd name="csX52" fmla="*/ 1014413 w 7150894"/>
              <a:gd name="csY52" fmla="*/ 1450086 h 5057775"/>
              <a:gd name="csX53" fmla="*/ 1014413 w 7150894"/>
              <a:gd name="csY53" fmla="*/ 1628680 h 5057775"/>
              <a:gd name="csX54" fmla="*/ 989457 w 7150894"/>
              <a:gd name="csY54" fmla="*/ 1689449 h 5057775"/>
              <a:gd name="csX55" fmla="*/ 928688 w 7150894"/>
              <a:gd name="csY55" fmla="*/ 1714405 h 5057775"/>
              <a:gd name="csX56" fmla="*/ 85725 w 7150894"/>
              <a:gd name="csY56" fmla="*/ 1714405 h 5057775"/>
              <a:gd name="csX57" fmla="*/ 24955 w 7150894"/>
              <a:gd name="csY57" fmla="*/ 1689449 h 5057775"/>
              <a:gd name="csX58" fmla="*/ 0 w 7150894"/>
              <a:gd name="csY58" fmla="*/ 1628680 h 5057775"/>
              <a:gd name="csX59" fmla="*/ 0 w 7150894"/>
              <a:gd name="csY59" fmla="*/ 1292924 h 5057775"/>
              <a:gd name="csX60" fmla="*/ 242888 w 7150894"/>
              <a:gd name="csY60" fmla="*/ 610743 h 5057775"/>
              <a:gd name="csX61" fmla="*/ 832295 w 7150894"/>
              <a:gd name="csY61" fmla="*/ 157163 h 5057775"/>
              <a:gd name="csX62" fmla="*/ 1657350 w 7150894"/>
              <a:gd name="csY62" fmla="*/ 0 h 50577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</a:cxnLst>
            <a:rect l="l" t="t" r="r" b="b"/>
            <a:pathLst>
              <a:path w="7150894" h="5057775">
                <a:moveTo>
                  <a:pt x="3943350" y="57150"/>
                </a:moveTo>
                <a:lnTo>
                  <a:pt x="7065169" y="57150"/>
                </a:lnTo>
                <a:cubicBezTo>
                  <a:pt x="7088981" y="57150"/>
                  <a:pt x="7109174" y="65532"/>
                  <a:pt x="7125938" y="82105"/>
                </a:cubicBezTo>
                <a:cubicBezTo>
                  <a:pt x="7142607" y="98870"/>
                  <a:pt x="7150894" y="119063"/>
                  <a:pt x="7150894" y="142875"/>
                </a:cubicBezTo>
                <a:lnTo>
                  <a:pt x="7150894" y="864394"/>
                </a:lnTo>
                <a:cubicBezTo>
                  <a:pt x="7150894" y="892969"/>
                  <a:pt x="7143750" y="928688"/>
                  <a:pt x="7129462" y="971550"/>
                </a:cubicBezTo>
                <a:lnTo>
                  <a:pt x="5586412" y="4993481"/>
                </a:lnTo>
                <a:cubicBezTo>
                  <a:pt x="5572125" y="5036344"/>
                  <a:pt x="5538787" y="5057775"/>
                  <a:pt x="5486400" y="5057775"/>
                </a:cubicBezTo>
                <a:lnTo>
                  <a:pt x="4593431" y="5057775"/>
                </a:lnTo>
                <a:cubicBezTo>
                  <a:pt x="4521994" y="5057775"/>
                  <a:pt x="4498086" y="5024533"/>
                  <a:pt x="4521994" y="4957763"/>
                </a:cubicBezTo>
                <a:lnTo>
                  <a:pt x="6072187" y="964406"/>
                </a:lnTo>
                <a:cubicBezTo>
                  <a:pt x="6081712" y="935831"/>
                  <a:pt x="6072187" y="921544"/>
                  <a:pt x="6043612" y="921544"/>
                </a:cubicBezTo>
                <a:lnTo>
                  <a:pt x="4707731" y="921544"/>
                </a:lnTo>
                <a:cubicBezTo>
                  <a:pt x="4683823" y="921544"/>
                  <a:pt x="4672012" y="933450"/>
                  <a:pt x="4672012" y="957263"/>
                </a:cubicBezTo>
                <a:lnTo>
                  <a:pt x="4672012" y="1285875"/>
                </a:lnTo>
                <a:cubicBezTo>
                  <a:pt x="4672012" y="1309783"/>
                  <a:pt x="4663630" y="1329976"/>
                  <a:pt x="4647057" y="1346645"/>
                </a:cubicBezTo>
                <a:cubicBezTo>
                  <a:pt x="4630483" y="1363313"/>
                  <a:pt x="4610100" y="1371600"/>
                  <a:pt x="4586287" y="1371600"/>
                </a:cubicBezTo>
                <a:lnTo>
                  <a:pt x="3936206" y="1371600"/>
                </a:lnTo>
                <a:cubicBezTo>
                  <a:pt x="3912298" y="1371600"/>
                  <a:pt x="3892105" y="1363313"/>
                  <a:pt x="3875436" y="1346645"/>
                </a:cubicBezTo>
                <a:cubicBezTo>
                  <a:pt x="3858672" y="1329976"/>
                  <a:pt x="3850481" y="1309783"/>
                  <a:pt x="3850481" y="1285875"/>
                </a:cubicBezTo>
                <a:lnTo>
                  <a:pt x="3857625" y="142875"/>
                </a:lnTo>
                <a:cubicBezTo>
                  <a:pt x="3857625" y="119063"/>
                  <a:pt x="3865911" y="98870"/>
                  <a:pt x="3882580" y="82105"/>
                </a:cubicBezTo>
                <a:cubicBezTo>
                  <a:pt x="3899249" y="65342"/>
                  <a:pt x="3919442" y="57150"/>
                  <a:pt x="3943350" y="57150"/>
                </a:cubicBezTo>
                <a:close/>
                <a:moveTo>
                  <a:pt x="1657350" y="0"/>
                </a:moveTo>
                <a:cubicBezTo>
                  <a:pt x="1995488" y="0"/>
                  <a:pt x="2289620" y="63151"/>
                  <a:pt x="2539556" y="189357"/>
                </a:cubicBezTo>
                <a:cubicBezTo>
                  <a:pt x="2789587" y="315563"/>
                  <a:pt x="2982468" y="485775"/>
                  <a:pt x="3118199" y="700088"/>
                </a:cubicBezTo>
                <a:cubicBezTo>
                  <a:pt x="3253931" y="914400"/>
                  <a:pt x="3321844" y="1152620"/>
                  <a:pt x="3321844" y="1414463"/>
                </a:cubicBezTo>
                <a:cubicBezTo>
                  <a:pt x="3321844" y="1614488"/>
                  <a:pt x="3271838" y="1819275"/>
                  <a:pt x="3171825" y="2028825"/>
                </a:cubicBezTo>
                <a:cubicBezTo>
                  <a:pt x="3071813" y="2238470"/>
                  <a:pt x="2921794" y="2464594"/>
                  <a:pt x="2721769" y="2707481"/>
                </a:cubicBezTo>
                <a:cubicBezTo>
                  <a:pt x="2574131" y="2893219"/>
                  <a:pt x="2414588" y="3076575"/>
                  <a:pt x="2243138" y="3257550"/>
                </a:cubicBezTo>
                <a:cubicBezTo>
                  <a:pt x="2071688" y="3438620"/>
                  <a:pt x="1816894" y="3700463"/>
                  <a:pt x="1478756" y="4043363"/>
                </a:cubicBezTo>
                <a:lnTo>
                  <a:pt x="1371600" y="4150519"/>
                </a:lnTo>
                <a:cubicBezTo>
                  <a:pt x="1361980" y="4160139"/>
                  <a:pt x="1359694" y="4169569"/>
                  <a:pt x="1364456" y="4179094"/>
                </a:cubicBezTo>
                <a:cubicBezTo>
                  <a:pt x="1369124" y="4188714"/>
                  <a:pt x="1378744" y="4193381"/>
                  <a:pt x="1393031" y="4193381"/>
                </a:cubicBezTo>
                <a:lnTo>
                  <a:pt x="3328988" y="4193381"/>
                </a:lnTo>
                <a:cubicBezTo>
                  <a:pt x="3352800" y="4193381"/>
                  <a:pt x="3372993" y="4201764"/>
                  <a:pt x="3389757" y="4218337"/>
                </a:cubicBezTo>
                <a:cubicBezTo>
                  <a:pt x="3406426" y="4235101"/>
                  <a:pt x="3414713" y="4255294"/>
                  <a:pt x="3414713" y="4279106"/>
                </a:cubicBezTo>
                <a:lnTo>
                  <a:pt x="3414713" y="4972050"/>
                </a:lnTo>
                <a:cubicBezTo>
                  <a:pt x="3414713" y="4995958"/>
                  <a:pt x="3406331" y="5016151"/>
                  <a:pt x="3389757" y="5032820"/>
                </a:cubicBezTo>
                <a:cubicBezTo>
                  <a:pt x="3373184" y="5049489"/>
                  <a:pt x="3352800" y="5057775"/>
                  <a:pt x="3328988" y="5057775"/>
                </a:cubicBezTo>
                <a:lnTo>
                  <a:pt x="114300" y="5057775"/>
                </a:lnTo>
                <a:cubicBezTo>
                  <a:pt x="90392" y="5057775"/>
                  <a:pt x="70199" y="5049489"/>
                  <a:pt x="53531" y="5032820"/>
                </a:cubicBezTo>
                <a:cubicBezTo>
                  <a:pt x="36767" y="5016151"/>
                  <a:pt x="28575" y="4995958"/>
                  <a:pt x="28575" y="4972050"/>
                </a:cubicBezTo>
                <a:lnTo>
                  <a:pt x="28575" y="4314825"/>
                </a:lnTo>
                <a:cubicBezTo>
                  <a:pt x="28575" y="4271963"/>
                  <a:pt x="42863" y="4236244"/>
                  <a:pt x="71438" y="4207669"/>
                </a:cubicBezTo>
                <a:cubicBezTo>
                  <a:pt x="304705" y="3979069"/>
                  <a:pt x="542925" y="3730276"/>
                  <a:pt x="785813" y="3461099"/>
                </a:cubicBezTo>
                <a:cubicBezTo>
                  <a:pt x="1028700" y="3192113"/>
                  <a:pt x="1181100" y="3024188"/>
                  <a:pt x="1243013" y="2957417"/>
                </a:cubicBezTo>
                <a:cubicBezTo>
                  <a:pt x="1376267" y="2800255"/>
                  <a:pt x="1511999" y="2650236"/>
                  <a:pt x="1650206" y="2507361"/>
                </a:cubicBezTo>
                <a:cubicBezTo>
                  <a:pt x="2083499" y="2026349"/>
                  <a:pt x="2300288" y="1669161"/>
                  <a:pt x="2300288" y="1435799"/>
                </a:cubicBezTo>
                <a:cubicBezTo>
                  <a:pt x="2300288" y="1269111"/>
                  <a:pt x="2240661" y="1132142"/>
                  <a:pt x="2121694" y="1025081"/>
                </a:cubicBezTo>
                <a:cubicBezTo>
                  <a:pt x="2002631" y="917924"/>
                  <a:pt x="1847755" y="864299"/>
                  <a:pt x="1657350" y="864299"/>
                </a:cubicBezTo>
                <a:cubicBezTo>
                  <a:pt x="1466945" y="864299"/>
                  <a:pt x="1311974" y="917829"/>
                  <a:pt x="1193006" y="1025081"/>
                </a:cubicBezTo>
                <a:cubicBezTo>
                  <a:pt x="1073944" y="1132237"/>
                  <a:pt x="1014413" y="1273969"/>
                  <a:pt x="1014413" y="1450086"/>
                </a:cubicBezTo>
                <a:lnTo>
                  <a:pt x="1014413" y="1628680"/>
                </a:lnTo>
                <a:cubicBezTo>
                  <a:pt x="1014413" y="1652588"/>
                  <a:pt x="1006031" y="1672781"/>
                  <a:pt x="989457" y="1689449"/>
                </a:cubicBezTo>
                <a:cubicBezTo>
                  <a:pt x="972884" y="1706118"/>
                  <a:pt x="952500" y="1714405"/>
                  <a:pt x="928688" y="1714405"/>
                </a:cubicBezTo>
                <a:lnTo>
                  <a:pt x="85725" y="1714405"/>
                </a:lnTo>
                <a:cubicBezTo>
                  <a:pt x="61817" y="1714405"/>
                  <a:pt x="41624" y="1706118"/>
                  <a:pt x="24955" y="1689449"/>
                </a:cubicBezTo>
                <a:cubicBezTo>
                  <a:pt x="8192" y="1672781"/>
                  <a:pt x="0" y="1652588"/>
                  <a:pt x="0" y="1628680"/>
                </a:cubicBezTo>
                <a:lnTo>
                  <a:pt x="0" y="1292924"/>
                </a:lnTo>
                <a:cubicBezTo>
                  <a:pt x="14288" y="1035749"/>
                  <a:pt x="95250" y="808387"/>
                  <a:pt x="242888" y="610743"/>
                </a:cubicBezTo>
                <a:cubicBezTo>
                  <a:pt x="390430" y="413195"/>
                  <a:pt x="586931" y="261938"/>
                  <a:pt x="832295" y="157163"/>
                </a:cubicBezTo>
                <a:cubicBezTo>
                  <a:pt x="1077468" y="52483"/>
                  <a:pt x="1352550" y="0"/>
                  <a:pt x="165735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F4D2F09B-E65E-CA32-AC75-86D5B192D94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arbakzent links">
            <a:extLst>
              <a:ext uri="{FF2B5EF4-FFF2-40B4-BE49-F238E27FC236}">
                <a16:creationId xmlns:a16="http://schemas.microsoft.com/office/drawing/2014/main" id="{594A1A58-545C-320B-E0A5-CFAE0E0344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7C4E05A-D872-DB1C-1700-863D8D043420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5" name="Textplatzhalter 6">
            <a:extLst>
              <a:ext uri="{FF2B5EF4-FFF2-40B4-BE49-F238E27FC236}">
                <a16:creationId xmlns:a16="http://schemas.microsoft.com/office/drawing/2014/main" id="{3C5A8F4C-BBA3-26C3-74FE-22CC134F0BE0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335847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28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689135E5-C2D1-8096-033F-5C5661240BDB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2"/>
            </p:custDataLst>
          </p:nvPr>
        </p:nvSpPr>
        <p:spPr>
          <a:xfrm>
            <a:off x="4341164" y="938247"/>
            <a:ext cx="7130837" cy="5030752"/>
          </a:xfrm>
          <a:custGeom>
            <a:avLst/>
            <a:gdLst>
              <a:gd name="csX0" fmla="*/ 5636418 w 7300912"/>
              <a:gd name="csY0" fmla="*/ 2793302 h 5150739"/>
              <a:gd name="csX1" fmla="*/ 5107781 w 7300912"/>
              <a:gd name="csY1" fmla="*/ 3086195 h 5150739"/>
              <a:gd name="csX2" fmla="*/ 5000625 w 7300912"/>
              <a:gd name="csY2" fmla="*/ 3550539 h 5150739"/>
              <a:gd name="csX3" fmla="*/ 5122068 w 7300912"/>
              <a:gd name="csY3" fmla="*/ 4014883 h 5150739"/>
              <a:gd name="csX4" fmla="*/ 5643562 w 7300912"/>
              <a:gd name="csY4" fmla="*/ 4286345 h 5150739"/>
              <a:gd name="csX5" fmla="*/ 6150769 w 7300912"/>
              <a:gd name="csY5" fmla="*/ 4036314 h 5150739"/>
              <a:gd name="csX6" fmla="*/ 6286500 w 7300912"/>
              <a:gd name="csY6" fmla="*/ 3536252 h 5150739"/>
              <a:gd name="csX7" fmla="*/ 6186487 w 7300912"/>
              <a:gd name="csY7" fmla="*/ 3093339 h 5150739"/>
              <a:gd name="csX8" fmla="*/ 5636418 w 7300912"/>
              <a:gd name="csY8" fmla="*/ 2793302 h 5150739"/>
              <a:gd name="csX9" fmla="*/ 5629275 w 7300912"/>
              <a:gd name="csY9" fmla="*/ 864584 h 5150739"/>
              <a:gd name="csX10" fmla="*/ 5318569 w 7300912"/>
              <a:gd name="csY10" fmla="*/ 946690 h 5150739"/>
              <a:gd name="csX11" fmla="*/ 5107876 w 7300912"/>
              <a:gd name="csY11" fmla="*/ 1178909 h 5150739"/>
              <a:gd name="csX12" fmla="*/ 5036439 w 7300912"/>
              <a:gd name="csY12" fmla="*/ 1478947 h 5150739"/>
              <a:gd name="csX13" fmla="*/ 5036343 w 7300912"/>
              <a:gd name="csY13" fmla="*/ 1478852 h 5150739"/>
              <a:gd name="csX14" fmla="*/ 5129212 w 7300912"/>
              <a:gd name="csY14" fmla="*/ 1850327 h 5150739"/>
              <a:gd name="csX15" fmla="*/ 5636418 w 7300912"/>
              <a:gd name="csY15" fmla="*/ 2107502 h 5150739"/>
              <a:gd name="csX16" fmla="*/ 6157912 w 7300912"/>
              <a:gd name="csY16" fmla="*/ 1850327 h 5150739"/>
              <a:gd name="csX17" fmla="*/ 6250781 w 7300912"/>
              <a:gd name="csY17" fmla="*/ 1471708 h 5150739"/>
              <a:gd name="csX18" fmla="*/ 6179344 w 7300912"/>
              <a:gd name="csY18" fmla="*/ 1171670 h 5150739"/>
              <a:gd name="csX19" fmla="*/ 5965031 w 7300912"/>
              <a:gd name="csY19" fmla="*/ 946690 h 5150739"/>
              <a:gd name="csX20" fmla="*/ 5629275 w 7300912"/>
              <a:gd name="csY20" fmla="*/ 864584 h 5150739"/>
              <a:gd name="csX21" fmla="*/ 1657350 w 7300912"/>
              <a:gd name="csY21" fmla="*/ 35814 h 5150739"/>
              <a:gd name="csX22" fmla="*/ 2539556 w 7300912"/>
              <a:gd name="csY22" fmla="*/ 225171 h 5150739"/>
              <a:gd name="csX23" fmla="*/ 3118199 w 7300912"/>
              <a:gd name="csY23" fmla="*/ 735902 h 5150739"/>
              <a:gd name="csX24" fmla="*/ 3321844 w 7300912"/>
              <a:gd name="csY24" fmla="*/ 1450277 h 5150739"/>
              <a:gd name="csX25" fmla="*/ 3171825 w 7300912"/>
              <a:gd name="csY25" fmla="*/ 2064639 h 5150739"/>
              <a:gd name="csX26" fmla="*/ 2721769 w 7300912"/>
              <a:gd name="csY26" fmla="*/ 2743295 h 5150739"/>
              <a:gd name="csX27" fmla="*/ 2243138 w 7300912"/>
              <a:gd name="csY27" fmla="*/ 3293364 h 5150739"/>
              <a:gd name="csX28" fmla="*/ 1478756 w 7300912"/>
              <a:gd name="csY28" fmla="*/ 4079177 h 5150739"/>
              <a:gd name="csX29" fmla="*/ 1371600 w 7300912"/>
              <a:gd name="csY29" fmla="*/ 4186333 h 5150739"/>
              <a:gd name="csX30" fmla="*/ 1364456 w 7300912"/>
              <a:gd name="csY30" fmla="*/ 4214908 h 5150739"/>
              <a:gd name="csX31" fmla="*/ 1393031 w 7300912"/>
              <a:gd name="csY31" fmla="*/ 4229195 h 5150739"/>
              <a:gd name="csX32" fmla="*/ 3328988 w 7300912"/>
              <a:gd name="csY32" fmla="*/ 4229195 h 5150739"/>
              <a:gd name="csX33" fmla="*/ 3389757 w 7300912"/>
              <a:gd name="csY33" fmla="*/ 4254151 h 5150739"/>
              <a:gd name="csX34" fmla="*/ 3414713 w 7300912"/>
              <a:gd name="csY34" fmla="*/ 4314920 h 5150739"/>
              <a:gd name="csX35" fmla="*/ 3414713 w 7300912"/>
              <a:gd name="csY35" fmla="*/ 5007864 h 5150739"/>
              <a:gd name="csX36" fmla="*/ 3389757 w 7300912"/>
              <a:gd name="csY36" fmla="*/ 5068634 h 5150739"/>
              <a:gd name="csX37" fmla="*/ 3328988 w 7300912"/>
              <a:gd name="csY37" fmla="*/ 5093589 h 5150739"/>
              <a:gd name="csX38" fmla="*/ 114300 w 7300912"/>
              <a:gd name="csY38" fmla="*/ 5093589 h 5150739"/>
              <a:gd name="csX39" fmla="*/ 53531 w 7300912"/>
              <a:gd name="csY39" fmla="*/ 5068634 h 5150739"/>
              <a:gd name="csX40" fmla="*/ 28575 w 7300912"/>
              <a:gd name="csY40" fmla="*/ 5007864 h 5150739"/>
              <a:gd name="csX41" fmla="*/ 28575 w 7300912"/>
              <a:gd name="csY41" fmla="*/ 4350639 h 5150739"/>
              <a:gd name="csX42" fmla="*/ 71438 w 7300912"/>
              <a:gd name="csY42" fmla="*/ 4243483 h 5150739"/>
              <a:gd name="csX43" fmla="*/ 785813 w 7300912"/>
              <a:gd name="csY43" fmla="*/ 3496913 h 5150739"/>
              <a:gd name="csX44" fmla="*/ 1243013 w 7300912"/>
              <a:gd name="csY44" fmla="*/ 2993231 h 5150739"/>
              <a:gd name="csX45" fmla="*/ 1650206 w 7300912"/>
              <a:gd name="csY45" fmla="*/ 2543175 h 5150739"/>
              <a:gd name="csX46" fmla="*/ 2300288 w 7300912"/>
              <a:gd name="csY46" fmla="*/ 1471613 h 5150739"/>
              <a:gd name="csX47" fmla="*/ 2121694 w 7300912"/>
              <a:gd name="csY47" fmla="*/ 1060895 h 5150739"/>
              <a:gd name="csX48" fmla="*/ 1657350 w 7300912"/>
              <a:gd name="csY48" fmla="*/ 900113 h 5150739"/>
              <a:gd name="csX49" fmla="*/ 1193006 w 7300912"/>
              <a:gd name="csY49" fmla="*/ 1060895 h 5150739"/>
              <a:gd name="csX50" fmla="*/ 1014413 w 7300912"/>
              <a:gd name="csY50" fmla="*/ 1485900 h 5150739"/>
              <a:gd name="csX51" fmla="*/ 1014413 w 7300912"/>
              <a:gd name="csY51" fmla="*/ 1664494 h 5150739"/>
              <a:gd name="csX52" fmla="*/ 989457 w 7300912"/>
              <a:gd name="csY52" fmla="*/ 1725263 h 5150739"/>
              <a:gd name="csX53" fmla="*/ 928688 w 7300912"/>
              <a:gd name="csY53" fmla="*/ 1750219 h 5150739"/>
              <a:gd name="csX54" fmla="*/ 85725 w 7300912"/>
              <a:gd name="csY54" fmla="*/ 1750219 h 5150739"/>
              <a:gd name="csX55" fmla="*/ 24955 w 7300912"/>
              <a:gd name="csY55" fmla="*/ 1725263 h 5150739"/>
              <a:gd name="csX56" fmla="*/ 0 w 7300912"/>
              <a:gd name="csY56" fmla="*/ 1664494 h 5150739"/>
              <a:gd name="csX57" fmla="*/ 0 w 7300912"/>
              <a:gd name="csY57" fmla="*/ 1328738 h 5150739"/>
              <a:gd name="csX58" fmla="*/ 242888 w 7300912"/>
              <a:gd name="csY58" fmla="*/ 646557 h 5150739"/>
              <a:gd name="csX59" fmla="*/ 832295 w 7300912"/>
              <a:gd name="csY59" fmla="*/ 192977 h 5150739"/>
              <a:gd name="csX60" fmla="*/ 1657350 w 7300912"/>
              <a:gd name="csY60" fmla="*/ 35814 h 5150739"/>
              <a:gd name="csX61" fmla="*/ 5643562 w 7300912"/>
              <a:gd name="csY61" fmla="*/ 0 h 5150739"/>
              <a:gd name="csX62" fmla="*/ 6415087 w 7300912"/>
              <a:gd name="csY62" fmla="*/ 157163 h 5150739"/>
              <a:gd name="csX63" fmla="*/ 6958012 w 7300912"/>
              <a:gd name="csY63" fmla="*/ 585788 h 5150739"/>
              <a:gd name="csX64" fmla="*/ 7243762 w 7300912"/>
              <a:gd name="csY64" fmla="*/ 1443038 h 5150739"/>
              <a:gd name="csX65" fmla="*/ 7058025 w 7300912"/>
              <a:gd name="csY65" fmla="*/ 2107406 h 5150739"/>
              <a:gd name="csX66" fmla="*/ 6765131 w 7300912"/>
              <a:gd name="csY66" fmla="*/ 2421731 h 5150739"/>
              <a:gd name="csX67" fmla="*/ 6765131 w 7300912"/>
              <a:gd name="csY67" fmla="*/ 2471738 h 5150739"/>
              <a:gd name="csX68" fmla="*/ 7136606 w 7300912"/>
              <a:gd name="csY68" fmla="*/ 2893219 h 5150739"/>
              <a:gd name="csX69" fmla="*/ 7300912 w 7300912"/>
              <a:gd name="csY69" fmla="*/ 3629025 h 5150739"/>
              <a:gd name="csX70" fmla="*/ 7300912 w 7300912"/>
              <a:gd name="csY70" fmla="*/ 3629120 h 5150739"/>
              <a:gd name="csX71" fmla="*/ 7122319 w 7300912"/>
              <a:gd name="csY71" fmla="*/ 4364927 h 5150739"/>
              <a:gd name="csX72" fmla="*/ 6554438 w 7300912"/>
              <a:gd name="csY72" fmla="*/ 4940046 h 5150739"/>
              <a:gd name="csX73" fmla="*/ 5643658 w 7300912"/>
              <a:gd name="csY73" fmla="*/ 5150739 h 5150739"/>
              <a:gd name="csX74" fmla="*/ 4743545 w 7300912"/>
              <a:gd name="csY74" fmla="*/ 4947095 h 5150739"/>
              <a:gd name="csX75" fmla="*/ 4143470 w 7300912"/>
              <a:gd name="csY75" fmla="*/ 4357688 h 5150739"/>
              <a:gd name="csX76" fmla="*/ 3972020 w 7300912"/>
              <a:gd name="csY76" fmla="*/ 3621881 h 5150739"/>
              <a:gd name="csX77" fmla="*/ 4136326 w 7300912"/>
              <a:gd name="csY77" fmla="*/ 2886075 h 5150739"/>
              <a:gd name="csX78" fmla="*/ 4493514 w 7300912"/>
              <a:gd name="csY78" fmla="*/ 2478881 h 5150739"/>
              <a:gd name="csX79" fmla="*/ 4493514 w 7300912"/>
              <a:gd name="csY79" fmla="*/ 2428876 h 5150739"/>
              <a:gd name="csX80" fmla="*/ 4200620 w 7300912"/>
              <a:gd name="csY80" fmla="*/ 2085976 h 5150739"/>
              <a:gd name="csX81" fmla="*/ 4036314 w 7300912"/>
              <a:gd name="csY81" fmla="*/ 1443038 h 5150739"/>
              <a:gd name="csX82" fmla="*/ 4322064 w 7300912"/>
              <a:gd name="csY82" fmla="*/ 585788 h 5150739"/>
              <a:gd name="csX83" fmla="*/ 4875657 w 7300912"/>
              <a:gd name="csY83" fmla="*/ 153543 h 5150739"/>
              <a:gd name="csX84" fmla="*/ 5643562 w 7300912"/>
              <a:gd name="csY84" fmla="*/ 0 h 51507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</a:cxnLst>
            <a:rect l="l" t="t" r="r" b="b"/>
            <a:pathLst>
              <a:path w="7300912" h="5150739">
                <a:moveTo>
                  <a:pt x="5636418" y="2793302"/>
                </a:moveTo>
                <a:cubicBezTo>
                  <a:pt x="5388768" y="2793302"/>
                  <a:pt x="5212461" y="2890933"/>
                  <a:pt x="5107781" y="3086195"/>
                </a:cubicBezTo>
                <a:cubicBezTo>
                  <a:pt x="5036343" y="3205258"/>
                  <a:pt x="5000625" y="3360134"/>
                  <a:pt x="5000625" y="3550539"/>
                </a:cubicBezTo>
                <a:cubicBezTo>
                  <a:pt x="5000625" y="3740944"/>
                  <a:pt x="5041011" y="3891058"/>
                  <a:pt x="5122068" y="4014883"/>
                </a:cubicBezTo>
                <a:cubicBezTo>
                  <a:pt x="5231606" y="4195953"/>
                  <a:pt x="5405342" y="4286345"/>
                  <a:pt x="5643562" y="4286345"/>
                </a:cubicBezTo>
                <a:cubicBezTo>
                  <a:pt x="5881783" y="4286345"/>
                  <a:pt x="6041136" y="4203097"/>
                  <a:pt x="6150769" y="4036314"/>
                </a:cubicBezTo>
                <a:cubicBezTo>
                  <a:pt x="6241161" y="3907727"/>
                  <a:pt x="6286500" y="3741039"/>
                  <a:pt x="6286500" y="3536252"/>
                </a:cubicBezTo>
                <a:cubicBezTo>
                  <a:pt x="6286500" y="3360134"/>
                  <a:pt x="6253162" y="3212402"/>
                  <a:pt x="6186487" y="3093339"/>
                </a:cubicBezTo>
                <a:cubicBezTo>
                  <a:pt x="6081712" y="2893314"/>
                  <a:pt x="5898261" y="2793302"/>
                  <a:pt x="5636418" y="2793302"/>
                </a:cubicBezTo>
                <a:close/>
                <a:moveTo>
                  <a:pt x="5629275" y="864584"/>
                </a:moveTo>
                <a:cubicBezTo>
                  <a:pt x="5514975" y="864584"/>
                  <a:pt x="5411343" y="892016"/>
                  <a:pt x="5318569" y="946690"/>
                </a:cubicBezTo>
                <a:cubicBezTo>
                  <a:pt x="5225701" y="1001459"/>
                  <a:pt x="5155406" y="1078897"/>
                  <a:pt x="5107876" y="1178909"/>
                </a:cubicBezTo>
                <a:cubicBezTo>
                  <a:pt x="5060251" y="1274255"/>
                  <a:pt x="5036439" y="1374267"/>
                  <a:pt x="5036439" y="1478947"/>
                </a:cubicBezTo>
                <a:lnTo>
                  <a:pt x="5036343" y="1478852"/>
                </a:lnTo>
                <a:cubicBezTo>
                  <a:pt x="5036343" y="1617059"/>
                  <a:pt x="5067300" y="1740789"/>
                  <a:pt x="5129212" y="1850327"/>
                </a:cubicBezTo>
                <a:cubicBezTo>
                  <a:pt x="5238750" y="2021777"/>
                  <a:pt x="5407818" y="2107502"/>
                  <a:pt x="5636418" y="2107502"/>
                </a:cubicBezTo>
                <a:cubicBezTo>
                  <a:pt x="5865018" y="2107502"/>
                  <a:pt x="6038850" y="2021777"/>
                  <a:pt x="6157912" y="1850327"/>
                </a:cubicBezTo>
                <a:cubicBezTo>
                  <a:pt x="6219729" y="1745647"/>
                  <a:pt x="6250781" y="1619345"/>
                  <a:pt x="6250781" y="1471708"/>
                </a:cubicBezTo>
                <a:cubicBezTo>
                  <a:pt x="6250781" y="1367028"/>
                  <a:pt x="6226873" y="1267016"/>
                  <a:pt x="6179344" y="1171670"/>
                </a:cubicBezTo>
                <a:cubicBezTo>
                  <a:pt x="6131719" y="1076420"/>
                  <a:pt x="6060281" y="1001459"/>
                  <a:pt x="5965031" y="946690"/>
                </a:cubicBezTo>
                <a:cubicBezTo>
                  <a:pt x="5869686" y="892016"/>
                  <a:pt x="5757862" y="864584"/>
                  <a:pt x="5629275" y="864584"/>
                </a:cubicBezTo>
                <a:close/>
                <a:moveTo>
                  <a:pt x="1657350" y="35814"/>
                </a:moveTo>
                <a:cubicBezTo>
                  <a:pt x="1995488" y="35814"/>
                  <a:pt x="2289620" y="98965"/>
                  <a:pt x="2539556" y="225171"/>
                </a:cubicBezTo>
                <a:cubicBezTo>
                  <a:pt x="2789587" y="351377"/>
                  <a:pt x="2982468" y="521589"/>
                  <a:pt x="3118199" y="735902"/>
                </a:cubicBezTo>
                <a:cubicBezTo>
                  <a:pt x="3253931" y="950214"/>
                  <a:pt x="3321844" y="1188434"/>
                  <a:pt x="3321844" y="1450277"/>
                </a:cubicBezTo>
                <a:cubicBezTo>
                  <a:pt x="3321844" y="1650302"/>
                  <a:pt x="3271838" y="1855089"/>
                  <a:pt x="3171825" y="2064639"/>
                </a:cubicBezTo>
                <a:cubicBezTo>
                  <a:pt x="3071813" y="2274284"/>
                  <a:pt x="2921794" y="2500408"/>
                  <a:pt x="2721769" y="2743295"/>
                </a:cubicBezTo>
                <a:cubicBezTo>
                  <a:pt x="2574131" y="2929033"/>
                  <a:pt x="2414588" y="3112389"/>
                  <a:pt x="2243138" y="3293364"/>
                </a:cubicBezTo>
                <a:cubicBezTo>
                  <a:pt x="2071688" y="3474434"/>
                  <a:pt x="1816894" y="3736277"/>
                  <a:pt x="1478756" y="4079177"/>
                </a:cubicBezTo>
                <a:lnTo>
                  <a:pt x="1371600" y="4186333"/>
                </a:lnTo>
                <a:cubicBezTo>
                  <a:pt x="1361980" y="4195953"/>
                  <a:pt x="1359695" y="4205383"/>
                  <a:pt x="1364456" y="4214908"/>
                </a:cubicBezTo>
                <a:cubicBezTo>
                  <a:pt x="1369124" y="4224528"/>
                  <a:pt x="1378744" y="4229195"/>
                  <a:pt x="1393031" y="4229195"/>
                </a:cubicBezTo>
                <a:lnTo>
                  <a:pt x="3328988" y="4229195"/>
                </a:lnTo>
                <a:cubicBezTo>
                  <a:pt x="3352800" y="4229195"/>
                  <a:pt x="3372993" y="4237578"/>
                  <a:pt x="3389757" y="4254151"/>
                </a:cubicBezTo>
                <a:cubicBezTo>
                  <a:pt x="3406426" y="4270915"/>
                  <a:pt x="3414713" y="4291108"/>
                  <a:pt x="3414713" y="4314920"/>
                </a:cubicBezTo>
                <a:lnTo>
                  <a:pt x="3414713" y="5007864"/>
                </a:lnTo>
                <a:cubicBezTo>
                  <a:pt x="3414713" y="5031772"/>
                  <a:pt x="3406331" y="5051965"/>
                  <a:pt x="3389757" y="5068634"/>
                </a:cubicBezTo>
                <a:cubicBezTo>
                  <a:pt x="3373184" y="5085303"/>
                  <a:pt x="3352800" y="5093589"/>
                  <a:pt x="3328988" y="5093589"/>
                </a:cubicBezTo>
                <a:lnTo>
                  <a:pt x="114300" y="5093589"/>
                </a:lnTo>
                <a:cubicBezTo>
                  <a:pt x="90392" y="5093589"/>
                  <a:pt x="70199" y="5085303"/>
                  <a:pt x="53531" y="5068634"/>
                </a:cubicBezTo>
                <a:cubicBezTo>
                  <a:pt x="36767" y="5051965"/>
                  <a:pt x="28575" y="5031772"/>
                  <a:pt x="28575" y="5007864"/>
                </a:cubicBezTo>
                <a:lnTo>
                  <a:pt x="28575" y="4350639"/>
                </a:lnTo>
                <a:cubicBezTo>
                  <a:pt x="28575" y="4307777"/>
                  <a:pt x="42863" y="4272058"/>
                  <a:pt x="71438" y="4243483"/>
                </a:cubicBezTo>
                <a:cubicBezTo>
                  <a:pt x="304705" y="4014883"/>
                  <a:pt x="542925" y="3766090"/>
                  <a:pt x="785813" y="3496913"/>
                </a:cubicBezTo>
                <a:cubicBezTo>
                  <a:pt x="1028700" y="3227927"/>
                  <a:pt x="1181100" y="3060002"/>
                  <a:pt x="1243013" y="2993231"/>
                </a:cubicBezTo>
                <a:cubicBezTo>
                  <a:pt x="1376267" y="2836069"/>
                  <a:pt x="1511999" y="2686050"/>
                  <a:pt x="1650206" y="2543175"/>
                </a:cubicBezTo>
                <a:cubicBezTo>
                  <a:pt x="2083499" y="2062163"/>
                  <a:pt x="2300288" y="1704975"/>
                  <a:pt x="2300288" y="1471613"/>
                </a:cubicBezTo>
                <a:cubicBezTo>
                  <a:pt x="2300288" y="1304925"/>
                  <a:pt x="2240661" y="1167956"/>
                  <a:pt x="2121694" y="1060895"/>
                </a:cubicBezTo>
                <a:cubicBezTo>
                  <a:pt x="2002631" y="953738"/>
                  <a:pt x="1847756" y="900113"/>
                  <a:pt x="1657350" y="900113"/>
                </a:cubicBezTo>
                <a:cubicBezTo>
                  <a:pt x="1466945" y="900113"/>
                  <a:pt x="1311974" y="953643"/>
                  <a:pt x="1193006" y="1060895"/>
                </a:cubicBezTo>
                <a:cubicBezTo>
                  <a:pt x="1073944" y="1168051"/>
                  <a:pt x="1014413" y="1309783"/>
                  <a:pt x="1014413" y="1485900"/>
                </a:cubicBezTo>
                <a:lnTo>
                  <a:pt x="1014413" y="1664494"/>
                </a:lnTo>
                <a:cubicBezTo>
                  <a:pt x="1014413" y="1688402"/>
                  <a:pt x="1006031" y="1708595"/>
                  <a:pt x="989457" y="1725263"/>
                </a:cubicBezTo>
                <a:cubicBezTo>
                  <a:pt x="972884" y="1741932"/>
                  <a:pt x="952500" y="1750219"/>
                  <a:pt x="928688" y="1750219"/>
                </a:cubicBezTo>
                <a:lnTo>
                  <a:pt x="85725" y="1750219"/>
                </a:lnTo>
                <a:cubicBezTo>
                  <a:pt x="61817" y="1750219"/>
                  <a:pt x="41624" y="1741932"/>
                  <a:pt x="24955" y="1725263"/>
                </a:cubicBezTo>
                <a:cubicBezTo>
                  <a:pt x="8192" y="1708595"/>
                  <a:pt x="0" y="1688402"/>
                  <a:pt x="0" y="1664494"/>
                </a:cubicBezTo>
                <a:lnTo>
                  <a:pt x="0" y="1328738"/>
                </a:lnTo>
                <a:cubicBezTo>
                  <a:pt x="14288" y="1071563"/>
                  <a:pt x="95250" y="844201"/>
                  <a:pt x="242888" y="646557"/>
                </a:cubicBezTo>
                <a:cubicBezTo>
                  <a:pt x="390430" y="449009"/>
                  <a:pt x="586931" y="297752"/>
                  <a:pt x="832295" y="192977"/>
                </a:cubicBezTo>
                <a:cubicBezTo>
                  <a:pt x="1077468" y="88297"/>
                  <a:pt x="1352550" y="35814"/>
                  <a:pt x="1657350" y="35814"/>
                </a:cubicBezTo>
                <a:close/>
                <a:moveTo>
                  <a:pt x="5643562" y="0"/>
                </a:moveTo>
                <a:cubicBezTo>
                  <a:pt x="5924550" y="0"/>
                  <a:pt x="6191154" y="52483"/>
                  <a:pt x="6415087" y="157163"/>
                </a:cubicBezTo>
                <a:cubicBezTo>
                  <a:pt x="6638925" y="261938"/>
                  <a:pt x="6819804" y="404813"/>
                  <a:pt x="6958012" y="585788"/>
                </a:cubicBezTo>
                <a:cubicBezTo>
                  <a:pt x="7148417" y="833438"/>
                  <a:pt x="7243762" y="1119188"/>
                  <a:pt x="7243762" y="1443038"/>
                </a:cubicBezTo>
                <a:cubicBezTo>
                  <a:pt x="7243762" y="1690688"/>
                  <a:pt x="7181850" y="1912144"/>
                  <a:pt x="7058025" y="2107406"/>
                </a:cubicBezTo>
                <a:cubicBezTo>
                  <a:pt x="6976967" y="2231328"/>
                  <a:pt x="6879431" y="2336006"/>
                  <a:pt x="6765131" y="2421731"/>
                </a:cubicBezTo>
                <a:cubicBezTo>
                  <a:pt x="6746081" y="2440781"/>
                  <a:pt x="6746081" y="2457450"/>
                  <a:pt x="6765131" y="2471738"/>
                </a:cubicBezTo>
                <a:cubicBezTo>
                  <a:pt x="6922294" y="2571750"/>
                  <a:pt x="7046119" y="2712244"/>
                  <a:pt x="7136606" y="2893219"/>
                </a:cubicBezTo>
                <a:cubicBezTo>
                  <a:pt x="7246144" y="3112294"/>
                  <a:pt x="7300912" y="3357563"/>
                  <a:pt x="7300912" y="3629025"/>
                </a:cubicBezTo>
                <a:lnTo>
                  <a:pt x="7300912" y="3629120"/>
                </a:lnTo>
                <a:cubicBezTo>
                  <a:pt x="7300912" y="3914870"/>
                  <a:pt x="7241286" y="4160234"/>
                  <a:pt x="7122319" y="4364927"/>
                </a:cubicBezTo>
                <a:cubicBezTo>
                  <a:pt x="6998398" y="4607814"/>
                  <a:pt x="6809136" y="4799553"/>
                  <a:pt x="6554438" y="4940046"/>
                </a:cubicBezTo>
                <a:cubicBezTo>
                  <a:pt x="6299644" y="5080540"/>
                  <a:pt x="5995987" y="5150739"/>
                  <a:pt x="5643658" y="5150739"/>
                </a:cubicBezTo>
                <a:cubicBezTo>
                  <a:pt x="5310283" y="5150739"/>
                  <a:pt x="5010245" y="5082921"/>
                  <a:pt x="4743545" y="4947095"/>
                </a:cubicBezTo>
                <a:cubicBezTo>
                  <a:pt x="4476750" y="4811363"/>
                  <a:pt x="4276725" y="4614863"/>
                  <a:pt x="4143470" y="4357688"/>
                </a:cubicBezTo>
                <a:cubicBezTo>
                  <a:pt x="4029170" y="4133850"/>
                  <a:pt x="3972020" y="3888677"/>
                  <a:pt x="3972020" y="3621881"/>
                </a:cubicBezTo>
                <a:cubicBezTo>
                  <a:pt x="3972020" y="3355086"/>
                  <a:pt x="4026693" y="3114675"/>
                  <a:pt x="4136326" y="2886075"/>
                </a:cubicBezTo>
                <a:cubicBezTo>
                  <a:pt x="4217289" y="2719388"/>
                  <a:pt x="4336351" y="2583656"/>
                  <a:pt x="4493514" y="2478881"/>
                </a:cubicBezTo>
                <a:cubicBezTo>
                  <a:pt x="4512468" y="2464594"/>
                  <a:pt x="4512468" y="2447925"/>
                  <a:pt x="4493514" y="2428876"/>
                </a:cubicBezTo>
                <a:cubicBezTo>
                  <a:pt x="4379214" y="2343150"/>
                  <a:pt x="4281583" y="2228850"/>
                  <a:pt x="4200620" y="2085976"/>
                </a:cubicBezTo>
                <a:cubicBezTo>
                  <a:pt x="4090987" y="1895570"/>
                  <a:pt x="4036314" y="1681258"/>
                  <a:pt x="4036314" y="1443038"/>
                </a:cubicBezTo>
                <a:cubicBezTo>
                  <a:pt x="4036314" y="1104900"/>
                  <a:pt x="4131564" y="819150"/>
                  <a:pt x="4322064" y="585788"/>
                </a:cubicBezTo>
                <a:cubicBezTo>
                  <a:pt x="4460176" y="400050"/>
                  <a:pt x="4644675" y="256032"/>
                  <a:pt x="4875657" y="153543"/>
                </a:cubicBezTo>
                <a:cubicBezTo>
                  <a:pt x="5106638" y="51149"/>
                  <a:pt x="5362575" y="0"/>
                  <a:pt x="564356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902A6FA-27B6-BE43-E622-A2AFB6B55C5A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8" name="Textplatzhalter 6">
            <a:extLst>
              <a:ext uri="{FF2B5EF4-FFF2-40B4-BE49-F238E27FC236}">
                <a16:creationId xmlns:a16="http://schemas.microsoft.com/office/drawing/2014/main" id="{E0614E43-DBF5-84EE-652B-AD66BE6A907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756474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28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sz="800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sz="80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pPr/>
              <a:t>‹Nr.›</a:t>
            </a:fld>
            <a:endParaRPr lang="de-DE" sz="800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689135E5-C2D1-8096-033F-5C5661240BDB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1"/>
            </p:custDataLst>
          </p:nvPr>
        </p:nvSpPr>
        <p:spPr>
          <a:xfrm>
            <a:off x="4341164" y="938247"/>
            <a:ext cx="7130837" cy="5030752"/>
          </a:xfrm>
          <a:custGeom>
            <a:avLst/>
            <a:gdLst>
              <a:gd name="csX0" fmla="*/ 5636418 w 7300912"/>
              <a:gd name="csY0" fmla="*/ 2793302 h 5150739"/>
              <a:gd name="csX1" fmla="*/ 5107781 w 7300912"/>
              <a:gd name="csY1" fmla="*/ 3086195 h 5150739"/>
              <a:gd name="csX2" fmla="*/ 5000625 w 7300912"/>
              <a:gd name="csY2" fmla="*/ 3550539 h 5150739"/>
              <a:gd name="csX3" fmla="*/ 5122068 w 7300912"/>
              <a:gd name="csY3" fmla="*/ 4014883 h 5150739"/>
              <a:gd name="csX4" fmla="*/ 5643562 w 7300912"/>
              <a:gd name="csY4" fmla="*/ 4286345 h 5150739"/>
              <a:gd name="csX5" fmla="*/ 6150769 w 7300912"/>
              <a:gd name="csY5" fmla="*/ 4036314 h 5150739"/>
              <a:gd name="csX6" fmla="*/ 6286500 w 7300912"/>
              <a:gd name="csY6" fmla="*/ 3536252 h 5150739"/>
              <a:gd name="csX7" fmla="*/ 6186487 w 7300912"/>
              <a:gd name="csY7" fmla="*/ 3093339 h 5150739"/>
              <a:gd name="csX8" fmla="*/ 5636418 w 7300912"/>
              <a:gd name="csY8" fmla="*/ 2793302 h 5150739"/>
              <a:gd name="csX9" fmla="*/ 5629275 w 7300912"/>
              <a:gd name="csY9" fmla="*/ 864584 h 5150739"/>
              <a:gd name="csX10" fmla="*/ 5318569 w 7300912"/>
              <a:gd name="csY10" fmla="*/ 946690 h 5150739"/>
              <a:gd name="csX11" fmla="*/ 5107876 w 7300912"/>
              <a:gd name="csY11" fmla="*/ 1178909 h 5150739"/>
              <a:gd name="csX12" fmla="*/ 5036439 w 7300912"/>
              <a:gd name="csY12" fmla="*/ 1478947 h 5150739"/>
              <a:gd name="csX13" fmla="*/ 5036343 w 7300912"/>
              <a:gd name="csY13" fmla="*/ 1478852 h 5150739"/>
              <a:gd name="csX14" fmla="*/ 5129212 w 7300912"/>
              <a:gd name="csY14" fmla="*/ 1850327 h 5150739"/>
              <a:gd name="csX15" fmla="*/ 5636418 w 7300912"/>
              <a:gd name="csY15" fmla="*/ 2107502 h 5150739"/>
              <a:gd name="csX16" fmla="*/ 6157912 w 7300912"/>
              <a:gd name="csY16" fmla="*/ 1850327 h 5150739"/>
              <a:gd name="csX17" fmla="*/ 6250781 w 7300912"/>
              <a:gd name="csY17" fmla="*/ 1471708 h 5150739"/>
              <a:gd name="csX18" fmla="*/ 6179344 w 7300912"/>
              <a:gd name="csY18" fmla="*/ 1171670 h 5150739"/>
              <a:gd name="csX19" fmla="*/ 5965031 w 7300912"/>
              <a:gd name="csY19" fmla="*/ 946690 h 5150739"/>
              <a:gd name="csX20" fmla="*/ 5629275 w 7300912"/>
              <a:gd name="csY20" fmla="*/ 864584 h 5150739"/>
              <a:gd name="csX21" fmla="*/ 1657350 w 7300912"/>
              <a:gd name="csY21" fmla="*/ 35814 h 5150739"/>
              <a:gd name="csX22" fmla="*/ 2539556 w 7300912"/>
              <a:gd name="csY22" fmla="*/ 225171 h 5150739"/>
              <a:gd name="csX23" fmla="*/ 3118199 w 7300912"/>
              <a:gd name="csY23" fmla="*/ 735902 h 5150739"/>
              <a:gd name="csX24" fmla="*/ 3321844 w 7300912"/>
              <a:gd name="csY24" fmla="*/ 1450277 h 5150739"/>
              <a:gd name="csX25" fmla="*/ 3171825 w 7300912"/>
              <a:gd name="csY25" fmla="*/ 2064639 h 5150739"/>
              <a:gd name="csX26" fmla="*/ 2721769 w 7300912"/>
              <a:gd name="csY26" fmla="*/ 2743295 h 5150739"/>
              <a:gd name="csX27" fmla="*/ 2243138 w 7300912"/>
              <a:gd name="csY27" fmla="*/ 3293364 h 5150739"/>
              <a:gd name="csX28" fmla="*/ 1478756 w 7300912"/>
              <a:gd name="csY28" fmla="*/ 4079177 h 5150739"/>
              <a:gd name="csX29" fmla="*/ 1371600 w 7300912"/>
              <a:gd name="csY29" fmla="*/ 4186333 h 5150739"/>
              <a:gd name="csX30" fmla="*/ 1364456 w 7300912"/>
              <a:gd name="csY30" fmla="*/ 4214908 h 5150739"/>
              <a:gd name="csX31" fmla="*/ 1393031 w 7300912"/>
              <a:gd name="csY31" fmla="*/ 4229195 h 5150739"/>
              <a:gd name="csX32" fmla="*/ 3328988 w 7300912"/>
              <a:gd name="csY32" fmla="*/ 4229195 h 5150739"/>
              <a:gd name="csX33" fmla="*/ 3389757 w 7300912"/>
              <a:gd name="csY33" fmla="*/ 4254151 h 5150739"/>
              <a:gd name="csX34" fmla="*/ 3414713 w 7300912"/>
              <a:gd name="csY34" fmla="*/ 4314920 h 5150739"/>
              <a:gd name="csX35" fmla="*/ 3414713 w 7300912"/>
              <a:gd name="csY35" fmla="*/ 5007864 h 5150739"/>
              <a:gd name="csX36" fmla="*/ 3389757 w 7300912"/>
              <a:gd name="csY36" fmla="*/ 5068634 h 5150739"/>
              <a:gd name="csX37" fmla="*/ 3328988 w 7300912"/>
              <a:gd name="csY37" fmla="*/ 5093589 h 5150739"/>
              <a:gd name="csX38" fmla="*/ 114300 w 7300912"/>
              <a:gd name="csY38" fmla="*/ 5093589 h 5150739"/>
              <a:gd name="csX39" fmla="*/ 53531 w 7300912"/>
              <a:gd name="csY39" fmla="*/ 5068634 h 5150739"/>
              <a:gd name="csX40" fmla="*/ 28575 w 7300912"/>
              <a:gd name="csY40" fmla="*/ 5007864 h 5150739"/>
              <a:gd name="csX41" fmla="*/ 28575 w 7300912"/>
              <a:gd name="csY41" fmla="*/ 4350639 h 5150739"/>
              <a:gd name="csX42" fmla="*/ 71438 w 7300912"/>
              <a:gd name="csY42" fmla="*/ 4243483 h 5150739"/>
              <a:gd name="csX43" fmla="*/ 785813 w 7300912"/>
              <a:gd name="csY43" fmla="*/ 3496913 h 5150739"/>
              <a:gd name="csX44" fmla="*/ 1243013 w 7300912"/>
              <a:gd name="csY44" fmla="*/ 2993231 h 5150739"/>
              <a:gd name="csX45" fmla="*/ 1650206 w 7300912"/>
              <a:gd name="csY45" fmla="*/ 2543175 h 5150739"/>
              <a:gd name="csX46" fmla="*/ 2300288 w 7300912"/>
              <a:gd name="csY46" fmla="*/ 1471613 h 5150739"/>
              <a:gd name="csX47" fmla="*/ 2121694 w 7300912"/>
              <a:gd name="csY47" fmla="*/ 1060895 h 5150739"/>
              <a:gd name="csX48" fmla="*/ 1657350 w 7300912"/>
              <a:gd name="csY48" fmla="*/ 900113 h 5150739"/>
              <a:gd name="csX49" fmla="*/ 1193006 w 7300912"/>
              <a:gd name="csY49" fmla="*/ 1060895 h 5150739"/>
              <a:gd name="csX50" fmla="*/ 1014413 w 7300912"/>
              <a:gd name="csY50" fmla="*/ 1485900 h 5150739"/>
              <a:gd name="csX51" fmla="*/ 1014413 w 7300912"/>
              <a:gd name="csY51" fmla="*/ 1664494 h 5150739"/>
              <a:gd name="csX52" fmla="*/ 989457 w 7300912"/>
              <a:gd name="csY52" fmla="*/ 1725263 h 5150739"/>
              <a:gd name="csX53" fmla="*/ 928688 w 7300912"/>
              <a:gd name="csY53" fmla="*/ 1750219 h 5150739"/>
              <a:gd name="csX54" fmla="*/ 85725 w 7300912"/>
              <a:gd name="csY54" fmla="*/ 1750219 h 5150739"/>
              <a:gd name="csX55" fmla="*/ 24955 w 7300912"/>
              <a:gd name="csY55" fmla="*/ 1725263 h 5150739"/>
              <a:gd name="csX56" fmla="*/ 0 w 7300912"/>
              <a:gd name="csY56" fmla="*/ 1664494 h 5150739"/>
              <a:gd name="csX57" fmla="*/ 0 w 7300912"/>
              <a:gd name="csY57" fmla="*/ 1328738 h 5150739"/>
              <a:gd name="csX58" fmla="*/ 242888 w 7300912"/>
              <a:gd name="csY58" fmla="*/ 646557 h 5150739"/>
              <a:gd name="csX59" fmla="*/ 832295 w 7300912"/>
              <a:gd name="csY59" fmla="*/ 192977 h 5150739"/>
              <a:gd name="csX60" fmla="*/ 1657350 w 7300912"/>
              <a:gd name="csY60" fmla="*/ 35814 h 5150739"/>
              <a:gd name="csX61" fmla="*/ 5643562 w 7300912"/>
              <a:gd name="csY61" fmla="*/ 0 h 5150739"/>
              <a:gd name="csX62" fmla="*/ 6415087 w 7300912"/>
              <a:gd name="csY62" fmla="*/ 157163 h 5150739"/>
              <a:gd name="csX63" fmla="*/ 6958012 w 7300912"/>
              <a:gd name="csY63" fmla="*/ 585788 h 5150739"/>
              <a:gd name="csX64" fmla="*/ 7243762 w 7300912"/>
              <a:gd name="csY64" fmla="*/ 1443038 h 5150739"/>
              <a:gd name="csX65" fmla="*/ 7058025 w 7300912"/>
              <a:gd name="csY65" fmla="*/ 2107406 h 5150739"/>
              <a:gd name="csX66" fmla="*/ 6765131 w 7300912"/>
              <a:gd name="csY66" fmla="*/ 2421731 h 5150739"/>
              <a:gd name="csX67" fmla="*/ 6765131 w 7300912"/>
              <a:gd name="csY67" fmla="*/ 2471738 h 5150739"/>
              <a:gd name="csX68" fmla="*/ 7136606 w 7300912"/>
              <a:gd name="csY68" fmla="*/ 2893219 h 5150739"/>
              <a:gd name="csX69" fmla="*/ 7300912 w 7300912"/>
              <a:gd name="csY69" fmla="*/ 3629025 h 5150739"/>
              <a:gd name="csX70" fmla="*/ 7300912 w 7300912"/>
              <a:gd name="csY70" fmla="*/ 3629120 h 5150739"/>
              <a:gd name="csX71" fmla="*/ 7122319 w 7300912"/>
              <a:gd name="csY71" fmla="*/ 4364927 h 5150739"/>
              <a:gd name="csX72" fmla="*/ 6554438 w 7300912"/>
              <a:gd name="csY72" fmla="*/ 4940046 h 5150739"/>
              <a:gd name="csX73" fmla="*/ 5643658 w 7300912"/>
              <a:gd name="csY73" fmla="*/ 5150739 h 5150739"/>
              <a:gd name="csX74" fmla="*/ 4743545 w 7300912"/>
              <a:gd name="csY74" fmla="*/ 4947095 h 5150739"/>
              <a:gd name="csX75" fmla="*/ 4143470 w 7300912"/>
              <a:gd name="csY75" fmla="*/ 4357688 h 5150739"/>
              <a:gd name="csX76" fmla="*/ 3972020 w 7300912"/>
              <a:gd name="csY76" fmla="*/ 3621881 h 5150739"/>
              <a:gd name="csX77" fmla="*/ 4136326 w 7300912"/>
              <a:gd name="csY77" fmla="*/ 2886075 h 5150739"/>
              <a:gd name="csX78" fmla="*/ 4493514 w 7300912"/>
              <a:gd name="csY78" fmla="*/ 2478881 h 5150739"/>
              <a:gd name="csX79" fmla="*/ 4493514 w 7300912"/>
              <a:gd name="csY79" fmla="*/ 2428876 h 5150739"/>
              <a:gd name="csX80" fmla="*/ 4200620 w 7300912"/>
              <a:gd name="csY80" fmla="*/ 2085976 h 5150739"/>
              <a:gd name="csX81" fmla="*/ 4036314 w 7300912"/>
              <a:gd name="csY81" fmla="*/ 1443038 h 5150739"/>
              <a:gd name="csX82" fmla="*/ 4322064 w 7300912"/>
              <a:gd name="csY82" fmla="*/ 585788 h 5150739"/>
              <a:gd name="csX83" fmla="*/ 4875657 w 7300912"/>
              <a:gd name="csY83" fmla="*/ 153543 h 5150739"/>
              <a:gd name="csX84" fmla="*/ 5643562 w 7300912"/>
              <a:gd name="csY84" fmla="*/ 0 h 51507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</a:cxnLst>
            <a:rect l="l" t="t" r="r" b="b"/>
            <a:pathLst>
              <a:path w="7300912" h="5150739">
                <a:moveTo>
                  <a:pt x="5636418" y="2793302"/>
                </a:moveTo>
                <a:cubicBezTo>
                  <a:pt x="5388768" y="2793302"/>
                  <a:pt x="5212461" y="2890933"/>
                  <a:pt x="5107781" y="3086195"/>
                </a:cubicBezTo>
                <a:cubicBezTo>
                  <a:pt x="5036343" y="3205258"/>
                  <a:pt x="5000625" y="3360134"/>
                  <a:pt x="5000625" y="3550539"/>
                </a:cubicBezTo>
                <a:cubicBezTo>
                  <a:pt x="5000625" y="3740944"/>
                  <a:pt x="5041011" y="3891058"/>
                  <a:pt x="5122068" y="4014883"/>
                </a:cubicBezTo>
                <a:cubicBezTo>
                  <a:pt x="5231606" y="4195953"/>
                  <a:pt x="5405342" y="4286345"/>
                  <a:pt x="5643562" y="4286345"/>
                </a:cubicBezTo>
                <a:cubicBezTo>
                  <a:pt x="5881783" y="4286345"/>
                  <a:pt x="6041136" y="4203097"/>
                  <a:pt x="6150769" y="4036314"/>
                </a:cubicBezTo>
                <a:cubicBezTo>
                  <a:pt x="6241161" y="3907727"/>
                  <a:pt x="6286500" y="3741039"/>
                  <a:pt x="6286500" y="3536252"/>
                </a:cubicBezTo>
                <a:cubicBezTo>
                  <a:pt x="6286500" y="3360134"/>
                  <a:pt x="6253162" y="3212402"/>
                  <a:pt x="6186487" y="3093339"/>
                </a:cubicBezTo>
                <a:cubicBezTo>
                  <a:pt x="6081712" y="2893314"/>
                  <a:pt x="5898261" y="2793302"/>
                  <a:pt x="5636418" y="2793302"/>
                </a:cubicBezTo>
                <a:close/>
                <a:moveTo>
                  <a:pt x="5629275" y="864584"/>
                </a:moveTo>
                <a:cubicBezTo>
                  <a:pt x="5514975" y="864584"/>
                  <a:pt x="5411343" y="892016"/>
                  <a:pt x="5318569" y="946690"/>
                </a:cubicBezTo>
                <a:cubicBezTo>
                  <a:pt x="5225701" y="1001459"/>
                  <a:pt x="5155406" y="1078897"/>
                  <a:pt x="5107876" y="1178909"/>
                </a:cubicBezTo>
                <a:cubicBezTo>
                  <a:pt x="5060251" y="1274255"/>
                  <a:pt x="5036439" y="1374267"/>
                  <a:pt x="5036439" y="1478947"/>
                </a:cubicBezTo>
                <a:lnTo>
                  <a:pt x="5036343" y="1478852"/>
                </a:lnTo>
                <a:cubicBezTo>
                  <a:pt x="5036343" y="1617059"/>
                  <a:pt x="5067300" y="1740789"/>
                  <a:pt x="5129212" y="1850327"/>
                </a:cubicBezTo>
                <a:cubicBezTo>
                  <a:pt x="5238750" y="2021777"/>
                  <a:pt x="5407818" y="2107502"/>
                  <a:pt x="5636418" y="2107502"/>
                </a:cubicBezTo>
                <a:cubicBezTo>
                  <a:pt x="5865018" y="2107502"/>
                  <a:pt x="6038850" y="2021777"/>
                  <a:pt x="6157912" y="1850327"/>
                </a:cubicBezTo>
                <a:cubicBezTo>
                  <a:pt x="6219729" y="1745647"/>
                  <a:pt x="6250781" y="1619345"/>
                  <a:pt x="6250781" y="1471708"/>
                </a:cubicBezTo>
                <a:cubicBezTo>
                  <a:pt x="6250781" y="1367028"/>
                  <a:pt x="6226873" y="1267016"/>
                  <a:pt x="6179344" y="1171670"/>
                </a:cubicBezTo>
                <a:cubicBezTo>
                  <a:pt x="6131719" y="1076420"/>
                  <a:pt x="6060281" y="1001459"/>
                  <a:pt x="5965031" y="946690"/>
                </a:cubicBezTo>
                <a:cubicBezTo>
                  <a:pt x="5869686" y="892016"/>
                  <a:pt x="5757862" y="864584"/>
                  <a:pt x="5629275" y="864584"/>
                </a:cubicBezTo>
                <a:close/>
                <a:moveTo>
                  <a:pt x="1657350" y="35814"/>
                </a:moveTo>
                <a:cubicBezTo>
                  <a:pt x="1995488" y="35814"/>
                  <a:pt x="2289620" y="98965"/>
                  <a:pt x="2539556" y="225171"/>
                </a:cubicBezTo>
                <a:cubicBezTo>
                  <a:pt x="2789587" y="351377"/>
                  <a:pt x="2982468" y="521589"/>
                  <a:pt x="3118199" y="735902"/>
                </a:cubicBezTo>
                <a:cubicBezTo>
                  <a:pt x="3253931" y="950214"/>
                  <a:pt x="3321844" y="1188434"/>
                  <a:pt x="3321844" y="1450277"/>
                </a:cubicBezTo>
                <a:cubicBezTo>
                  <a:pt x="3321844" y="1650302"/>
                  <a:pt x="3271838" y="1855089"/>
                  <a:pt x="3171825" y="2064639"/>
                </a:cubicBezTo>
                <a:cubicBezTo>
                  <a:pt x="3071813" y="2274284"/>
                  <a:pt x="2921794" y="2500408"/>
                  <a:pt x="2721769" y="2743295"/>
                </a:cubicBezTo>
                <a:cubicBezTo>
                  <a:pt x="2574131" y="2929033"/>
                  <a:pt x="2414588" y="3112389"/>
                  <a:pt x="2243138" y="3293364"/>
                </a:cubicBezTo>
                <a:cubicBezTo>
                  <a:pt x="2071688" y="3474434"/>
                  <a:pt x="1816894" y="3736277"/>
                  <a:pt x="1478756" y="4079177"/>
                </a:cubicBezTo>
                <a:lnTo>
                  <a:pt x="1371600" y="4186333"/>
                </a:lnTo>
                <a:cubicBezTo>
                  <a:pt x="1361980" y="4195953"/>
                  <a:pt x="1359695" y="4205383"/>
                  <a:pt x="1364456" y="4214908"/>
                </a:cubicBezTo>
                <a:cubicBezTo>
                  <a:pt x="1369124" y="4224528"/>
                  <a:pt x="1378744" y="4229195"/>
                  <a:pt x="1393031" y="4229195"/>
                </a:cubicBezTo>
                <a:lnTo>
                  <a:pt x="3328988" y="4229195"/>
                </a:lnTo>
                <a:cubicBezTo>
                  <a:pt x="3352800" y="4229195"/>
                  <a:pt x="3372993" y="4237578"/>
                  <a:pt x="3389757" y="4254151"/>
                </a:cubicBezTo>
                <a:cubicBezTo>
                  <a:pt x="3406426" y="4270915"/>
                  <a:pt x="3414713" y="4291108"/>
                  <a:pt x="3414713" y="4314920"/>
                </a:cubicBezTo>
                <a:lnTo>
                  <a:pt x="3414713" y="5007864"/>
                </a:lnTo>
                <a:cubicBezTo>
                  <a:pt x="3414713" y="5031772"/>
                  <a:pt x="3406331" y="5051965"/>
                  <a:pt x="3389757" y="5068634"/>
                </a:cubicBezTo>
                <a:cubicBezTo>
                  <a:pt x="3373184" y="5085303"/>
                  <a:pt x="3352800" y="5093589"/>
                  <a:pt x="3328988" y="5093589"/>
                </a:cubicBezTo>
                <a:lnTo>
                  <a:pt x="114300" y="5093589"/>
                </a:lnTo>
                <a:cubicBezTo>
                  <a:pt x="90392" y="5093589"/>
                  <a:pt x="70199" y="5085303"/>
                  <a:pt x="53531" y="5068634"/>
                </a:cubicBezTo>
                <a:cubicBezTo>
                  <a:pt x="36767" y="5051965"/>
                  <a:pt x="28575" y="5031772"/>
                  <a:pt x="28575" y="5007864"/>
                </a:cubicBezTo>
                <a:lnTo>
                  <a:pt x="28575" y="4350639"/>
                </a:lnTo>
                <a:cubicBezTo>
                  <a:pt x="28575" y="4307777"/>
                  <a:pt x="42863" y="4272058"/>
                  <a:pt x="71438" y="4243483"/>
                </a:cubicBezTo>
                <a:cubicBezTo>
                  <a:pt x="304705" y="4014883"/>
                  <a:pt x="542925" y="3766090"/>
                  <a:pt x="785813" y="3496913"/>
                </a:cubicBezTo>
                <a:cubicBezTo>
                  <a:pt x="1028700" y="3227927"/>
                  <a:pt x="1181100" y="3060002"/>
                  <a:pt x="1243013" y="2993231"/>
                </a:cubicBezTo>
                <a:cubicBezTo>
                  <a:pt x="1376267" y="2836069"/>
                  <a:pt x="1511999" y="2686050"/>
                  <a:pt x="1650206" y="2543175"/>
                </a:cubicBezTo>
                <a:cubicBezTo>
                  <a:pt x="2083499" y="2062163"/>
                  <a:pt x="2300288" y="1704975"/>
                  <a:pt x="2300288" y="1471613"/>
                </a:cubicBezTo>
                <a:cubicBezTo>
                  <a:pt x="2300288" y="1304925"/>
                  <a:pt x="2240661" y="1167956"/>
                  <a:pt x="2121694" y="1060895"/>
                </a:cubicBezTo>
                <a:cubicBezTo>
                  <a:pt x="2002631" y="953738"/>
                  <a:pt x="1847756" y="900113"/>
                  <a:pt x="1657350" y="900113"/>
                </a:cubicBezTo>
                <a:cubicBezTo>
                  <a:pt x="1466945" y="900113"/>
                  <a:pt x="1311974" y="953643"/>
                  <a:pt x="1193006" y="1060895"/>
                </a:cubicBezTo>
                <a:cubicBezTo>
                  <a:pt x="1073944" y="1168051"/>
                  <a:pt x="1014413" y="1309783"/>
                  <a:pt x="1014413" y="1485900"/>
                </a:cubicBezTo>
                <a:lnTo>
                  <a:pt x="1014413" y="1664494"/>
                </a:lnTo>
                <a:cubicBezTo>
                  <a:pt x="1014413" y="1688402"/>
                  <a:pt x="1006031" y="1708595"/>
                  <a:pt x="989457" y="1725263"/>
                </a:cubicBezTo>
                <a:cubicBezTo>
                  <a:pt x="972884" y="1741932"/>
                  <a:pt x="952500" y="1750219"/>
                  <a:pt x="928688" y="1750219"/>
                </a:cubicBezTo>
                <a:lnTo>
                  <a:pt x="85725" y="1750219"/>
                </a:lnTo>
                <a:cubicBezTo>
                  <a:pt x="61817" y="1750219"/>
                  <a:pt x="41624" y="1741932"/>
                  <a:pt x="24955" y="1725263"/>
                </a:cubicBezTo>
                <a:cubicBezTo>
                  <a:pt x="8192" y="1708595"/>
                  <a:pt x="0" y="1688402"/>
                  <a:pt x="0" y="1664494"/>
                </a:cubicBezTo>
                <a:lnTo>
                  <a:pt x="0" y="1328738"/>
                </a:lnTo>
                <a:cubicBezTo>
                  <a:pt x="14288" y="1071563"/>
                  <a:pt x="95250" y="844201"/>
                  <a:pt x="242888" y="646557"/>
                </a:cubicBezTo>
                <a:cubicBezTo>
                  <a:pt x="390430" y="449009"/>
                  <a:pt x="586931" y="297752"/>
                  <a:pt x="832295" y="192977"/>
                </a:cubicBezTo>
                <a:cubicBezTo>
                  <a:pt x="1077468" y="88297"/>
                  <a:pt x="1352550" y="35814"/>
                  <a:pt x="1657350" y="35814"/>
                </a:cubicBezTo>
                <a:close/>
                <a:moveTo>
                  <a:pt x="5643562" y="0"/>
                </a:moveTo>
                <a:cubicBezTo>
                  <a:pt x="5924550" y="0"/>
                  <a:pt x="6191154" y="52483"/>
                  <a:pt x="6415087" y="157163"/>
                </a:cubicBezTo>
                <a:cubicBezTo>
                  <a:pt x="6638925" y="261938"/>
                  <a:pt x="6819804" y="404813"/>
                  <a:pt x="6958012" y="585788"/>
                </a:cubicBezTo>
                <a:cubicBezTo>
                  <a:pt x="7148417" y="833438"/>
                  <a:pt x="7243762" y="1119188"/>
                  <a:pt x="7243762" y="1443038"/>
                </a:cubicBezTo>
                <a:cubicBezTo>
                  <a:pt x="7243762" y="1690688"/>
                  <a:pt x="7181850" y="1912144"/>
                  <a:pt x="7058025" y="2107406"/>
                </a:cubicBezTo>
                <a:cubicBezTo>
                  <a:pt x="6976967" y="2231328"/>
                  <a:pt x="6879431" y="2336006"/>
                  <a:pt x="6765131" y="2421731"/>
                </a:cubicBezTo>
                <a:cubicBezTo>
                  <a:pt x="6746081" y="2440781"/>
                  <a:pt x="6746081" y="2457450"/>
                  <a:pt x="6765131" y="2471738"/>
                </a:cubicBezTo>
                <a:cubicBezTo>
                  <a:pt x="6922294" y="2571750"/>
                  <a:pt x="7046119" y="2712244"/>
                  <a:pt x="7136606" y="2893219"/>
                </a:cubicBezTo>
                <a:cubicBezTo>
                  <a:pt x="7246144" y="3112294"/>
                  <a:pt x="7300912" y="3357563"/>
                  <a:pt x="7300912" y="3629025"/>
                </a:cubicBezTo>
                <a:lnTo>
                  <a:pt x="7300912" y="3629120"/>
                </a:lnTo>
                <a:cubicBezTo>
                  <a:pt x="7300912" y="3914870"/>
                  <a:pt x="7241286" y="4160234"/>
                  <a:pt x="7122319" y="4364927"/>
                </a:cubicBezTo>
                <a:cubicBezTo>
                  <a:pt x="6998398" y="4607814"/>
                  <a:pt x="6809136" y="4799553"/>
                  <a:pt x="6554438" y="4940046"/>
                </a:cubicBezTo>
                <a:cubicBezTo>
                  <a:pt x="6299644" y="5080540"/>
                  <a:pt x="5995987" y="5150739"/>
                  <a:pt x="5643658" y="5150739"/>
                </a:cubicBezTo>
                <a:cubicBezTo>
                  <a:pt x="5310283" y="5150739"/>
                  <a:pt x="5010245" y="5082921"/>
                  <a:pt x="4743545" y="4947095"/>
                </a:cubicBezTo>
                <a:cubicBezTo>
                  <a:pt x="4476750" y="4811363"/>
                  <a:pt x="4276725" y="4614863"/>
                  <a:pt x="4143470" y="4357688"/>
                </a:cubicBezTo>
                <a:cubicBezTo>
                  <a:pt x="4029170" y="4133850"/>
                  <a:pt x="3972020" y="3888677"/>
                  <a:pt x="3972020" y="3621881"/>
                </a:cubicBezTo>
                <a:cubicBezTo>
                  <a:pt x="3972020" y="3355086"/>
                  <a:pt x="4026693" y="3114675"/>
                  <a:pt x="4136326" y="2886075"/>
                </a:cubicBezTo>
                <a:cubicBezTo>
                  <a:pt x="4217289" y="2719388"/>
                  <a:pt x="4336351" y="2583656"/>
                  <a:pt x="4493514" y="2478881"/>
                </a:cubicBezTo>
                <a:cubicBezTo>
                  <a:pt x="4512468" y="2464594"/>
                  <a:pt x="4512468" y="2447925"/>
                  <a:pt x="4493514" y="2428876"/>
                </a:cubicBezTo>
                <a:cubicBezTo>
                  <a:pt x="4379214" y="2343150"/>
                  <a:pt x="4281583" y="2228850"/>
                  <a:pt x="4200620" y="2085976"/>
                </a:cubicBezTo>
                <a:cubicBezTo>
                  <a:pt x="4090987" y="1895570"/>
                  <a:pt x="4036314" y="1681258"/>
                  <a:pt x="4036314" y="1443038"/>
                </a:cubicBezTo>
                <a:cubicBezTo>
                  <a:pt x="4036314" y="1104900"/>
                  <a:pt x="4131564" y="819150"/>
                  <a:pt x="4322064" y="585788"/>
                </a:cubicBezTo>
                <a:cubicBezTo>
                  <a:pt x="4460176" y="400050"/>
                  <a:pt x="4644675" y="256032"/>
                  <a:pt x="4875657" y="153543"/>
                </a:cubicBezTo>
                <a:cubicBezTo>
                  <a:pt x="5106638" y="51149"/>
                  <a:pt x="5362575" y="0"/>
                  <a:pt x="564356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6E9C37E3-C26E-FCA0-F3E8-0709BD3EADF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arbakzent links">
            <a:extLst>
              <a:ext uri="{FF2B5EF4-FFF2-40B4-BE49-F238E27FC236}">
                <a16:creationId xmlns:a16="http://schemas.microsoft.com/office/drawing/2014/main" id="{86609E93-9D8F-8485-BF1D-A5063DADE21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902A6FA-27B6-BE43-E622-A2AFB6B55C5A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5" name="Textplatzhalter 6">
            <a:extLst>
              <a:ext uri="{FF2B5EF4-FFF2-40B4-BE49-F238E27FC236}">
                <a16:creationId xmlns:a16="http://schemas.microsoft.com/office/drawing/2014/main" id="{3ECBEF03-C668-AC0B-26DE-655339A22D72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083670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29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FE9CF328-ED49-4246-720E-5B3B0CCD1044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2"/>
            </p:custDataLst>
          </p:nvPr>
        </p:nvSpPr>
        <p:spPr>
          <a:xfrm>
            <a:off x="4383268" y="938247"/>
            <a:ext cx="7088733" cy="5040184"/>
          </a:xfrm>
          <a:custGeom>
            <a:avLst/>
            <a:gdLst>
              <a:gd name="csX0" fmla="*/ 5550693 w 7193851"/>
              <a:gd name="csY0" fmla="*/ 878680 h 5114924"/>
              <a:gd name="csX1" fmla="*/ 5007768 w 7193851"/>
              <a:gd name="csY1" fmla="*/ 1193005 h 5114924"/>
              <a:gd name="csX2" fmla="*/ 4900612 w 7193851"/>
              <a:gd name="csY2" fmla="*/ 1643062 h 5114924"/>
              <a:gd name="csX3" fmla="*/ 5022056 w 7193851"/>
              <a:gd name="csY3" fmla="*/ 2114549 h 5114924"/>
              <a:gd name="csX4" fmla="*/ 5543549 w 7193851"/>
              <a:gd name="csY4" fmla="*/ 2400299 h 5114924"/>
              <a:gd name="csX5" fmla="*/ 6079331 w 7193851"/>
              <a:gd name="csY5" fmla="*/ 2107405 h 5114924"/>
              <a:gd name="csX6" fmla="*/ 6186487 w 7193851"/>
              <a:gd name="csY6" fmla="*/ 1628774 h 5114924"/>
              <a:gd name="csX7" fmla="*/ 6093618 w 7193851"/>
              <a:gd name="csY7" fmla="*/ 1193005 h 5114924"/>
              <a:gd name="csX8" fmla="*/ 5550693 w 7193851"/>
              <a:gd name="csY8" fmla="*/ 878680 h 5114924"/>
              <a:gd name="csX9" fmla="*/ 5543645 w 7193851"/>
              <a:gd name="csY9" fmla="*/ 7238 h 5114924"/>
              <a:gd name="csX10" fmla="*/ 6490239 w 7193851"/>
              <a:gd name="csY10" fmla="*/ 260793 h 5114924"/>
              <a:gd name="csX11" fmla="*/ 7072407 w 7193851"/>
              <a:gd name="csY11" fmla="*/ 964501 h 5114924"/>
              <a:gd name="csX12" fmla="*/ 7193851 w 7193851"/>
              <a:gd name="csY12" fmla="*/ 1664588 h 5114924"/>
              <a:gd name="csX13" fmla="*/ 7193756 w 7193851"/>
              <a:gd name="csY13" fmla="*/ 1664493 h 5114924"/>
              <a:gd name="csX14" fmla="*/ 7193756 w 7193851"/>
              <a:gd name="csY14" fmla="*/ 3814762 h 5114924"/>
              <a:gd name="csX15" fmla="*/ 6993731 w 7193851"/>
              <a:gd name="csY15" fmla="*/ 4496942 h 5114924"/>
              <a:gd name="csX16" fmla="*/ 6429374 w 7193851"/>
              <a:gd name="csY16" fmla="*/ 4954142 h 5114924"/>
              <a:gd name="csX17" fmla="*/ 5593556 w 7193851"/>
              <a:gd name="csY17" fmla="*/ 5114924 h 5114924"/>
              <a:gd name="csX18" fmla="*/ 4772024 w 7193851"/>
              <a:gd name="csY18" fmla="*/ 4954142 h 5114924"/>
              <a:gd name="csX19" fmla="*/ 4214812 w 7193851"/>
              <a:gd name="csY19" fmla="*/ 4504086 h 5114924"/>
              <a:gd name="csX20" fmla="*/ 4014787 w 7193851"/>
              <a:gd name="csY20" fmla="*/ 3836193 h 5114924"/>
              <a:gd name="csX21" fmla="*/ 4014787 w 7193851"/>
              <a:gd name="csY21" fmla="*/ 3636168 h 5114924"/>
              <a:gd name="csX22" fmla="*/ 4039742 w 7193851"/>
              <a:gd name="csY22" fmla="*/ 3575398 h 5114924"/>
              <a:gd name="csX23" fmla="*/ 4100512 w 7193851"/>
              <a:gd name="csY23" fmla="*/ 3550443 h 5114924"/>
              <a:gd name="csX24" fmla="*/ 4936331 w 7193851"/>
              <a:gd name="csY24" fmla="*/ 3550443 h 5114924"/>
              <a:gd name="csX25" fmla="*/ 4997100 w 7193851"/>
              <a:gd name="csY25" fmla="*/ 3575398 h 5114924"/>
              <a:gd name="csX26" fmla="*/ 5022056 w 7193851"/>
              <a:gd name="csY26" fmla="*/ 3636168 h 5114924"/>
              <a:gd name="csX27" fmla="*/ 5022056 w 7193851"/>
              <a:gd name="csY27" fmla="*/ 3700462 h 5114924"/>
              <a:gd name="csX28" fmla="*/ 5182838 w 7193851"/>
              <a:gd name="csY28" fmla="*/ 4093368 h 5114924"/>
              <a:gd name="csX29" fmla="*/ 5593556 w 7193851"/>
              <a:gd name="csY29" fmla="*/ 4250531 h 5114924"/>
              <a:gd name="csX30" fmla="*/ 6022181 w 7193851"/>
              <a:gd name="csY30" fmla="*/ 4089748 h 5114924"/>
              <a:gd name="csX31" fmla="*/ 6186487 w 7193851"/>
              <a:gd name="csY31" fmla="*/ 3679030 h 5114924"/>
              <a:gd name="csX32" fmla="*/ 6186487 w 7193851"/>
              <a:gd name="csY32" fmla="*/ 3014662 h 5114924"/>
              <a:gd name="csX33" fmla="*/ 6172199 w 7193851"/>
              <a:gd name="csY33" fmla="*/ 2986087 h 5114924"/>
              <a:gd name="csX34" fmla="*/ 6143624 w 7193851"/>
              <a:gd name="csY34" fmla="*/ 2993230 h 5114924"/>
              <a:gd name="csX35" fmla="*/ 5372099 w 7193851"/>
              <a:gd name="csY35" fmla="*/ 3243262 h 5114924"/>
              <a:gd name="csX36" fmla="*/ 4604194 w 7193851"/>
              <a:gd name="csY36" fmla="*/ 3046856 h 5114924"/>
              <a:gd name="csX37" fmla="*/ 4071937 w 7193851"/>
              <a:gd name="csY37" fmla="*/ 2478976 h 5114924"/>
              <a:gd name="csX38" fmla="*/ 3893343 w 7193851"/>
              <a:gd name="csY38" fmla="*/ 1657444 h 5114924"/>
              <a:gd name="csX39" fmla="*/ 4036218 w 7193851"/>
              <a:gd name="csY39" fmla="*/ 914494 h 5114924"/>
              <a:gd name="csX40" fmla="*/ 4611338 w 7193851"/>
              <a:gd name="csY40" fmla="*/ 250126 h 5114924"/>
              <a:gd name="csX41" fmla="*/ 5543645 w 7193851"/>
              <a:gd name="csY41" fmla="*/ 7238 h 5114924"/>
              <a:gd name="csX42" fmla="*/ 1657350 w 7193851"/>
              <a:gd name="csY42" fmla="*/ 0 h 5114924"/>
              <a:gd name="csX43" fmla="*/ 2539556 w 7193851"/>
              <a:gd name="csY43" fmla="*/ 189357 h 5114924"/>
              <a:gd name="csX44" fmla="*/ 3118199 w 7193851"/>
              <a:gd name="csY44" fmla="*/ 700088 h 5114924"/>
              <a:gd name="csX45" fmla="*/ 3321844 w 7193851"/>
              <a:gd name="csY45" fmla="*/ 1414463 h 5114924"/>
              <a:gd name="csX46" fmla="*/ 3171825 w 7193851"/>
              <a:gd name="csY46" fmla="*/ 2028825 h 5114924"/>
              <a:gd name="csX47" fmla="*/ 2721769 w 7193851"/>
              <a:gd name="csY47" fmla="*/ 2707481 h 5114924"/>
              <a:gd name="csX48" fmla="*/ 2243138 w 7193851"/>
              <a:gd name="csY48" fmla="*/ 3257550 h 5114924"/>
              <a:gd name="csX49" fmla="*/ 1478756 w 7193851"/>
              <a:gd name="csY49" fmla="*/ 4043363 h 5114924"/>
              <a:gd name="csX50" fmla="*/ 1371600 w 7193851"/>
              <a:gd name="csY50" fmla="*/ 4150519 h 5114924"/>
              <a:gd name="csX51" fmla="*/ 1364456 w 7193851"/>
              <a:gd name="csY51" fmla="*/ 4179094 h 5114924"/>
              <a:gd name="csX52" fmla="*/ 1393031 w 7193851"/>
              <a:gd name="csY52" fmla="*/ 4193381 h 5114924"/>
              <a:gd name="csX53" fmla="*/ 3328988 w 7193851"/>
              <a:gd name="csY53" fmla="*/ 4193381 h 5114924"/>
              <a:gd name="csX54" fmla="*/ 3389757 w 7193851"/>
              <a:gd name="csY54" fmla="*/ 4218337 h 5114924"/>
              <a:gd name="csX55" fmla="*/ 3414713 w 7193851"/>
              <a:gd name="csY55" fmla="*/ 4279106 h 5114924"/>
              <a:gd name="csX56" fmla="*/ 3414713 w 7193851"/>
              <a:gd name="csY56" fmla="*/ 4972050 h 5114924"/>
              <a:gd name="csX57" fmla="*/ 3389757 w 7193851"/>
              <a:gd name="csY57" fmla="*/ 5032820 h 5114924"/>
              <a:gd name="csX58" fmla="*/ 3328988 w 7193851"/>
              <a:gd name="csY58" fmla="*/ 5057775 h 5114924"/>
              <a:gd name="csX59" fmla="*/ 114300 w 7193851"/>
              <a:gd name="csY59" fmla="*/ 5057775 h 5114924"/>
              <a:gd name="csX60" fmla="*/ 53531 w 7193851"/>
              <a:gd name="csY60" fmla="*/ 5032820 h 5114924"/>
              <a:gd name="csX61" fmla="*/ 28575 w 7193851"/>
              <a:gd name="csY61" fmla="*/ 4972050 h 5114924"/>
              <a:gd name="csX62" fmla="*/ 28575 w 7193851"/>
              <a:gd name="csY62" fmla="*/ 4314825 h 5114924"/>
              <a:gd name="csX63" fmla="*/ 71438 w 7193851"/>
              <a:gd name="csY63" fmla="*/ 4207669 h 5114924"/>
              <a:gd name="csX64" fmla="*/ 785813 w 7193851"/>
              <a:gd name="csY64" fmla="*/ 3461099 h 5114924"/>
              <a:gd name="csX65" fmla="*/ 1243013 w 7193851"/>
              <a:gd name="csY65" fmla="*/ 2957417 h 5114924"/>
              <a:gd name="csX66" fmla="*/ 1650206 w 7193851"/>
              <a:gd name="csY66" fmla="*/ 2507361 h 5114924"/>
              <a:gd name="csX67" fmla="*/ 2300288 w 7193851"/>
              <a:gd name="csY67" fmla="*/ 1435799 h 5114924"/>
              <a:gd name="csX68" fmla="*/ 2121694 w 7193851"/>
              <a:gd name="csY68" fmla="*/ 1025081 h 5114924"/>
              <a:gd name="csX69" fmla="*/ 1657350 w 7193851"/>
              <a:gd name="csY69" fmla="*/ 864299 h 5114924"/>
              <a:gd name="csX70" fmla="*/ 1193006 w 7193851"/>
              <a:gd name="csY70" fmla="*/ 1025081 h 5114924"/>
              <a:gd name="csX71" fmla="*/ 1014413 w 7193851"/>
              <a:gd name="csY71" fmla="*/ 1450086 h 5114924"/>
              <a:gd name="csX72" fmla="*/ 1014413 w 7193851"/>
              <a:gd name="csY72" fmla="*/ 1628680 h 5114924"/>
              <a:gd name="csX73" fmla="*/ 989457 w 7193851"/>
              <a:gd name="csY73" fmla="*/ 1689449 h 5114924"/>
              <a:gd name="csX74" fmla="*/ 928688 w 7193851"/>
              <a:gd name="csY74" fmla="*/ 1714405 h 5114924"/>
              <a:gd name="csX75" fmla="*/ 85725 w 7193851"/>
              <a:gd name="csY75" fmla="*/ 1714405 h 5114924"/>
              <a:gd name="csX76" fmla="*/ 24955 w 7193851"/>
              <a:gd name="csY76" fmla="*/ 1689449 h 5114924"/>
              <a:gd name="csX77" fmla="*/ 0 w 7193851"/>
              <a:gd name="csY77" fmla="*/ 1628680 h 5114924"/>
              <a:gd name="csX78" fmla="*/ 0 w 7193851"/>
              <a:gd name="csY78" fmla="*/ 1292924 h 5114924"/>
              <a:gd name="csX79" fmla="*/ 242888 w 7193851"/>
              <a:gd name="csY79" fmla="*/ 610743 h 5114924"/>
              <a:gd name="csX80" fmla="*/ 832295 w 7193851"/>
              <a:gd name="csY80" fmla="*/ 157163 h 5114924"/>
              <a:gd name="csX81" fmla="*/ 1657350 w 7193851"/>
              <a:gd name="csY81" fmla="*/ 0 h 511492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</a:cxnLst>
            <a:rect l="l" t="t" r="r" b="b"/>
            <a:pathLst>
              <a:path w="7193851" h="5114924">
                <a:moveTo>
                  <a:pt x="5550693" y="878680"/>
                </a:moveTo>
                <a:cubicBezTo>
                  <a:pt x="5293518" y="878680"/>
                  <a:pt x="5122068" y="983455"/>
                  <a:pt x="5007768" y="1193005"/>
                </a:cubicBezTo>
                <a:cubicBezTo>
                  <a:pt x="4936331" y="1326355"/>
                  <a:pt x="4900612" y="1476374"/>
                  <a:pt x="4900612" y="1643062"/>
                </a:cubicBezTo>
                <a:cubicBezTo>
                  <a:pt x="4900612" y="1824132"/>
                  <a:pt x="4940998" y="1981294"/>
                  <a:pt x="5022056" y="2114549"/>
                </a:cubicBezTo>
                <a:cubicBezTo>
                  <a:pt x="5141023" y="2305049"/>
                  <a:pt x="5314949" y="2400299"/>
                  <a:pt x="5543549" y="2400299"/>
                </a:cubicBezTo>
                <a:cubicBezTo>
                  <a:pt x="5791104" y="2400299"/>
                  <a:pt x="5969698" y="2302763"/>
                  <a:pt x="6079331" y="2107405"/>
                </a:cubicBezTo>
                <a:cubicBezTo>
                  <a:pt x="6150768" y="1983580"/>
                  <a:pt x="6186487" y="1824132"/>
                  <a:pt x="6186487" y="1628774"/>
                </a:cubicBezTo>
                <a:cubicBezTo>
                  <a:pt x="6186487" y="1471612"/>
                  <a:pt x="6155435" y="1326355"/>
                  <a:pt x="6093618" y="1193005"/>
                </a:cubicBezTo>
                <a:cubicBezTo>
                  <a:pt x="5988843" y="983455"/>
                  <a:pt x="5807868" y="878680"/>
                  <a:pt x="5550693" y="878680"/>
                </a:cubicBezTo>
                <a:close/>
                <a:moveTo>
                  <a:pt x="5543645" y="7238"/>
                </a:moveTo>
                <a:cubicBezTo>
                  <a:pt x="5900832" y="7238"/>
                  <a:pt x="6221063" y="91820"/>
                  <a:pt x="6490239" y="260793"/>
                </a:cubicBezTo>
                <a:cubicBezTo>
                  <a:pt x="6759225" y="429862"/>
                  <a:pt x="6953345" y="664463"/>
                  <a:pt x="7072407" y="964501"/>
                </a:cubicBezTo>
                <a:cubicBezTo>
                  <a:pt x="7153370" y="1159858"/>
                  <a:pt x="7193851" y="1393126"/>
                  <a:pt x="7193851" y="1664588"/>
                </a:cubicBezTo>
                <a:lnTo>
                  <a:pt x="7193756" y="1664493"/>
                </a:lnTo>
                <a:lnTo>
                  <a:pt x="7193756" y="3814762"/>
                </a:lnTo>
                <a:cubicBezTo>
                  <a:pt x="7193756" y="4071937"/>
                  <a:pt x="7126985" y="4299394"/>
                  <a:pt x="6993731" y="4496942"/>
                </a:cubicBezTo>
                <a:cubicBezTo>
                  <a:pt x="6860381" y="4694586"/>
                  <a:pt x="6672262" y="4846986"/>
                  <a:pt x="6429374" y="4954142"/>
                </a:cubicBezTo>
                <a:cubicBezTo>
                  <a:pt x="6186487" y="5061298"/>
                  <a:pt x="5907881" y="5114924"/>
                  <a:pt x="5593556" y="5114924"/>
                </a:cubicBezTo>
                <a:cubicBezTo>
                  <a:pt x="5279231" y="5114924"/>
                  <a:pt x="5010149" y="5061394"/>
                  <a:pt x="4772024" y="4954142"/>
                </a:cubicBezTo>
                <a:cubicBezTo>
                  <a:pt x="4533804" y="4846986"/>
                  <a:pt x="4348066" y="4696967"/>
                  <a:pt x="4214812" y="4504086"/>
                </a:cubicBezTo>
                <a:cubicBezTo>
                  <a:pt x="4081462" y="4311205"/>
                  <a:pt x="4014787" y="4088605"/>
                  <a:pt x="4014787" y="3836193"/>
                </a:cubicBezTo>
                <a:lnTo>
                  <a:pt x="4014787" y="3636168"/>
                </a:lnTo>
                <a:cubicBezTo>
                  <a:pt x="4014787" y="3612355"/>
                  <a:pt x="4023073" y="3592162"/>
                  <a:pt x="4039742" y="3575398"/>
                </a:cubicBezTo>
                <a:cubicBezTo>
                  <a:pt x="4056411" y="3558634"/>
                  <a:pt x="4076604" y="3550443"/>
                  <a:pt x="4100512" y="3550443"/>
                </a:cubicBezTo>
                <a:lnTo>
                  <a:pt x="4936331" y="3550443"/>
                </a:lnTo>
                <a:cubicBezTo>
                  <a:pt x="4960143" y="3550443"/>
                  <a:pt x="4980336" y="3558825"/>
                  <a:pt x="4997100" y="3575398"/>
                </a:cubicBezTo>
                <a:cubicBezTo>
                  <a:pt x="5013769" y="3592162"/>
                  <a:pt x="5022056" y="3612355"/>
                  <a:pt x="5022056" y="3636168"/>
                </a:cubicBezTo>
                <a:lnTo>
                  <a:pt x="5022056" y="3700462"/>
                </a:lnTo>
                <a:cubicBezTo>
                  <a:pt x="5022056" y="3857624"/>
                  <a:pt x="5075586" y="3988688"/>
                  <a:pt x="5182838" y="4093368"/>
                </a:cubicBezTo>
                <a:cubicBezTo>
                  <a:pt x="5289994" y="4198143"/>
                  <a:pt x="5426868" y="4250531"/>
                  <a:pt x="5593556" y="4250531"/>
                </a:cubicBezTo>
                <a:cubicBezTo>
                  <a:pt x="5769673" y="4250531"/>
                  <a:pt x="5912548" y="4197000"/>
                  <a:pt x="6022181" y="4089748"/>
                </a:cubicBezTo>
                <a:cubicBezTo>
                  <a:pt x="6131718" y="3982592"/>
                  <a:pt x="6186487" y="3845718"/>
                  <a:pt x="6186487" y="3679030"/>
                </a:cubicBezTo>
                <a:lnTo>
                  <a:pt x="6186487" y="3014662"/>
                </a:lnTo>
                <a:cubicBezTo>
                  <a:pt x="6186487" y="3000374"/>
                  <a:pt x="6181724" y="2990849"/>
                  <a:pt x="6172199" y="2986087"/>
                </a:cubicBezTo>
                <a:cubicBezTo>
                  <a:pt x="6162579" y="2981419"/>
                  <a:pt x="6153149" y="2983705"/>
                  <a:pt x="6143624" y="2993230"/>
                </a:cubicBezTo>
                <a:cubicBezTo>
                  <a:pt x="5948266" y="3160013"/>
                  <a:pt x="5691091" y="3243262"/>
                  <a:pt x="5372099" y="3243262"/>
                </a:cubicBezTo>
                <a:cubicBezTo>
                  <a:pt x="5086349" y="3243262"/>
                  <a:pt x="4830317" y="3177825"/>
                  <a:pt x="4604194" y="3046856"/>
                </a:cubicBezTo>
                <a:cubicBezTo>
                  <a:pt x="4377975" y="2915887"/>
                  <a:pt x="4200524" y="2726626"/>
                  <a:pt x="4071937" y="2478976"/>
                </a:cubicBezTo>
                <a:cubicBezTo>
                  <a:pt x="3952874" y="2255138"/>
                  <a:pt x="3893343" y="1981390"/>
                  <a:pt x="3893343" y="1657444"/>
                </a:cubicBezTo>
                <a:cubicBezTo>
                  <a:pt x="3893343" y="1376457"/>
                  <a:pt x="3940873" y="1128807"/>
                  <a:pt x="4036218" y="914494"/>
                </a:cubicBezTo>
                <a:cubicBezTo>
                  <a:pt x="4155185" y="633507"/>
                  <a:pt x="4346923" y="412050"/>
                  <a:pt x="4611338" y="250126"/>
                </a:cubicBezTo>
                <a:cubicBezTo>
                  <a:pt x="4875656" y="88296"/>
                  <a:pt x="5186457" y="7238"/>
                  <a:pt x="5543645" y="7238"/>
                </a:cubicBezTo>
                <a:close/>
                <a:moveTo>
                  <a:pt x="1657350" y="0"/>
                </a:moveTo>
                <a:cubicBezTo>
                  <a:pt x="1995488" y="0"/>
                  <a:pt x="2289620" y="63151"/>
                  <a:pt x="2539556" y="189357"/>
                </a:cubicBezTo>
                <a:cubicBezTo>
                  <a:pt x="2789587" y="315563"/>
                  <a:pt x="2982468" y="485775"/>
                  <a:pt x="3118199" y="700088"/>
                </a:cubicBezTo>
                <a:cubicBezTo>
                  <a:pt x="3253931" y="914400"/>
                  <a:pt x="3321844" y="1152620"/>
                  <a:pt x="3321844" y="1414463"/>
                </a:cubicBezTo>
                <a:cubicBezTo>
                  <a:pt x="3321844" y="1614488"/>
                  <a:pt x="3271838" y="1819275"/>
                  <a:pt x="3171825" y="2028825"/>
                </a:cubicBezTo>
                <a:cubicBezTo>
                  <a:pt x="3071813" y="2238470"/>
                  <a:pt x="2921794" y="2464594"/>
                  <a:pt x="2721769" y="2707481"/>
                </a:cubicBezTo>
                <a:cubicBezTo>
                  <a:pt x="2574131" y="2893219"/>
                  <a:pt x="2414588" y="3076575"/>
                  <a:pt x="2243138" y="3257550"/>
                </a:cubicBezTo>
                <a:cubicBezTo>
                  <a:pt x="2071688" y="3438620"/>
                  <a:pt x="1816894" y="3700463"/>
                  <a:pt x="1478756" y="4043363"/>
                </a:cubicBezTo>
                <a:lnTo>
                  <a:pt x="1371600" y="4150519"/>
                </a:lnTo>
                <a:cubicBezTo>
                  <a:pt x="1361980" y="4160139"/>
                  <a:pt x="1359694" y="4169569"/>
                  <a:pt x="1364456" y="4179094"/>
                </a:cubicBezTo>
                <a:cubicBezTo>
                  <a:pt x="1369124" y="4188714"/>
                  <a:pt x="1378744" y="4193381"/>
                  <a:pt x="1393031" y="4193381"/>
                </a:cubicBezTo>
                <a:lnTo>
                  <a:pt x="3328988" y="4193381"/>
                </a:lnTo>
                <a:cubicBezTo>
                  <a:pt x="3352800" y="4193381"/>
                  <a:pt x="3372993" y="4201764"/>
                  <a:pt x="3389757" y="4218337"/>
                </a:cubicBezTo>
                <a:cubicBezTo>
                  <a:pt x="3406426" y="4235101"/>
                  <a:pt x="3414713" y="4255294"/>
                  <a:pt x="3414713" y="4279106"/>
                </a:cubicBezTo>
                <a:lnTo>
                  <a:pt x="3414713" y="4972050"/>
                </a:lnTo>
                <a:cubicBezTo>
                  <a:pt x="3414713" y="4995958"/>
                  <a:pt x="3406331" y="5016151"/>
                  <a:pt x="3389757" y="5032820"/>
                </a:cubicBezTo>
                <a:cubicBezTo>
                  <a:pt x="3373184" y="5049489"/>
                  <a:pt x="3352800" y="5057775"/>
                  <a:pt x="3328988" y="5057775"/>
                </a:cubicBezTo>
                <a:lnTo>
                  <a:pt x="114300" y="5057775"/>
                </a:lnTo>
                <a:cubicBezTo>
                  <a:pt x="90392" y="5057775"/>
                  <a:pt x="70199" y="5049489"/>
                  <a:pt x="53531" y="5032820"/>
                </a:cubicBezTo>
                <a:cubicBezTo>
                  <a:pt x="36767" y="5016151"/>
                  <a:pt x="28575" y="4995958"/>
                  <a:pt x="28575" y="4972050"/>
                </a:cubicBezTo>
                <a:lnTo>
                  <a:pt x="28575" y="4314825"/>
                </a:lnTo>
                <a:cubicBezTo>
                  <a:pt x="28575" y="4271963"/>
                  <a:pt x="42863" y="4236244"/>
                  <a:pt x="71438" y="4207669"/>
                </a:cubicBezTo>
                <a:cubicBezTo>
                  <a:pt x="304705" y="3979069"/>
                  <a:pt x="542925" y="3730276"/>
                  <a:pt x="785813" y="3461099"/>
                </a:cubicBezTo>
                <a:cubicBezTo>
                  <a:pt x="1028700" y="3192113"/>
                  <a:pt x="1181100" y="3024188"/>
                  <a:pt x="1243013" y="2957417"/>
                </a:cubicBezTo>
                <a:cubicBezTo>
                  <a:pt x="1376267" y="2800255"/>
                  <a:pt x="1511999" y="2650236"/>
                  <a:pt x="1650206" y="2507361"/>
                </a:cubicBezTo>
                <a:cubicBezTo>
                  <a:pt x="2083499" y="2026349"/>
                  <a:pt x="2300288" y="1669161"/>
                  <a:pt x="2300288" y="1435799"/>
                </a:cubicBezTo>
                <a:cubicBezTo>
                  <a:pt x="2300288" y="1269111"/>
                  <a:pt x="2240661" y="1132142"/>
                  <a:pt x="2121694" y="1025081"/>
                </a:cubicBezTo>
                <a:cubicBezTo>
                  <a:pt x="2002631" y="917924"/>
                  <a:pt x="1847755" y="864299"/>
                  <a:pt x="1657350" y="864299"/>
                </a:cubicBezTo>
                <a:cubicBezTo>
                  <a:pt x="1466945" y="864299"/>
                  <a:pt x="1311974" y="917829"/>
                  <a:pt x="1193006" y="1025081"/>
                </a:cubicBezTo>
                <a:cubicBezTo>
                  <a:pt x="1073944" y="1132237"/>
                  <a:pt x="1014413" y="1273969"/>
                  <a:pt x="1014413" y="1450086"/>
                </a:cubicBezTo>
                <a:lnTo>
                  <a:pt x="1014413" y="1628680"/>
                </a:lnTo>
                <a:cubicBezTo>
                  <a:pt x="1014413" y="1652588"/>
                  <a:pt x="1006031" y="1672781"/>
                  <a:pt x="989457" y="1689449"/>
                </a:cubicBezTo>
                <a:cubicBezTo>
                  <a:pt x="972884" y="1706118"/>
                  <a:pt x="952500" y="1714405"/>
                  <a:pt x="928688" y="1714405"/>
                </a:cubicBezTo>
                <a:lnTo>
                  <a:pt x="85725" y="1714405"/>
                </a:lnTo>
                <a:cubicBezTo>
                  <a:pt x="61817" y="1714405"/>
                  <a:pt x="41624" y="1706118"/>
                  <a:pt x="24955" y="1689449"/>
                </a:cubicBezTo>
                <a:cubicBezTo>
                  <a:pt x="8192" y="1672781"/>
                  <a:pt x="0" y="1652588"/>
                  <a:pt x="0" y="1628680"/>
                </a:cubicBezTo>
                <a:lnTo>
                  <a:pt x="0" y="1292924"/>
                </a:lnTo>
                <a:cubicBezTo>
                  <a:pt x="14288" y="1035749"/>
                  <a:pt x="95250" y="808387"/>
                  <a:pt x="242888" y="610743"/>
                </a:cubicBezTo>
                <a:cubicBezTo>
                  <a:pt x="390430" y="413195"/>
                  <a:pt x="586931" y="261938"/>
                  <a:pt x="832295" y="157163"/>
                </a:cubicBezTo>
                <a:cubicBezTo>
                  <a:pt x="1077468" y="52483"/>
                  <a:pt x="1352550" y="0"/>
                  <a:pt x="165735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54C761-B0F3-4723-9FBC-C06F251DEFB6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8" name="Textplatzhalter 6">
            <a:extLst>
              <a:ext uri="{FF2B5EF4-FFF2-40B4-BE49-F238E27FC236}">
                <a16:creationId xmlns:a16="http://schemas.microsoft.com/office/drawing/2014/main" id="{9D691C12-1242-5F84-CD5D-2CCC3E7A4EFE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937306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29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sz="800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sz="80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pPr/>
              <a:t>‹Nr.›</a:t>
            </a:fld>
            <a:endParaRPr lang="de-DE" sz="800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FE9CF328-ED49-4246-720E-5B3B0CCD1044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1"/>
            </p:custDataLst>
          </p:nvPr>
        </p:nvSpPr>
        <p:spPr>
          <a:xfrm>
            <a:off x="4383268" y="938247"/>
            <a:ext cx="7088733" cy="5040184"/>
          </a:xfrm>
          <a:custGeom>
            <a:avLst/>
            <a:gdLst>
              <a:gd name="csX0" fmla="*/ 5550693 w 7193851"/>
              <a:gd name="csY0" fmla="*/ 878680 h 5114924"/>
              <a:gd name="csX1" fmla="*/ 5007768 w 7193851"/>
              <a:gd name="csY1" fmla="*/ 1193005 h 5114924"/>
              <a:gd name="csX2" fmla="*/ 4900612 w 7193851"/>
              <a:gd name="csY2" fmla="*/ 1643062 h 5114924"/>
              <a:gd name="csX3" fmla="*/ 5022056 w 7193851"/>
              <a:gd name="csY3" fmla="*/ 2114549 h 5114924"/>
              <a:gd name="csX4" fmla="*/ 5543549 w 7193851"/>
              <a:gd name="csY4" fmla="*/ 2400299 h 5114924"/>
              <a:gd name="csX5" fmla="*/ 6079331 w 7193851"/>
              <a:gd name="csY5" fmla="*/ 2107405 h 5114924"/>
              <a:gd name="csX6" fmla="*/ 6186487 w 7193851"/>
              <a:gd name="csY6" fmla="*/ 1628774 h 5114924"/>
              <a:gd name="csX7" fmla="*/ 6093618 w 7193851"/>
              <a:gd name="csY7" fmla="*/ 1193005 h 5114924"/>
              <a:gd name="csX8" fmla="*/ 5550693 w 7193851"/>
              <a:gd name="csY8" fmla="*/ 878680 h 5114924"/>
              <a:gd name="csX9" fmla="*/ 5543645 w 7193851"/>
              <a:gd name="csY9" fmla="*/ 7238 h 5114924"/>
              <a:gd name="csX10" fmla="*/ 6490239 w 7193851"/>
              <a:gd name="csY10" fmla="*/ 260793 h 5114924"/>
              <a:gd name="csX11" fmla="*/ 7072407 w 7193851"/>
              <a:gd name="csY11" fmla="*/ 964501 h 5114924"/>
              <a:gd name="csX12" fmla="*/ 7193851 w 7193851"/>
              <a:gd name="csY12" fmla="*/ 1664588 h 5114924"/>
              <a:gd name="csX13" fmla="*/ 7193756 w 7193851"/>
              <a:gd name="csY13" fmla="*/ 1664493 h 5114924"/>
              <a:gd name="csX14" fmla="*/ 7193756 w 7193851"/>
              <a:gd name="csY14" fmla="*/ 3814762 h 5114924"/>
              <a:gd name="csX15" fmla="*/ 6993731 w 7193851"/>
              <a:gd name="csY15" fmla="*/ 4496942 h 5114924"/>
              <a:gd name="csX16" fmla="*/ 6429374 w 7193851"/>
              <a:gd name="csY16" fmla="*/ 4954142 h 5114924"/>
              <a:gd name="csX17" fmla="*/ 5593556 w 7193851"/>
              <a:gd name="csY17" fmla="*/ 5114924 h 5114924"/>
              <a:gd name="csX18" fmla="*/ 4772024 w 7193851"/>
              <a:gd name="csY18" fmla="*/ 4954142 h 5114924"/>
              <a:gd name="csX19" fmla="*/ 4214812 w 7193851"/>
              <a:gd name="csY19" fmla="*/ 4504086 h 5114924"/>
              <a:gd name="csX20" fmla="*/ 4014787 w 7193851"/>
              <a:gd name="csY20" fmla="*/ 3836193 h 5114924"/>
              <a:gd name="csX21" fmla="*/ 4014787 w 7193851"/>
              <a:gd name="csY21" fmla="*/ 3636168 h 5114924"/>
              <a:gd name="csX22" fmla="*/ 4039742 w 7193851"/>
              <a:gd name="csY22" fmla="*/ 3575398 h 5114924"/>
              <a:gd name="csX23" fmla="*/ 4100512 w 7193851"/>
              <a:gd name="csY23" fmla="*/ 3550443 h 5114924"/>
              <a:gd name="csX24" fmla="*/ 4936331 w 7193851"/>
              <a:gd name="csY24" fmla="*/ 3550443 h 5114924"/>
              <a:gd name="csX25" fmla="*/ 4997100 w 7193851"/>
              <a:gd name="csY25" fmla="*/ 3575398 h 5114924"/>
              <a:gd name="csX26" fmla="*/ 5022056 w 7193851"/>
              <a:gd name="csY26" fmla="*/ 3636168 h 5114924"/>
              <a:gd name="csX27" fmla="*/ 5022056 w 7193851"/>
              <a:gd name="csY27" fmla="*/ 3700462 h 5114924"/>
              <a:gd name="csX28" fmla="*/ 5182838 w 7193851"/>
              <a:gd name="csY28" fmla="*/ 4093368 h 5114924"/>
              <a:gd name="csX29" fmla="*/ 5593556 w 7193851"/>
              <a:gd name="csY29" fmla="*/ 4250531 h 5114924"/>
              <a:gd name="csX30" fmla="*/ 6022181 w 7193851"/>
              <a:gd name="csY30" fmla="*/ 4089748 h 5114924"/>
              <a:gd name="csX31" fmla="*/ 6186487 w 7193851"/>
              <a:gd name="csY31" fmla="*/ 3679030 h 5114924"/>
              <a:gd name="csX32" fmla="*/ 6186487 w 7193851"/>
              <a:gd name="csY32" fmla="*/ 3014662 h 5114924"/>
              <a:gd name="csX33" fmla="*/ 6172199 w 7193851"/>
              <a:gd name="csY33" fmla="*/ 2986087 h 5114924"/>
              <a:gd name="csX34" fmla="*/ 6143624 w 7193851"/>
              <a:gd name="csY34" fmla="*/ 2993230 h 5114924"/>
              <a:gd name="csX35" fmla="*/ 5372099 w 7193851"/>
              <a:gd name="csY35" fmla="*/ 3243262 h 5114924"/>
              <a:gd name="csX36" fmla="*/ 4604194 w 7193851"/>
              <a:gd name="csY36" fmla="*/ 3046856 h 5114924"/>
              <a:gd name="csX37" fmla="*/ 4071937 w 7193851"/>
              <a:gd name="csY37" fmla="*/ 2478976 h 5114924"/>
              <a:gd name="csX38" fmla="*/ 3893343 w 7193851"/>
              <a:gd name="csY38" fmla="*/ 1657444 h 5114924"/>
              <a:gd name="csX39" fmla="*/ 4036218 w 7193851"/>
              <a:gd name="csY39" fmla="*/ 914494 h 5114924"/>
              <a:gd name="csX40" fmla="*/ 4611338 w 7193851"/>
              <a:gd name="csY40" fmla="*/ 250126 h 5114924"/>
              <a:gd name="csX41" fmla="*/ 5543645 w 7193851"/>
              <a:gd name="csY41" fmla="*/ 7238 h 5114924"/>
              <a:gd name="csX42" fmla="*/ 1657350 w 7193851"/>
              <a:gd name="csY42" fmla="*/ 0 h 5114924"/>
              <a:gd name="csX43" fmla="*/ 2539556 w 7193851"/>
              <a:gd name="csY43" fmla="*/ 189357 h 5114924"/>
              <a:gd name="csX44" fmla="*/ 3118199 w 7193851"/>
              <a:gd name="csY44" fmla="*/ 700088 h 5114924"/>
              <a:gd name="csX45" fmla="*/ 3321844 w 7193851"/>
              <a:gd name="csY45" fmla="*/ 1414463 h 5114924"/>
              <a:gd name="csX46" fmla="*/ 3171825 w 7193851"/>
              <a:gd name="csY46" fmla="*/ 2028825 h 5114924"/>
              <a:gd name="csX47" fmla="*/ 2721769 w 7193851"/>
              <a:gd name="csY47" fmla="*/ 2707481 h 5114924"/>
              <a:gd name="csX48" fmla="*/ 2243138 w 7193851"/>
              <a:gd name="csY48" fmla="*/ 3257550 h 5114924"/>
              <a:gd name="csX49" fmla="*/ 1478756 w 7193851"/>
              <a:gd name="csY49" fmla="*/ 4043363 h 5114924"/>
              <a:gd name="csX50" fmla="*/ 1371600 w 7193851"/>
              <a:gd name="csY50" fmla="*/ 4150519 h 5114924"/>
              <a:gd name="csX51" fmla="*/ 1364456 w 7193851"/>
              <a:gd name="csY51" fmla="*/ 4179094 h 5114924"/>
              <a:gd name="csX52" fmla="*/ 1393031 w 7193851"/>
              <a:gd name="csY52" fmla="*/ 4193381 h 5114924"/>
              <a:gd name="csX53" fmla="*/ 3328988 w 7193851"/>
              <a:gd name="csY53" fmla="*/ 4193381 h 5114924"/>
              <a:gd name="csX54" fmla="*/ 3389757 w 7193851"/>
              <a:gd name="csY54" fmla="*/ 4218337 h 5114924"/>
              <a:gd name="csX55" fmla="*/ 3414713 w 7193851"/>
              <a:gd name="csY55" fmla="*/ 4279106 h 5114924"/>
              <a:gd name="csX56" fmla="*/ 3414713 w 7193851"/>
              <a:gd name="csY56" fmla="*/ 4972050 h 5114924"/>
              <a:gd name="csX57" fmla="*/ 3389757 w 7193851"/>
              <a:gd name="csY57" fmla="*/ 5032820 h 5114924"/>
              <a:gd name="csX58" fmla="*/ 3328988 w 7193851"/>
              <a:gd name="csY58" fmla="*/ 5057775 h 5114924"/>
              <a:gd name="csX59" fmla="*/ 114300 w 7193851"/>
              <a:gd name="csY59" fmla="*/ 5057775 h 5114924"/>
              <a:gd name="csX60" fmla="*/ 53531 w 7193851"/>
              <a:gd name="csY60" fmla="*/ 5032820 h 5114924"/>
              <a:gd name="csX61" fmla="*/ 28575 w 7193851"/>
              <a:gd name="csY61" fmla="*/ 4972050 h 5114924"/>
              <a:gd name="csX62" fmla="*/ 28575 w 7193851"/>
              <a:gd name="csY62" fmla="*/ 4314825 h 5114924"/>
              <a:gd name="csX63" fmla="*/ 71438 w 7193851"/>
              <a:gd name="csY63" fmla="*/ 4207669 h 5114924"/>
              <a:gd name="csX64" fmla="*/ 785813 w 7193851"/>
              <a:gd name="csY64" fmla="*/ 3461099 h 5114924"/>
              <a:gd name="csX65" fmla="*/ 1243013 w 7193851"/>
              <a:gd name="csY65" fmla="*/ 2957417 h 5114924"/>
              <a:gd name="csX66" fmla="*/ 1650206 w 7193851"/>
              <a:gd name="csY66" fmla="*/ 2507361 h 5114924"/>
              <a:gd name="csX67" fmla="*/ 2300288 w 7193851"/>
              <a:gd name="csY67" fmla="*/ 1435799 h 5114924"/>
              <a:gd name="csX68" fmla="*/ 2121694 w 7193851"/>
              <a:gd name="csY68" fmla="*/ 1025081 h 5114924"/>
              <a:gd name="csX69" fmla="*/ 1657350 w 7193851"/>
              <a:gd name="csY69" fmla="*/ 864299 h 5114924"/>
              <a:gd name="csX70" fmla="*/ 1193006 w 7193851"/>
              <a:gd name="csY70" fmla="*/ 1025081 h 5114924"/>
              <a:gd name="csX71" fmla="*/ 1014413 w 7193851"/>
              <a:gd name="csY71" fmla="*/ 1450086 h 5114924"/>
              <a:gd name="csX72" fmla="*/ 1014413 w 7193851"/>
              <a:gd name="csY72" fmla="*/ 1628680 h 5114924"/>
              <a:gd name="csX73" fmla="*/ 989457 w 7193851"/>
              <a:gd name="csY73" fmla="*/ 1689449 h 5114924"/>
              <a:gd name="csX74" fmla="*/ 928688 w 7193851"/>
              <a:gd name="csY74" fmla="*/ 1714405 h 5114924"/>
              <a:gd name="csX75" fmla="*/ 85725 w 7193851"/>
              <a:gd name="csY75" fmla="*/ 1714405 h 5114924"/>
              <a:gd name="csX76" fmla="*/ 24955 w 7193851"/>
              <a:gd name="csY76" fmla="*/ 1689449 h 5114924"/>
              <a:gd name="csX77" fmla="*/ 0 w 7193851"/>
              <a:gd name="csY77" fmla="*/ 1628680 h 5114924"/>
              <a:gd name="csX78" fmla="*/ 0 w 7193851"/>
              <a:gd name="csY78" fmla="*/ 1292924 h 5114924"/>
              <a:gd name="csX79" fmla="*/ 242888 w 7193851"/>
              <a:gd name="csY79" fmla="*/ 610743 h 5114924"/>
              <a:gd name="csX80" fmla="*/ 832295 w 7193851"/>
              <a:gd name="csY80" fmla="*/ 157163 h 5114924"/>
              <a:gd name="csX81" fmla="*/ 1657350 w 7193851"/>
              <a:gd name="csY81" fmla="*/ 0 h 511492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</a:cxnLst>
            <a:rect l="l" t="t" r="r" b="b"/>
            <a:pathLst>
              <a:path w="7193851" h="5114924">
                <a:moveTo>
                  <a:pt x="5550693" y="878680"/>
                </a:moveTo>
                <a:cubicBezTo>
                  <a:pt x="5293518" y="878680"/>
                  <a:pt x="5122068" y="983455"/>
                  <a:pt x="5007768" y="1193005"/>
                </a:cubicBezTo>
                <a:cubicBezTo>
                  <a:pt x="4936331" y="1326355"/>
                  <a:pt x="4900612" y="1476374"/>
                  <a:pt x="4900612" y="1643062"/>
                </a:cubicBezTo>
                <a:cubicBezTo>
                  <a:pt x="4900612" y="1824132"/>
                  <a:pt x="4940998" y="1981294"/>
                  <a:pt x="5022056" y="2114549"/>
                </a:cubicBezTo>
                <a:cubicBezTo>
                  <a:pt x="5141023" y="2305049"/>
                  <a:pt x="5314949" y="2400299"/>
                  <a:pt x="5543549" y="2400299"/>
                </a:cubicBezTo>
                <a:cubicBezTo>
                  <a:pt x="5791104" y="2400299"/>
                  <a:pt x="5969698" y="2302763"/>
                  <a:pt x="6079331" y="2107405"/>
                </a:cubicBezTo>
                <a:cubicBezTo>
                  <a:pt x="6150768" y="1983580"/>
                  <a:pt x="6186487" y="1824132"/>
                  <a:pt x="6186487" y="1628774"/>
                </a:cubicBezTo>
                <a:cubicBezTo>
                  <a:pt x="6186487" y="1471612"/>
                  <a:pt x="6155435" y="1326355"/>
                  <a:pt x="6093618" y="1193005"/>
                </a:cubicBezTo>
                <a:cubicBezTo>
                  <a:pt x="5988843" y="983455"/>
                  <a:pt x="5807868" y="878680"/>
                  <a:pt x="5550693" y="878680"/>
                </a:cubicBezTo>
                <a:close/>
                <a:moveTo>
                  <a:pt x="5543645" y="7238"/>
                </a:moveTo>
                <a:cubicBezTo>
                  <a:pt x="5900832" y="7238"/>
                  <a:pt x="6221063" y="91820"/>
                  <a:pt x="6490239" y="260793"/>
                </a:cubicBezTo>
                <a:cubicBezTo>
                  <a:pt x="6759225" y="429862"/>
                  <a:pt x="6953345" y="664463"/>
                  <a:pt x="7072407" y="964501"/>
                </a:cubicBezTo>
                <a:cubicBezTo>
                  <a:pt x="7153370" y="1159858"/>
                  <a:pt x="7193851" y="1393126"/>
                  <a:pt x="7193851" y="1664588"/>
                </a:cubicBezTo>
                <a:lnTo>
                  <a:pt x="7193756" y="1664493"/>
                </a:lnTo>
                <a:lnTo>
                  <a:pt x="7193756" y="3814762"/>
                </a:lnTo>
                <a:cubicBezTo>
                  <a:pt x="7193756" y="4071937"/>
                  <a:pt x="7126985" y="4299394"/>
                  <a:pt x="6993731" y="4496942"/>
                </a:cubicBezTo>
                <a:cubicBezTo>
                  <a:pt x="6860381" y="4694586"/>
                  <a:pt x="6672262" y="4846986"/>
                  <a:pt x="6429374" y="4954142"/>
                </a:cubicBezTo>
                <a:cubicBezTo>
                  <a:pt x="6186487" y="5061298"/>
                  <a:pt x="5907881" y="5114924"/>
                  <a:pt x="5593556" y="5114924"/>
                </a:cubicBezTo>
                <a:cubicBezTo>
                  <a:pt x="5279231" y="5114924"/>
                  <a:pt x="5010149" y="5061394"/>
                  <a:pt x="4772024" y="4954142"/>
                </a:cubicBezTo>
                <a:cubicBezTo>
                  <a:pt x="4533804" y="4846986"/>
                  <a:pt x="4348066" y="4696967"/>
                  <a:pt x="4214812" y="4504086"/>
                </a:cubicBezTo>
                <a:cubicBezTo>
                  <a:pt x="4081462" y="4311205"/>
                  <a:pt x="4014787" y="4088605"/>
                  <a:pt x="4014787" y="3836193"/>
                </a:cubicBezTo>
                <a:lnTo>
                  <a:pt x="4014787" y="3636168"/>
                </a:lnTo>
                <a:cubicBezTo>
                  <a:pt x="4014787" y="3612355"/>
                  <a:pt x="4023073" y="3592162"/>
                  <a:pt x="4039742" y="3575398"/>
                </a:cubicBezTo>
                <a:cubicBezTo>
                  <a:pt x="4056411" y="3558634"/>
                  <a:pt x="4076604" y="3550443"/>
                  <a:pt x="4100512" y="3550443"/>
                </a:cubicBezTo>
                <a:lnTo>
                  <a:pt x="4936331" y="3550443"/>
                </a:lnTo>
                <a:cubicBezTo>
                  <a:pt x="4960143" y="3550443"/>
                  <a:pt x="4980336" y="3558825"/>
                  <a:pt x="4997100" y="3575398"/>
                </a:cubicBezTo>
                <a:cubicBezTo>
                  <a:pt x="5013769" y="3592162"/>
                  <a:pt x="5022056" y="3612355"/>
                  <a:pt x="5022056" y="3636168"/>
                </a:cubicBezTo>
                <a:lnTo>
                  <a:pt x="5022056" y="3700462"/>
                </a:lnTo>
                <a:cubicBezTo>
                  <a:pt x="5022056" y="3857624"/>
                  <a:pt x="5075586" y="3988688"/>
                  <a:pt x="5182838" y="4093368"/>
                </a:cubicBezTo>
                <a:cubicBezTo>
                  <a:pt x="5289994" y="4198143"/>
                  <a:pt x="5426868" y="4250531"/>
                  <a:pt x="5593556" y="4250531"/>
                </a:cubicBezTo>
                <a:cubicBezTo>
                  <a:pt x="5769673" y="4250531"/>
                  <a:pt x="5912548" y="4197000"/>
                  <a:pt x="6022181" y="4089748"/>
                </a:cubicBezTo>
                <a:cubicBezTo>
                  <a:pt x="6131718" y="3982592"/>
                  <a:pt x="6186487" y="3845718"/>
                  <a:pt x="6186487" y="3679030"/>
                </a:cubicBezTo>
                <a:lnTo>
                  <a:pt x="6186487" y="3014662"/>
                </a:lnTo>
                <a:cubicBezTo>
                  <a:pt x="6186487" y="3000374"/>
                  <a:pt x="6181724" y="2990849"/>
                  <a:pt x="6172199" y="2986087"/>
                </a:cubicBezTo>
                <a:cubicBezTo>
                  <a:pt x="6162579" y="2981419"/>
                  <a:pt x="6153149" y="2983705"/>
                  <a:pt x="6143624" y="2993230"/>
                </a:cubicBezTo>
                <a:cubicBezTo>
                  <a:pt x="5948266" y="3160013"/>
                  <a:pt x="5691091" y="3243262"/>
                  <a:pt x="5372099" y="3243262"/>
                </a:cubicBezTo>
                <a:cubicBezTo>
                  <a:pt x="5086349" y="3243262"/>
                  <a:pt x="4830317" y="3177825"/>
                  <a:pt x="4604194" y="3046856"/>
                </a:cubicBezTo>
                <a:cubicBezTo>
                  <a:pt x="4377975" y="2915887"/>
                  <a:pt x="4200524" y="2726626"/>
                  <a:pt x="4071937" y="2478976"/>
                </a:cubicBezTo>
                <a:cubicBezTo>
                  <a:pt x="3952874" y="2255138"/>
                  <a:pt x="3893343" y="1981390"/>
                  <a:pt x="3893343" y="1657444"/>
                </a:cubicBezTo>
                <a:cubicBezTo>
                  <a:pt x="3893343" y="1376457"/>
                  <a:pt x="3940873" y="1128807"/>
                  <a:pt x="4036218" y="914494"/>
                </a:cubicBezTo>
                <a:cubicBezTo>
                  <a:pt x="4155185" y="633507"/>
                  <a:pt x="4346923" y="412050"/>
                  <a:pt x="4611338" y="250126"/>
                </a:cubicBezTo>
                <a:cubicBezTo>
                  <a:pt x="4875656" y="88296"/>
                  <a:pt x="5186457" y="7238"/>
                  <a:pt x="5543645" y="7238"/>
                </a:cubicBezTo>
                <a:close/>
                <a:moveTo>
                  <a:pt x="1657350" y="0"/>
                </a:moveTo>
                <a:cubicBezTo>
                  <a:pt x="1995488" y="0"/>
                  <a:pt x="2289620" y="63151"/>
                  <a:pt x="2539556" y="189357"/>
                </a:cubicBezTo>
                <a:cubicBezTo>
                  <a:pt x="2789587" y="315563"/>
                  <a:pt x="2982468" y="485775"/>
                  <a:pt x="3118199" y="700088"/>
                </a:cubicBezTo>
                <a:cubicBezTo>
                  <a:pt x="3253931" y="914400"/>
                  <a:pt x="3321844" y="1152620"/>
                  <a:pt x="3321844" y="1414463"/>
                </a:cubicBezTo>
                <a:cubicBezTo>
                  <a:pt x="3321844" y="1614488"/>
                  <a:pt x="3271838" y="1819275"/>
                  <a:pt x="3171825" y="2028825"/>
                </a:cubicBezTo>
                <a:cubicBezTo>
                  <a:pt x="3071813" y="2238470"/>
                  <a:pt x="2921794" y="2464594"/>
                  <a:pt x="2721769" y="2707481"/>
                </a:cubicBezTo>
                <a:cubicBezTo>
                  <a:pt x="2574131" y="2893219"/>
                  <a:pt x="2414588" y="3076575"/>
                  <a:pt x="2243138" y="3257550"/>
                </a:cubicBezTo>
                <a:cubicBezTo>
                  <a:pt x="2071688" y="3438620"/>
                  <a:pt x="1816894" y="3700463"/>
                  <a:pt x="1478756" y="4043363"/>
                </a:cubicBezTo>
                <a:lnTo>
                  <a:pt x="1371600" y="4150519"/>
                </a:lnTo>
                <a:cubicBezTo>
                  <a:pt x="1361980" y="4160139"/>
                  <a:pt x="1359694" y="4169569"/>
                  <a:pt x="1364456" y="4179094"/>
                </a:cubicBezTo>
                <a:cubicBezTo>
                  <a:pt x="1369124" y="4188714"/>
                  <a:pt x="1378744" y="4193381"/>
                  <a:pt x="1393031" y="4193381"/>
                </a:cubicBezTo>
                <a:lnTo>
                  <a:pt x="3328988" y="4193381"/>
                </a:lnTo>
                <a:cubicBezTo>
                  <a:pt x="3352800" y="4193381"/>
                  <a:pt x="3372993" y="4201764"/>
                  <a:pt x="3389757" y="4218337"/>
                </a:cubicBezTo>
                <a:cubicBezTo>
                  <a:pt x="3406426" y="4235101"/>
                  <a:pt x="3414713" y="4255294"/>
                  <a:pt x="3414713" y="4279106"/>
                </a:cubicBezTo>
                <a:lnTo>
                  <a:pt x="3414713" y="4972050"/>
                </a:lnTo>
                <a:cubicBezTo>
                  <a:pt x="3414713" y="4995958"/>
                  <a:pt x="3406331" y="5016151"/>
                  <a:pt x="3389757" y="5032820"/>
                </a:cubicBezTo>
                <a:cubicBezTo>
                  <a:pt x="3373184" y="5049489"/>
                  <a:pt x="3352800" y="5057775"/>
                  <a:pt x="3328988" y="5057775"/>
                </a:cubicBezTo>
                <a:lnTo>
                  <a:pt x="114300" y="5057775"/>
                </a:lnTo>
                <a:cubicBezTo>
                  <a:pt x="90392" y="5057775"/>
                  <a:pt x="70199" y="5049489"/>
                  <a:pt x="53531" y="5032820"/>
                </a:cubicBezTo>
                <a:cubicBezTo>
                  <a:pt x="36767" y="5016151"/>
                  <a:pt x="28575" y="4995958"/>
                  <a:pt x="28575" y="4972050"/>
                </a:cubicBezTo>
                <a:lnTo>
                  <a:pt x="28575" y="4314825"/>
                </a:lnTo>
                <a:cubicBezTo>
                  <a:pt x="28575" y="4271963"/>
                  <a:pt x="42863" y="4236244"/>
                  <a:pt x="71438" y="4207669"/>
                </a:cubicBezTo>
                <a:cubicBezTo>
                  <a:pt x="304705" y="3979069"/>
                  <a:pt x="542925" y="3730276"/>
                  <a:pt x="785813" y="3461099"/>
                </a:cubicBezTo>
                <a:cubicBezTo>
                  <a:pt x="1028700" y="3192113"/>
                  <a:pt x="1181100" y="3024188"/>
                  <a:pt x="1243013" y="2957417"/>
                </a:cubicBezTo>
                <a:cubicBezTo>
                  <a:pt x="1376267" y="2800255"/>
                  <a:pt x="1511999" y="2650236"/>
                  <a:pt x="1650206" y="2507361"/>
                </a:cubicBezTo>
                <a:cubicBezTo>
                  <a:pt x="2083499" y="2026349"/>
                  <a:pt x="2300288" y="1669161"/>
                  <a:pt x="2300288" y="1435799"/>
                </a:cubicBezTo>
                <a:cubicBezTo>
                  <a:pt x="2300288" y="1269111"/>
                  <a:pt x="2240661" y="1132142"/>
                  <a:pt x="2121694" y="1025081"/>
                </a:cubicBezTo>
                <a:cubicBezTo>
                  <a:pt x="2002631" y="917924"/>
                  <a:pt x="1847755" y="864299"/>
                  <a:pt x="1657350" y="864299"/>
                </a:cubicBezTo>
                <a:cubicBezTo>
                  <a:pt x="1466945" y="864299"/>
                  <a:pt x="1311974" y="917829"/>
                  <a:pt x="1193006" y="1025081"/>
                </a:cubicBezTo>
                <a:cubicBezTo>
                  <a:pt x="1073944" y="1132237"/>
                  <a:pt x="1014413" y="1273969"/>
                  <a:pt x="1014413" y="1450086"/>
                </a:cubicBezTo>
                <a:lnTo>
                  <a:pt x="1014413" y="1628680"/>
                </a:lnTo>
                <a:cubicBezTo>
                  <a:pt x="1014413" y="1652588"/>
                  <a:pt x="1006031" y="1672781"/>
                  <a:pt x="989457" y="1689449"/>
                </a:cubicBezTo>
                <a:cubicBezTo>
                  <a:pt x="972884" y="1706118"/>
                  <a:pt x="952500" y="1714405"/>
                  <a:pt x="928688" y="1714405"/>
                </a:cubicBezTo>
                <a:lnTo>
                  <a:pt x="85725" y="1714405"/>
                </a:lnTo>
                <a:cubicBezTo>
                  <a:pt x="61817" y="1714405"/>
                  <a:pt x="41624" y="1706118"/>
                  <a:pt x="24955" y="1689449"/>
                </a:cubicBezTo>
                <a:cubicBezTo>
                  <a:pt x="8192" y="1672781"/>
                  <a:pt x="0" y="1652588"/>
                  <a:pt x="0" y="1628680"/>
                </a:cubicBezTo>
                <a:lnTo>
                  <a:pt x="0" y="1292924"/>
                </a:lnTo>
                <a:cubicBezTo>
                  <a:pt x="14288" y="1035749"/>
                  <a:pt x="95250" y="808387"/>
                  <a:pt x="242888" y="610743"/>
                </a:cubicBezTo>
                <a:cubicBezTo>
                  <a:pt x="390430" y="413195"/>
                  <a:pt x="586931" y="261938"/>
                  <a:pt x="832295" y="157163"/>
                </a:cubicBezTo>
                <a:cubicBezTo>
                  <a:pt x="1077468" y="52483"/>
                  <a:pt x="1352550" y="0"/>
                  <a:pt x="165735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8DEB5EBC-F8DC-A09B-1A47-629EF4FCA4D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arbakzent links">
            <a:extLst>
              <a:ext uri="{FF2B5EF4-FFF2-40B4-BE49-F238E27FC236}">
                <a16:creationId xmlns:a16="http://schemas.microsoft.com/office/drawing/2014/main" id="{2D4CA8CB-0711-AC12-9D9B-CA8892F7DA3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54C761-B0F3-4723-9FBC-C06F251DEFB6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5" name="Textplatzhalter 6">
            <a:extLst>
              <a:ext uri="{FF2B5EF4-FFF2-40B4-BE49-F238E27FC236}">
                <a16:creationId xmlns:a16="http://schemas.microsoft.com/office/drawing/2014/main" id="{6FD98446-5F11-D2EE-F9DC-7D37B06618F9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51224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30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8EAADEA6-42BB-EA07-E834-5491E80F9BF2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2"/>
            </p:custDataLst>
          </p:nvPr>
        </p:nvSpPr>
        <p:spPr>
          <a:xfrm>
            <a:off x="4265182" y="938247"/>
            <a:ext cx="7206820" cy="5030752"/>
          </a:xfrm>
          <a:custGeom>
            <a:avLst/>
            <a:gdLst>
              <a:gd name="csX0" fmla="*/ 5650611 w 7357967"/>
              <a:gd name="csY0" fmla="*/ 864584 h 5136261"/>
              <a:gd name="csX1" fmla="*/ 5146929 w 7357967"/>
              <a:gd name="csY1" fmla="*/ 1060990 h 5136261"/>
              <a:gd name="csX2" fmla="*/ 4957572 w 7357967"/>
              <a:gd name="csY2" fmla="*/ 1586008 h 5136261"/>
              <a:gd name="csX3" fmla="*/ 4957572 w 7357967"/>
              <a:gd name="csY3" fmla="*/ 3550539 h 5136261"/>
              <a:gd name="csX4" fmla="*/ 5146929 w 7357967"/>
              <a:gd name="csY4" fmla="*/ 4075557 h 5136261"/>
              <a:gd name="csX5" fmla="*/ 5650611 w 7357967"/>
              <a:gd name="csY5" fmla="*/ 4271963 h 5136261"/>
              <a:gd name="csX6" fmla="*/ 6161341 w 7357967"/>
              <a:gd name="csY6" fmla="*/ 4075557 h 5136261"/>
              <a:gd name="csX7" fmla="*/ 6350698 w 7357967"/>
              <a:gd name="csY7" fmla="*/ 3550539 h 5136261"/>
              <a:gd name="csX8" fmla="*/ 6350698 w 7357967"/>
              <a:gd name="csY8" fmla="*/ 1586008 h 5136261"/>
              <a:gd name="csX9" fmla="*/ 6161341 w 7357967"/>
              <a:gd name="csY9" fmla="*/ 1060990 h 5136261"/>
              <a:gd name="csX10" fmla="*/ 5650611 w 7357967"/>
              <a:gd name="csY10" fmla="*/ 864584 h 5136261"/>
              <a:gd name="csX11" fmla="*/ 185642 w 7357967"/>
              <a:gd name="csY11" fmla="*/ 57150 h 5136261"/>
              <a:gd name="csX12" fmla="*/ 3164586 w 7357967"/>
              <a:gd name="csY12" fmla="*/ 57150 h 5136261"/>
              <a:gd name="csX13" fmla="*/ 3225356 w 7357967"/>
              <a:gd name="csY13" fmla="*/ 82105 h 5136261"/>
              <a:gd name="csX14" fmla="*/ 3250311 w 7357967"/>
              <a:gd name="csY14" fmla="*/ 142875 h 5136261"/>
              <a:gd name="csX15" fmla="*/ 3250311 w 7357967"/>
              <a:gd name="csY15" fmla="*/ 928688 h 5136261"/>
              <a:gd name="csX16" fmla="*/ 3200305 w 7357967"/>
              <a:gd name="csY16" fmla="*/ 1035844 h 5136261"/>
              <a:gd name="csX17" fmla="*/ 2264474 w 7357967"/>
              <a:gd name="csY17" fmla="*/ 1893094 h 5136261"/>
              <a:gd name="csX18" fmla="*/ 2253806 w 7357967"/>
              <a:gd name="csY18" fmla="*/ 1921669 h 5136261"/>
              <a:gd name="csX19" fmla="*/ 2286000 w 7357967"/>
              <a:gd name="csY19" fmla="*/ 1935956 h 5136261"/>
              <a:gd name="csX20" fmla="*/ 3171825 w 7357967"/>
              <a:gd name="csY20" fmla="*/ 2671763 h 5136261"/>
              <a:gd name="csX21" fmla="*/ 3314700 w 7357967"/>
              <a:gd name="csY21" fmla="*/ 3429000 h 5136261"/>
              <a:gd name="csX22" fmla="*/ 3314605 w 7357967"/>
              <a:gd name="csY22" fmla="*/ 3429000 h 5136261"/>
              <a:gd name="csX23" fmla="*/ 3186017 w 7357967"/>
              <a:gd name="csY23" fmla="*/ 4143375 h 5136261"/>
              <a:gd name="csX24" fmla="*/ 2610993 w 7357967"/>
              <a:gd name="csY24" fmla="*/ 4857750 h 5136261"/>
              <a:gd name="csX25" fmla="*/ 1657350 w 7357967"/>
              <a:gd name="csY25" fmla="*/ 5114925 h 5136261"/>
              <a:gd name="csX26" fmla="*/ 703707 w 7357967"/>
              <a:gd name="csY26" fmla="*/ 4843463 h 5136261"/>
              <a:gd name="csX27" fmla="*/ 114300 w 7357967"/>
              <a:gd name="csY27" fmla="*/ 4107656 h 5136261"/>
              <a:gd name="csX28" fmla="*/ 0 w 7357967"/>
              <a:gd name="csY28" fmla="*/ 3507581 h 5136261"/>
              <a:gd name="csX29" fmla="*/ 85725 w 7357967"/>
              <a:gd name="csY29" fmla="*/ 3421856 h 5136261"/>
              <a:gd name="csX30" fmla="*/ 928688 w 7357967"/>
              <a:gd name="csY30" fmla="*/ 3421856 h 5136261"/>
              <a:gd name="csX31" fmla="*/ 1014413 w 7357967"/>
              <a:gd name="csY31" fmla="*/ 3507581 h 5136261"/>
              <a:gd name="csX32" fmla="*/ 1092994 w 7357967"/>
              <a:gd name="csY32" fmla="*/ 3857625 h 5136261"/>
              <a:gd name="csX33" fmla="*/ 1303687 w 7357967"/>
              <a:gd name="csY33" fmla="*/ 4146995 h 5136261"/>
              <a:gd name="csX34" fmla="*/ 1650206 w 7357967"/>
              <a:gd name="csY34" fmla="*/ 4250627 h 5136261"/>
              <a:gd name="csX35" fmla="*/ 2200275 w 7357967"/>
              <a:gd name="csY35" fmla="*/ 3900583 h 5136261"/>
              <a:gd name="csX36" fmla="*/ 2300288 w 7357967"/>
              <a:gd name="csY36" fmla="*/ 3400520 h 5136261"/>
              <a:gd name="csX37" fmla="*/ 2193131 w 7357967"/>
              <a:gd name="csY37" fmla="*/ 2850452 h 5136261"/>
              <a:gd name="csX38" fmla="*/ 1643063 w 7357967"/>
              <a:gd name="csY38" fmla="*/ 2514695 h 5136261"/>
              <a:gd name="csX39" fmla="*/ 1478756 w 7357967"/>
              <a:gd name="csY39" fmla="*/ 2561178 h 5136261"/>
              <a:gd name="csX40" fmla="*/ 1271588 w 7357967"/>
              <a:gd name="csY40" fmla="*/ 2693384 h 5136261"/>
              <a:gd name="csX41" fmla="*/ 1214438 w 7357967"/>
              <a:gd name="csY41" fmla="*/ 2714816 h 5136261"/>
              <a:gd name="csX42" fmla="*/ 1150144 w 7357967"/>
              <a:gd name="csY42" fmla="*/ 2671953 h 5136261"/>
              <a:gd name="csX43" fmla="*/ 728663 w 7357967"/>
              <a:gd name="csY43" fmla="*/ 2079022 h 5136261"/>
              <a:gd name="csX44" fmla="*/ 714375 w 7357967"/>
              <a:gd name="csY44" fmla="*/ 2029016 h 5136261"/>
              <a:gd name="csX45" fmla="*/ 742950 w 7357967"/>
              <a:gd name="csY45" fmla="*/ 1957578 h 5136261"/>
              <a:gd name="csX46" fmla="*/ 1878806 w 7357967"/>
              <a:gd name="csY46" fmla="*/ 964597 h 5136261"/>
              <a:gd name="csX47" fmla="*/ 1889474 w 7357967"/>
              <a:gd name="csY47" fmla="*/ 936022 h 5136261"/>
              <a:gd name="csX48" fmla="*/ 1864519 w 7357967"/>
              <a:gd name="csY48" fmla="*/ 921734 h 5136261"/>
              <a:gd name="csX49" fmla="*/ 185642 w 7357967"/>
              <a:gd name="csY49" fmla="*/ 921734 h 5136261"/>
              <a:gd name="csX50" fmla="*/ 124873 w 7357967"/>
              <a:gd name="csY50" fmla="*/ 896779 h 5136261"/>
              <a:gd name="csX51" fmla="*/ 99917 w 7357967"/>
              <a:gd name="csY51" fmla="*/ 836009 h 5136261"/>
              <a:gd name="csX52" fmla="*/ 99917 w 7357967"/>
              <a:gd name="csY52" fmla="*/ 142875 h 5136261"/>
              <a:gd name="csX53" fmla="*/ 124873 w 7357967"/>
              <a:gd name="csY53" fmla="*/ 82105 h 5136261"/>
              <a:gd name="csX54" fmla="*/ 185642 w 7357967"/>
              <a:gd name="csY54" fmla="*/ 57150 h 5136261"/>
              <a:gd name="csX55" fmla="*/ 5650516 w 7357967"/>
              <a:gd name="csY55" fmla="*/ 0 h 5136261"/>
              <a:gd name="csX56" fmla="*/ 6897148 w 7357967"/>
              <a:gd name="csY56" fmla="*/ 435769 h 5136261"/>
              <a:gd name="csX57" fmla="*/ 7357967 w 7357967"/>
              <a:gd name="csY57" fmla="*/ 1614488 h 5136261"/>
              <a:gd name="csX58" fmla="*/ 7357967 w 7357967"/>
              <a:gd name="csY58" fmla="*/ 3500438 h 5136261"/>
              <a:gd name="csX59" fmla="*/ 6897148 w 7357967"/>
              <a:gd name="csY59" fmla="*/ 4696968 h 5136261"/>
              <a:gd name="csX60" fmla="*/ 5650516 w 7357967"/>
              <a:gd name="csY60" fmla="*/ 5136261 h 5136261"/>
              <a:gd name="csX61" fmla="*/ 4407503 w 7357967"/>
              <a:gd name="csY61" fmla="*/ 4696968 h 5136261"/>
              <a:gd name="csX62" fmla="*/ 3950303 w 7357967"/>
              <a:gd name="csY62" fmla="*/ 3500438 h 5136261"/>
              <a:gd name="csX63" fmla="*/ 3950303 w 7357967"/>
              <a:gd name="csY63" fmla="*/ 1614488 h 5136261"/>
              <a:gd name="csX64" fmla="*/ 4407503 w 7357967"/>
              <a:gd name="csY64" fmla="*/ 435769 h 5136261"/>
              <a:gd name="csX65" fmla="*/ 5650516 w 7357967"/>
              <a:gd name="csY65" fmla="*/ 0 h 51362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</a:cxnLst>
            <a:rect l="l" t="t" r="r" b="b"/>
            <a:pathLst>
              <a:path w="7357967" h="5136261">
                <a:moveTo>
                  <a:pt x="5650611" y="864584"/>
                </a:moveTo>
                <a:cubicBezTo>
                  <a:pt x="5436298" y="864584"/>
                  <a:pt x="5273135" y="930116"/>
                  <a:pt x="5146929" y="1060990"/>
                </a:cubicBezTo>
                <a:cubicBezTo>
                  <a:pt x="5020723" y="1192054"/>
                  <a:pt x="4957572" y="1367028"/>
                  <a:pt x="4957572" y="1586008"/>
                </a:cubicBezTo>
                <a:lnTo>
                  <a:pt x="4957572" y="3550539"/>
                </a:lnTo>
                <a:cubicBezTo>
                  <a:pt x="4957572" y="3769614"/>
                  <a:pt x="5020627" y="3944684"/>
                  <a:pt x="5146929" y="4075557"/>
                </a:cubicBezTo>
                <a:cubicBezTo>
                  <a:pt x="5273040" y="4206621"/>
                  <a:pt x="5440966" y="4271963"/>
                  <a:pt x="5650611" y="4271963"/>
                </a:cubicBezTo>
                <a:cubicBezTo>
                  <a:pt x="5860256" y="4271963"/>
                  <a:pt x="6035135" y="4206526"/>
                  <a:pt x="6161341" y="4075557"/>
                </a:cubicBezTo>
                <a:cubicBezTo>
                  <a:pt x="6287452" y="3944588"/>
                  <a:pt x="6350698" y="3769614"/>
                  <a:pt x="6350698" y="3550539"/>
                </a:cubicBezTo>
                <a:lnTo>
                  <a:pt x="6350698" y="1586008"/>
                </a:lnTo>
                <a:cubicBezTo>
                  <a:pt x="6350698" y="1367028"/>
                  <a:pt x="6287548" y="1191959"/>
                  <a:pt x="6161341" y="1060990"/>
                </a:cubicBezTo>
                <a:cubicBezTo>
                  <a:pt x="6035135" y="930021"/>
                  <a:pt x="5864923" y="864584"/>
                  <a:pt x="5650611" y="864584"/>
                </a:cubicBezTo>
                <a:close/>
                <a:moveTo>
                  <a:pt x="185642" y="57150"/>
                </a:moveTo>
                <a:lnTo>
                  <a:pt x="3164586" y="57150"/>
                </a:lnTo>
                <a:cubicBezTo>
                  <a:pt x="3188399" y="57150"/>
                  <a:pt x="3208592" y="65532"/>
                  <a:pt x="3225356" y="82105"/>
                </a:cubicBezTo>
                <a:cubicBezTo>
                  <a:pt x="3242024" y="98870"/>
                  <a:pt x="3250311" y="119063"/>
                  <a:pt x="3250311" y="142875"/>
                </a:cubicBezTo>
                <a:lnTo>
                  <a:pt x="3250311" y="928688"/>
                </a:lnTo>
                <a:cubicBezTo>
                  <a:pt x="3250311" y="966883"/>
                  <a:pt x="3233547" y="1002602"/>
                  <a:pt x="3200305" y="1035844"/>
                </a:cubicBezTo>
                <a:lnTo>
                  <a:pt x="2264474" y="1893094"/>
                </a:lnTo>
                <a:cubicBezTo>
                  <a:pt x="2254853" y="1902714"/>
                  <a:pt x="2251329" y="1912144"/>
                  <a:pt x="2253806" y="1921669"/>
                </a:cubicBezTo>
                <a:cubicBezTo>
                  <a:pt x="2256187" y="1931289"/>
                  <a:pt x="2266855" y="1935956"/>
                  <a:pt x="2286000" y="1935956"/>
                </a:cubicBezTo>
                <a:cubicBezTo>
                  <a:pt x="2700338" y="2017014"/>
                  <a:pt x="2995613" y="2262188"/>
                  <a:pt x="3171825" y="2671763"/>
                </a:cubicBezTo>
                <a:cubicBezTo>
                  <a:pt x="3267075" y="2890838"/>
                  <a:pt x="3314700" y="3143250"/>
                  <a:pt x="3314700" y="3429000"/>
                </a:cubicBezTo>
                <a:lnTo>
                  <a:pt x="3314605" y="3429000"/>
                </a:lnTo>
                <a:cubicBezTo>
                  <a:pt x="3314605" y="3686175"/>
                  <a:pt x="3271742" y="3924395"/>
                  <a:pt x="3186017" y="4143375"/>
                </a:cubicBezTo>
                <a:cubicBezTo>
                  <a:pt x="3071717" y="4448175"/>
                  <a:pt x="2879979" y="4686300"/>
                  <a:pt x="2610993" y="4857750"/>
                </a:cubicBezTo>
                <a:cubicBezTo>
                  <a:pt x="2341912" y="5029200"/>
                  <a:pt x="2023967" y="5114925"/>
                  <a:pt x="1657350" y="5114925"/>
                </a:cubicBezTo>
                <a:cubicBezTo>
                  <a:pt x="1290733" y="5114925"/>
                  <a:pt x="977456" y="5024533"/>
                  <a:pt x="703707" y="4843463"/>
                </a:cubicBezTo>
                <a:cubicBezTo>
                  <a:pt x="429768" y="4662488"/>
                  <a:pt x="233363" y="4417314"/>
                  <a:pt x="114300" y="4107656"/>
                </a:cubicBezTo>
                <a:cubicBezTo>
                  <a:pt x="47530" y="3921919"/>
                  <a:pt x="9525" y="3721894"/>
                  <a:pt x="0" y="3507581"/>
                </a:cubicBezTo>
                <a:cubicBezTo>
                  <a:pt x="0" y="3450431"/>
                  <a:pt x="28575" y="3421856"/>
                  <a:pt x="85725" y="3421856"/>
                </a:cubicBezTo>
                <a:lnTo>
                  <a:pt x="928688" y="3421856"/>
                </a:lnTo>
                <a:cubicBezTo>
                  <a:pt x="985838" y="3421856"/>
                  <a:pt x="1014413" y="3450431"/>
                  <a:pt x="1014413" y="3507581"/>
                </a:cubicBezTo>
                <a:cubicBezTo>
                  <a:pt x="1033367" y="3664744"/>
                  <a:pt x="1059656" y="3781520"/>
                  <a:pt x="1092994" y="3857625"/>
                </a:cubicBezTo>
                <a:cubicBezTo>
                  <a:pt x="1135856" y="3981545"/>
                  <a:pt x="1206056" y="4077938"/>
                  <a:pt x="1303687" y="4146995"/>
                </a:cubicBezTo>
                <a:cubicBezTo>
                  <a:pt x="1401223" y="4216051"/>
                  <a:pt x="1516761" y="4250627"/>
                  <a:pt x="1650206" y="4250627"/>
                </a:cubicBezTo>
                <a:cubicBezTo>
                  <a:pt x="1916906" y="4250627"/>
                  <a:pt x="2100263" y="4133945"/>
                  <a:pt x="2200275" y="3900583"/>
                </a:cubicBezTo>
                <a:cubicBezTo>
                  <a:pt x="2266950" y="3757708"/>
                  <a:pt x="2300288" y="3591020"/>
                  <a:pt x="2300288" y="3400520"/>
                </a:cubicBezTo>
                <a:cubicBezTo>
                  <a:pt x="2300288" y="3176683"/>
                  <a:pt x="2264569" y="2993327"/>
                  <a:pt x="2193131" y="2850452"/>
                </a:cubicBezTo>
                <a:cubicBezTo>
                  <a:pt x="2083499" y="2626614"/>
                  <a:pt x="1900238" y="2514695"/>
                  <a:pt x="1643063" y="2514695"/>
                </a:cubicBezTo>
                <a:cubicBezTo>
                  <a:pt x="1590580" y="2514695"/>
                  <a:pt x="1535906" y="2530221"/>
                  <a:pt x="1478756" y="2561178"/>
                </a:cubicBezTo>
                <a:cubicBezTo>
                  <a:pt x="1421606" y="2592229"/>
                  <a:pt x="1352550" y="2636234"/>
                  <a:pt x="1271588" y="2693384"/>
                </a:cubicBezTo>
                <a:cubicBezTo>
                  <a:pt x="1252538" y="2707672"/>
                  <a:pt x="1233392" y="2714816"/>
                  <a:pt x="1214438" y="2714816"/>
                </a:cubicBezTo>
                <a:cubicBezTo>
                  <a:pt x="1185863" y="2714816"/>
                  <a:pt x="1164431" y="2700528"/>
                  <a:pt x="1150144" y="2671953"/>
                </a:cubicBezTo>
                <a:lnTo>
                  <a:pt x="728663" y="2079022"/>
                </a:lnTo>
                <a:cubicBezTo>
                  <a:pt x="719042" y="2064734"/>
                  <a:pt x="714375" y="2048066"/>
                  <a:pt x="714375" y="2029016"/>
                </a:cubicBezTo>
                <a:cubicBezTo>
                  <a:pt x="714375" y="2000441"/>
                  <a:pt x="723900" y="1976628"/>
                  <a:pt x="742950" y="1957578"/>
                </a:cubicBezTo>
                <a:lnTo>
                  <a:pt x="1878806" y="964597"/>
                </a:lnTo>
                <a:cubicBezTo>
                  <a:pt x="1888331" y="955072"/>
                  <a:pt x="1891856" y="945642"/>
                  <a:pt x="1889474" y="936022"/>
                </a:cubicBezTo>
                <a:cubicBezTo>
                  <a:pt x="1886998" y="926497"/>
                  <a:pt x="1878806" y="921734"/>
                  <a:pt x="1864519" y="921734"/>
                </a:cubicBezTo>
                <a:lnTo>
                  <a:pt x="185642" y="921734"/>
                </a:lnTo>
                <a:cubicBezTo>
                  <a:pt x="161735" y="921734"/>
                  <a:pt x="141542" y="913448"/>
                  <a:pt x="124873" y="896779"/>
                </a:cubicBezTo>
                <a:cubicBezTo>
                  <a:pt x="108109" y="880110"/>
                  <a:pt x="99917" y="859917"/>
                  <a:pt x="99917" y="836009"/>
                </a:cubicBezTo>
                <a:lnTo>
                  <a:pt x="99917" y="142875"/>
                </a:lnTo>
                <a:cubicBezTo>
                  <a:pt x="99917" y="119063"/>
                  <a:pt x="108204" y="98870"/>
                  <a:pt x="124873" y="82105"/>
                </a:cubicBezTo>
                <a:cubicBezTo>
                  <a:pt x="141542" y="65342"/>
                  <a:pt x="161735" y="57150"/>
                  <a:pt x="185642" y="57150"/>
                </a:cubicBezTo>
                <a:close/>
                <a:moveTo>
                  <a:pt x="5650516" y="0"/>
                </a:moveTo>
                <a:cubicBezTo>
                  <a:pt x="6174391" y="0"/>
                  <a:pt x="6589871" y="145352"/>
                  <a:pt x="6897148" y="435769"/>
                </a:cubicBezTo>
                <a:cubicBezTo>
                  <a:pt x="7204329" y="726281"/>
                  <a:pt x="7357967" y="1119188"/>
                  <a:pt x="7357967" y="1614488"/>
                </a:cubicBezTo>
                <a:lnTo>
                  <a:pt x="7357967" y="3500438"/>
                </a:lnTo>
                <a:cubicBezTo>
                  <a:pt x="7357967" y="4005263"/>
                  <a:pt x="7204424" y="4404170"/>
                  <a:pt x="6897148" y="4696968"/>
                </a:cubicBezTo>
                <a:cubicBezTo>
                  <a:pt x="6589871" y="4989767"/>
                  <a:pt x="6174391" y="5136261"/>
                  <a:pt x="5650516" y="5136261"/>
                </a:cubicBezTo>
                <a:cubicBezTo>
                  <a:pt x="5126641" y="5136261"/>
                  <a:pt x="4712208" y="4989767"/>
                  <a:pt x="4407503" y="4696968"/>
                </a:cubicBezTo>
                <a:cubicBezTo>
                  <a:pt x="4102703" y="4404074"/>
                  <a:pt x="3950303" y="4005263"/>
                  <a:pt x="3950303" y="3500438"/>
                </a:cubicBezTo>
                <a:lnTo>
                  <a:pt x="3950303" y="1614488"/>
                </a:lnTo>
                <a:cubicBezTo>
                  <a:pt x="3950303" y="1119188"/>
                  <a:pt x="4102703" y="726281"/>
                  <a:pt x="4407503" y="435769"/>
                </a:cubicBezTo>
                <a:cubicBezTo>
                  <a:pt x="4712303" y="145352"/>
                  <a:pt x="5126641" y="0"/>
                  <a:pt x="5650516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6588187-E0DE-7DF2-170C-793BFA01D832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8" name="Textplatzhalter 6">
            <a:extLst>
              <a:ext uri="{FF2B5EF4-FFF2-40B4-BE49-F238E27FC236}">
                <a16:creationId xmlns:a16="http://schemas.microsoft.com/office/drawing/2014/main" id="{7DE6EFB9-AFBA-872C-F063-16ADC292E6A2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22672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30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sz="800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sz="80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pPr/>
              <a:t>‹Nr.›</a:t>
            </a:fld>
            <a:endParaRPr lang="de-DE" sz="800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8EAADEA6-42BB-EA07-E834-5491E80F9BF2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1"/>
            </p:custDataLst>
          </p:nvPr>
        </p:nvSpPr>
        <p:spPr>
          <a:xfrm>
            <a:off x="4265182" y="938247"/>
            <a:ext cx="7206820" cy="5030752"/>
          </a:xfrm>
          <a:custGeom>
            <a:avLst/>
            <a:gdLst>
              <a:gd name="csX0" fmla="*/ 5650611 w 7357967"/>
              <a:gd name="csY0" fmla="*/ 864584 h 5136261"/>
              <a:gd name="csX1" fmla="*/ 5146929 w 7357967"/>
              <a:gd name="csY1" fmla="*/ 1060990 h 5136261"/>
              <a:gd name="csX2" fmla="*/ 4957572 w 7357967"/>
              <a:gd name="csY2" fmla="*/ 1586008 h 5136261"/>
              <a:gd name="csX3" fmla="*/ 4957572 w 7357967"/>
              <a:gd name="csY3" fmla="*/ 3550539 h 5136261"/>
              <a:gd name="csX4" fmla="*/ 5146929 w 7357967"/>
              <a:gd name="csY4" fmla="*/ 4075557 h 5136261"/>
              <a:gd name="csX5" fmla="*/ 5650611 w 7357967"/>
              <a:gd name="csY5" fmla="*/ 4271963 h 5136261"/>
              <a:gd name="csX6" fmla="*/ 6161341 w 7357967"/>
              <a:gd name="csY6" fmla="*/ 4075557 h 5136261"/>
              <a:gd name="csX7" fmla="*/ 6350698 w 7357967"/>
              <a:gd name="csY7" fmla="*/ 3550539 h 5136261"/>
              <a:gd name="csX8" fmla="*/ 6350698 w 7357967"/>
              <a:gd name="csY8" fmla="*/ 1586008 h 5136261"/>
              <a:gd name="csX9" fmla="*/ 6161341 w 7357967"/>
              <a:gd name="csY9" fmla="*/ 1060990 h 5136261"/>
              <a:gd name="csX10" fmla="*/ 5650611 w 7357967"/>
              <a:gd name="csY10" fmla="*/ 864584 h 5136261"/>
              <a:gd name="csX11" fmla="*/ 185642 w 7357967"/>
              <a:gd name="csY11" fmla="*/ 57150 h 5136261"/>
              <a:gd name="csX12" fmla="*/ 3164586 w 7357967"/>
              <a:gd name="csY12" fmla="*/ 57150 h 5136261"/>
              <a:gd name="csX13" fmla="*/ 3225356 w 7357967"/>
              <a:gd name="csY13" fmla="*/ 82105 h 5136261"/>
              <a:gd name="csX14" fmla="*/ 3250311 w 7357967"/>
              <a:gd name="csY14" fmla="*/ 142875 h 5136261"/>
              <a:gd name="csX15" fmla="*/ 3250311 w 7357967"/>
              <a:gd name="csY15" fmla="*/ 928688 h 5136261"/>
              <a:gd name="csX16" fmla="*/ 3200305 w 7357967"/>
              <a:gd name="csY16" fmla="*/ 1035844 h 5136261"/>
              <a:gd name="csX17" fmla="*/ 2264474 w 7357967"/>
              <a:gd name="csY17" fmla="*/ 1893094 h 5136261"/>
              <a:gd name="csX18" fmla="*/ 2253806 w 7357967"/>
              <a:gd name="csY18" fmla="*/ 1921669 h 5136261"/>
              <a:gd name="csX19" fmla="*/ 2286000 w 7357967"/>
              <a:gd name="csY19" fmla="*/ 1935956 h 5136261"/>
              <a:gd name="csX20" fmla="*/ 3171825 w 7357967"/>
              <a:gd name="csY20" fmla="*/ 2671763 h 5136261"/>
              <a:gd name="csX21" fmla="*/ 3314700 w 7357967"/>
              <a:gd name="csY21" fmla="*/ 3429000 h 5136261"/>
              <a:gd name="csX22" fmla="*/ 3314605 w 7357967"/>
              <a:gd name="csY22" fmla="*/ 3429000 h 5136261"/>
              <a:gd name="csX23" fmla="*/ 3186017 w 7357967"/>
              <a:gd name="csY23" fmla="*/ 4143375 h 5136261"/>
              <a:gd name="csX24" fmla="*/ 2610993 w 7357967"/>
              <a:gd name="csY24" fmla="*/ 4857750 h 5136261"/>
              <a:gd name="csX25" fmla="*/ 1657350 w 7357967"/>
              <a:gd name="csY25" fmla="*/ 5114925 h 5136261"/>
              <a:gd name="csX26" fmla="*/ 703707 w 7357967"/>
              <a:gd name="csY26" fmla="*/ 4843463 h 5136261"/>
              <a:gd name="csX27" fmla="*/ 114300 w 7357967"/>
              <a:gd name="csY27" fmla="*/ 4107656 h 5136261"/>
              <a:gd name="csX28" fmla="*/ 0 w 7357967"/>
              <a:gd name="csY28" fmla="*/ 3507581 h 5136261"/>
              <a:gd name="csX29" fmla="*/ 85725 w 7357967"/>
              <a:gd name="csY29" fmla="*/ 3421856 h 5136261"/>
              <a:gd name="csX30" fmla="*/ 928688 w 7357967"/>
              <a:gd name="csY30" fmla="*/ 3421856 h 5136261"/>
              <a:gd name="csX31" fmla="*/ 1014413 w 7357967"/>
              <a:gd name="csY31" fmla="*/ 3507581 h 5136261"/>
              <a:gd name="csX32" fmla="*/ 1092994 w 7357967"/>
              <a:gd name="csY32" fmla="*/ 3857625 h 5136261"/>
              <a:gd name="csX33" fmla="*/ 1303687 w 7357967"/>
              <a:gd name="csY33" fmla="*/ 4146995 h 5136261"/>
              <a:gd name="csX34" fmla="*/ 1650206 w 7357967"/>
              <a:gd name="csY34" fmla="*/ 4250627 h 5136261"/>
              <a:gd name="csX35" fmla="*/ 2200275 w 7357967"/>
              <a:gd name="csY35" fmla="*/ 3900583 h 5136261"/>
              <a:gd name="csX36" fmla="*/ 2300288 w 7357967"/>
              <a:gd name="csY36" fmla="*/ 3400520 h 5136261"/>
              <a:gd name="csX37" fmla="*/ 2193131 w 7357967"/>
              <a:gd name="csY37" fmla="*/ 2850452 h 5136261"/>
              <a:gd name="csX38" fmla="*/ 1643063 w 7357967"/>
              <a:gd name="csY38" fmla="*/ 2514695 h 5136261"/>
              <a:gd name="csX39" fmla="*/ 1478756 w 7357967"/>
              <a:gd name="csY39" fmla="*/ 2561178 h 5136261"/>
              <a:gd name="csX40" fmla="*/ 1271588 w 7357967"/>
              <a:gd name="csY40" fmla="*/ 2693384 h 5136261"/>
              <a:gd name="csX41" fmla="*/ 1214438 w 7357967"/>
              <a:gd name="csY41" fmla="*/ 2714816 h 5136261"/>
              <a:gd name="csX42" fmla="*/ 1150144 w 7357967"/>
              <a:gd name="csY42" fmla="*/ 2671953 h 5136261"/>
              <a:gd name="csX43" fmla="*/ 728663 w 7357967"/>
              <a:gd name="csY43" fmla="*/ 2079022 h 5136261"/>
              <a:gd name="csX44" fmla="*/ 714375 w 7357967"/>
              <a:gd name="csY44" fmla="*/ 2029016 h 5136261"/>
              <a:gd name="csX45" fmla="*/ 742950 w 7357967"/>
              <a:gd name="csY45" fmla="*/ 1957578 h 5136261"/>
              <a:gd name="csX46" fmla="*/ 1878806 w 7357967"/>
              <a:gd name="csY46" fmla="*/ 964597 h 5136261"/>
              <a:gd name="csX47" fmla="*/ 1889474 w 7357967"/>
              <a:gd name="csY47" fmla="*/ 936022 h 5136261"/>
              <a:gd name="csX48" fmla="*/ 1864519 w 7357967"/>
              <a:gd name="csY48" fmla="*/ 921734 h 5136261"/>
              <a:gd name="csX49" fmla="*/ 185642 w 7357967"/>
              <a:gd name="csY49" fmla="*/ 921734 h 5136261"/>
              <a:gd name="csX50" fmla="*/ 124873 w 7357967"/>
              <a:gd name="csY50" fmla="*/ 896779 h 5136261"/>
              <a:gd name="csX51" fmla="*/ 99917 w 7357967"/>
              <a:gd name="csY51" fmla="*/ 836009 h 5136261"/>
              <a:gd name="csX52" fmla="*/ 99917 w 7357967"/>
              <a:gd name="csY52" fmla="*/ 142875 h 5136261"/>
              <a:gd name="csX53" fmla="*/ 124873 w 7357967"/>
              <a:gd name="csY53" fmla="*/ 82105 h 5136261"/>
              <a:gd name="csX54" fmla="*/ 185642 w 7357967"/>
              <a:gd name="csY54" fmla="*/ 57150 h 5136261"/>
              <a:gd name="csX55" fmla="*/ 5650516 w 7357967"/>
              <a:gd name="csY55" fmla="*/ 0 h 5136261"/>
              <a:gd name="csX56" fmla="*/ 6897148 w 7357967"/>
              <a:gd name="csY56" fmla="*/ 435769 h 5136261"/>
              <a:gd name="csX57" fmla="*/ 7357967 w 7357967"/>
              <a:gd name="csY57" fmla="*/ 1614488 h 5136261"/>
              <a:gd name="csX58" fmla="*/ 7357967 w 7357967"/>
              <a:gd name="csY58" fmla="*/ 3500438 h 5136261"/>
              <a:gd name="csX59" fmla="*/ 6897148 w 7357967"/>
              <a:gd name="csY59" fmla="*/ 4696968 h 5136261"/>
              <a:gd name="csX60" fmla="*/ 5650516 w 7357967"/>
              <a:gd name="csY60" fmla="*/ 5136261 h 5136261"/>
              <a:gd name="csX61" fmla="*/ 4407503 w 7357967"/>
              <a:gd name="csY61" fmla="*/ 4696968 h 5136261"/>
              <a:gd name="csX62" fmla="*/ 3950303 w 7357967"/>
              <a:gd name="csY62" fmla="*/ 3500438 h 5136261"/>
              <a:gd name="csX63" fmla="*/ 3950303 w 7357967"/>
              <a:gd name="csY63" fmla="*/ 1614488 h 5136261"/>
              <a:gd name="csX64" fmla="*/ 4407503 w 7357967"/>
              <a:gd name="csY64" fmla="*/ 435769 h 5136261"/>
              <a:gd name="csX65" fmla="*/ 5650516 w 7357967"/>
              <a:gd name="csY65" fmla="*/ 0 h 51362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</a:cxnLst>
            <a:rect l="l" t="t" r="r" b="b"/>
            <a:pathLst>
              <a:path w="7357967" h="5136261">
                <a:moveTo>
                  <a:pt x="5650611" y="864584"/>
                </a:moveTo>
                <a:cubicBezTo>
                  <a:pt x="5436298" y="864584"/>
                  <a:pt x="5273135" y="930116"/>
                  <a:pt x="5146929" y="1060990"/>
                </a:cubicBezTo>
                <a:cubicBezTo>
                  <a:pt x="5020723" y="1192054"/>
                  <a:pt x="4957572" y="1367028"/>
                  <a:pt x="4957572" y="1586008"/>
                </a:cubicBezTo>
                <a:lnTo>
                  <a:pt x="4957572" y="3550539"/>
                </a:lnTo>
                <a:cubicBezTo>
                  <a:pt x="4957572" y="3769614"/>
                  <a:pt x="5020627" y="3944684"/>
                  <a:pt x="5146929" y="4075557"/>
                </a:cubicBezTo>
                <a:cubicBezTo>
                  <a:pt x="5273040" y="4206621"/>
                  <a:pt x="5440966" y="4271963"/>
                  <a:pt x="5650611" y="4271963"/>
                </a:cubicBezTo>
                <a:cubicBezTo>
                  <a:pt x="5860256" y="4271963"/>
                  <a:pt x="6035135" y="4206526"/>
                  <a:pt x="6161341" y="4075557"/>
                </a:cubicBezTo>
                <a:cubicBezTo>
                  <a:pt x="6287452" y="3944588"/>
                  <a:pt x="6350698" y="3769614"/>
                  <a:pt x="6350698" y="3550539"/>
                </a:cubicBezTo>
                <a:lnTo>
                  <a:pt x="6350698" y="1586008"/>
                </a:lnTo>
                <a:cubicBezTo>
                  <a:pt x="6350698" y="1367028"/>
                  <a:pt x="6287548" y="1191959"/>
                  <a:pt x="6161341" y="1060990"/>
                </a:cubicBezTo>
                <a:cubicBezTo>
                  <a:pt x="6035135" y="930021"/>
                  <a:pt x="5864923" y="864584"/>
                  <a:pt x="5650611" y="864584"/>
                </a:cubicBezTo>
                <a:close/>
                <a:moveTo>
                  <a:pt x="185642" y="57150"/>
                </a:moveTo>
                <a:lnTo>
                  <a:pt x="3164586" y="57150"/>
                </a:lnTo>
                <a:cubicBezTo>
                  <a:pt x="3188399" y="57150"/>
                  <a:pt x="3208592" y="65532"/>
                  <a:pt x="3225356" y="82105"/>
                </a:cubicBezTo>
                <a:cubicBezTo>
                  <a:pt x="3242024" y="98870"/>
                  <a:pt x="3250311" y="119063"/>
                  <a:pt x="3250311" y="142875"/>
                </a:cubicBezTo>
                <a:lnTo>
                  <a:pt x="3250311" y="928688"/>
                </a:lnTo>
                <a:cubicBezTo>
                  <a:pt x="3250311" y="966883"/>
                  <a:pt x="3233547" y="1002602"/>
                  <a:pt x="3200305" y="1035844"/>
                </a:cubicBezTo>
                <a:lnTo>
                  <a:pt x="2264474" y="1893094"/>
                </a:lnTo>
                <a:cubicBezTo>
                  <a:pt x="2254853" y="1902714"/>
                  <a:pt x="2251329" y="1912144"/>
                  <a:pt x="2253806" y="1921669"/>
                </a:cubicBezTo>
                <a:cubicBezTo>
                  <a:pt x="2256187" y="1931289"/>
                  <a:pt x="2266855" y="1935956"/>
                  <a:pt x="2286000" y="1935956"/>
                </a:cubicBezTo>
                <a:cubicBezTo>
                  <a:pt x="2700338" y="2017014"/>
                  <a:pt x="2995613" y="2262188"/>
                  <a:pt x="3171825" y="2671763"/>
                </a:cubicBezTo>
                <a:cubicBezTo>
                  <a:pt x="3267075" y="2890838"/>
                  <a:pt x="3314700" y="3143250"/>
                  <a:pt x="3314700" y="3429000"/>
                </a:cubicBezTo>
                <a:lnTo>
                  <a:pt x="3314605" y="3429000"/>
                </a:lnTo>
                <a:cubicBezTo>
                  <a:pt x="3314605" y="3686175"/>
                  <a:pt x="3271742" y="3924395"/>
                  <a:pt x="3186017" y="4143375"/>
                </a:cubicBezTo>
                <a:cubicBezTo>
                  <a:pt x="3071717" y="4448175"/>
                  <a:pt x="2879979" y="4686300"/>
                  <a:pt x="2610993" y="4857750"/>
                </a:cubicBezTo>
                <a:cubicBezTo>
                  <a:pt x="2341912" y="5029200"/>
                  <a:pt x="2023967" y="5114925"/>
                  <a:pt x="1657350" y="5114925"/>
                </a:cubicBezTo>
                <a:cubicBezTo>
                  <a:pt x="1290733" y="5114925"/>
                  <a:pt x="977456" y="5024533"/>
                  <a:pt x="703707" y="4843463"/>
                </a:cubicBezTo>
                <a:cubicBezTo>
                  <a:pt x="429768" y="4662488"/>
                  <a:pt x="233363" y="4417314"/>
                  <a:pt x="114300" y="4107656"/>
                </a:cubicBezTo>
                <a:cubicBezTo>
                  <a:pt x="47530" y="3921919"/>
                  <a:pt x="9525" y="3721894"/>
                  <a:pt x="0" y="3507581"/>
                </a:cubicBezTo>
                <a:cubicBezTo>
                  <a:pt x="0" y="3450431"/>
                  <a:pt x="28575" y="3421856"/>
                  <a:pt x="85725" y="3421856"/>
                </a:cubicBezTo>
                <a:lnTo>
                  <a:pt x="928688" y="3421856"/>
                </a:lnTo>
                <a:cubicBezTo>
                  <a:pt x="985838" y="3421856"/>
                  <a:pt x="1014413" y="3450431"/>
                  <a:pt x="1014413" y="3507581"/>
                </a:cubicBezTo>
                <a:cubicBezTo>
                  <a:pt x="1033367" y="3664744"/>
                  <a:pt x="1059656" y="3781520"/>
                  <a:pt x="1092994" y="3857625"/>
                </a:cubicBezTo>
                <a:cubicBezTo>
                  <a:pt x="1135856" y="3981545"/>
                  <a:pt x="1206056" y="4077938"/>
                  <a:pt x="1303687" y="4146995"/>
                </a:cubicBezTo>
                <a:cubicBezTo>
                  <a:pt x="1401223" y="4216051"/>
                  <a:pt x="1516761" y="4250627"/>
                  <a:pt x="1650206" y="4250627"/>
                </a:cubicBezTo>
                <a:cubicBezTo>
                  <a:pt x="1916906" y="4250627"/>
                  <a:pt x="2100263" y="4133945"/>
                  <a:pt x="2200275" y="3900583"/>
                </a:cubicBezTo>
                <a:cubicBezTo>
                  <a:pt x="2266950" y="3757708"/>
                  <a:pt x="2300288" y="3591020"/>
                  <a:pt x="2300288" y="3400520"/>
                </a:cubicBezTo>
                <a:cubicBezTo>
                  <a:pt x="2300288" y="3176683"/>
                  <a:pt x="2264569" y="2993327"/>
                  <a:pt x="2193131" y="2850452"/>
                </a:cubicBezTo>
                <a:cubicBezTo>
                  <a:pt x="2083499" y="2626614"/>
                  <a:pt x="1900238" y="2514695"/>
                  <a:pt x="1643063" y="2514695"/>
                </a:cubicBezTo>
                <a:cubicBezTo>
                  <a:pt x="1590580" y="2514695"/>
                  <a:pt x="1535906" y="2530221"/>
                  <a:pt x="1478756" y="2561178"/>
                </a:cubicBezTo>
                <a:cubicBezTo>
                  <a:pt x="1421606" y="2592229"/>
                  <a:pt x="1352550" y="2636234"/>
                  <a:pt x="1271588" y="2693384"/>
                </a:cubicBezTo>
                <a:cubicBezTo>
                  <a:pt x="1252538" y="2707672"/>
                  <a:pt x="1233392" y="2714816"/>
                  <a:pt x="1214438" y="2714816"/>
                </a:cubicBezTo>
                <a:cubicBezTo>
                  <a:pt x="1185863" y="2714816"/>
                  <a:pt x="1164431" y="2700528"/>
                  <a:pt x="1150144" y="2671953"/>
                </a:cubicBezTo>
                <a:lnTo>
                  <a:pt x="728663" y="2079022"/>
                </a:lnTo>
                <a:cubicBezTo>
                  <a:pt x="719042" y="2064734"/>
                  <a:pt x="714375" y="2048066"/>
                  <a:pt x="714375" y="2029016"/>
                </a:cubicBezTo>
                <a:cubicBezTo>
                  <a:pt x="714375" y="2000441"/>
                  <a:pt x="723900" y="1976628"/>
                  <a:pt x="742950" y="1957578"/>
                </a:cubicBezTo>
                <a:lnTo>
                  <a:pt x="1878806" y="964597"/>
                </a:lnTo>
                <a:cubicBezTo>
                  <a:pt x="1888331" y="955072"/>
                  <a:pt x="1891856" y="945642"/>
                  <a:pt x="1889474" y="936022"/>
                </a:cubicBezTo>
                <a:cubicBezTo>
                  <a:pt x="1886998" y="926497"/>
                  <a:pt x="1878806" y="921734"/>
                  <a:pt x="1864519" y="921734"/>
                </a:cubicBezTo>
                <a:lnTo>
                  <a:pt x="185642" y="921734"/>
                </a:lnTo>
                <a:cubicBezTo>
                  <a:pt x="161735" y="921734"/>
                  <a:pt x="141542" y="913448"/>
                  <a:pt x="124873" y="896779"/>
                </a:cubicBezTo>
                <a:cubicBezTo>
                  <a:pt x="108109" y="880110"/>
                  <a:pt x="99917" y="859917"/>
                  <a:pt x="99917" y="836009"/>
                </a:cubicBezTo>
                <a:lnTo>
                  <a:pt x="99917" y="142875"/>
                </a:lnTo>
                <a:cubicBezTo>
                  <a:pt x="99917" y="119063"/>
                  <a:pt x="108204" y="98870"/>
                  <a:pt x="124873" y="82105"/>
                </a:cubicBezTo>
                <a:cubicBezTo>
                  <a:pt x="141542" y="65342"/>
                  <a:pt x="161735" y="57150"/>
                  <a:pt x="185642" y="57150"/>
                </a:cubicBezTo>
                <a:close/>
                <a:moveTo>
                  <a:pt x="5650516" y="0"/>
                </a:moveTo>
                <a:cubicBezTo>
                  <a:pt x="6174391" y="0"/>
                  <a:pt x="6589871" y="145352"/>
                  <a:pt x="6897148" y="435769"/>
                </a:cubicBezTo>
                <a:cubicBezTo>
                  <a:pt x="7204329" y="726281"/>
                  <a:pt x="7357967" y="1119188"/>
                  <a:pt x="7357967" y="1614488"/>
                </a:cubicBezTo>
                <a:lnTo>
                  <a:pt x="7357967" y="3500438"/>
                </a:lnTo>
                <a:cubicBezTo>
                  <a:pt x="7357967" y="4005263"/>
                  <a:pt x="7204424" y="4404170"/>
                  <a:pt x="6897148" y="4696968"/>
                </a:cubicBezTo>
                <a:cubicBezTo>
                  <a:pt x="6589871" y="4989767"/>
                  <a:pt x="6174391" y="5136261"/>
                  <a:pt x="5650516" y="5136261"/>
                </a:cubicBezTo>
                <a:cubicBezTo>
                  <a:pt x="5126641" y="5136261"/>
                  <a:pt x="4712208" y="4989767"/>
                  <a:pt x="4407503" y="4696968"/>
                </a:cubicBezTo>
                <a:cubicBezTo>
                  <a:pt x="4102703" y="4404074"/>
                  <a:pt x="3950303" y="4005263"/>
                  <a:pt x="3950303" y="3500438"/>
                </a:cubicBezTo>
                <a:lnTo>
                  <a:pt x="3950303" y="1614488"/>
                </a:lnTo>
                <a:cubicBezTo>
                  <a:pt x="3950303" y="1119188"/>
                  <a:pt x="4102703" y="726281"/>
                  <a:pt x="4407503" y="435769"/>
                </a:cubicBezTo>
                <a:cubicBezTo>
                  <a:pt x="4712303" y="145352"/>
                  <a:pt x="5126641" y="0"/>
                  <a:pt x="5650516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E065DB5E-4AE3-92B0-1D9D-AECD674E05D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arbakzent links">
            <a:extLst>
              <a:ext uri="{FF2B5EF4-FFF2-40B4-BE49-F238E27FC236}">
                <a16:creationId xmlns:a16="http://schemas.microsoft.com/office/drawing/2014/main" id="{A12FF252-B9B6-4A11-C454-7293E5134FC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6588187-E0DE-7DF2-170C-793BFA01D832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5" name="Textplatzhalter 6">
            <a:extLst>
              <a:ext uri="{FF2B5EF4-FFF2-40B4-BE49-F238E27FC236}">
                <a16:creationId xmlns:a16="http://schemas.microsoft.com/office/drawing/2014/main" id="{271222FD-B93A-B739-F2FA-F399EAEC6BF6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712092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31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4F50838C-3123-FEDE-2F28-9F6086614811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2"/>
            </p:custDataLst>
          </p:nvPr>
        </p:nvSpPr>
        <p:spPr>
          <a:xfrm>
            <a:off x="5828940" y="987261"/>
            <a:ext cx="5643061" cy="4981738"/>
          </a:xfrm>
          <a:custGeom>
            <a:avLst/>
            <a:gdLst>
              <a:gd name="csX0" fmla="*/ 4779074 w 5729193"/>
              <a:gd name="csY0" fmla="*/ 0 h 5057775"/>
              <a:gd name="csX1" fmla="*/ 5643468 w 5729193"/>
              <a:gd name="csY1" fmla="*/ 0 h 5057775"/>
              <a:gd name="csX2" fmla="*/ 5704237 w 5729193"/>
              <a:gd name="csY2" fmla="*/ 24955 h 5057775"/>
              <a:gd name="csX3" fmla="*/ 5729193 w 5729193"/>
              <a:gd name="csY3" fmla="*/ 85725 h 5057775"/>
              <a:gd name="csX4" fmla="*/ 5729193 w 5729193"/>
              <a:gd name="csY4" fmla="*/ 4914900 h 5057775"/>
              <a:gd name="csX5" fmla="*/ 5704237 w 5729193"/>
              <a:gd name="csY5" fmla="*/ 4975670 h 5057775"/>
              <a:gd name="csX6" fmla="*/ 5643468 w 5729193"/>
              <a:gd name="csY6" fmla="*/ 5000625 h 5057775"/>
              <a:gd name="csX7" fmla="*/ 4807649 w 5729193"/>
              <a:gd name="csY7" fmla="*/ 5000625 h 5057775"/>
              <a:gd name="csX8" fmla="*/ 4746879 w 5729193"/>
              <a:gd name="csY8" fmla="*/ 4975670 h 5057775"/>
              <a:gd name="csX9" fmla="*/ 4721924 w 5729193"/>
              <a:gd name="csY9" fmla="*/ 4914900 h 5057775"/>
              <a:gd name="csX10" fmla="*/ 4721924 w 5729193"/>
              <a:gd name="csY10" fmla="*/ 1000125 h 5057775"/>
              <a:gd name="csX11" fmla="*/ 4707636 w 5729193"/>
              <a:gd name="csY11" fmla="*/ 971550 h 5057775"/>
              <a:gd name="csX12" fmla="*/ 4679061 w 5729193"/>
              <a:gd name="csY12" fmla="*/ 964406 h 5057775"/>
              <a:gd name="csX13" fmla="*/ 3971830 w 5729193"/>
              <a:gd name="csY13" fmla="*/ 1157288 h 5057775"/>
              <a:gd name="csX14" fmla="*/ 3943255 w 5729193"/>
              <a:gd name="csY14" fmla="*/ 1164431 h 5057775"/>
              <a:gd name="csX15" fmla="*/ 3878961 w 5729193"/>
              <a:gd name="csY15" fmla="*/ 1085850 h 5057775"/>
              <a:gd name="csX16" fmla="*/ 3857530 w 5729193"/>
              <a:gd name="csY16" fmla="*/ 471488 h 5057775"/>
              <a:gd name="csX17" fmla="*/ 3921824 w 5729193"/>
              <a:gd name="csY17" fmla="*/ 371475 h 5057775"/>
              <a:gd name="csX18" fmla="*/ 4671918 w 5729193"/>
              <a:gd name="csY18" fmla="*/ 21431 h 5057775"/>
              <a:gd name="csX19" fmla="*/ 4779074 w 5729193"/>
              <a:gd name="csY19" fmla="*/ 0 h 5057775"/>
              <a:gd name="csX20" fmla="*/ 185642 w 5729193"/>
              <a:gd name="csY20" fmla="*/ 0 h 5057775"/>
              <a:gd name="csX21" fmla="*/ 3164586 w 5729193"/>
              <a:gd name="csY21" fmla="*/ 0 h 5057775"/>
              <a:gd name="csX22" fmla="*/ 3225356 w 5729193"/>
              <a:gd name="csY22" fmla="*/ 24955 h 5057775"/>
              <a:gd name="csX23" fmla="*/ 3250311 w 5729193"/>
              <a:gd name="csY23" fmla="*/ 85725 h 5057775"/>
              <a:gd name="csX24" fmla="*/ 3250311 w 5729193"/>
              <a:gd name="csY24" fmla="*/ 871538 h 5057775"/>
              <a:gd name="csX25" fmla="*/ 3200305 w 5729193"/>
              <a:gd name="csY25" fmla="*/ 978694 h 5057775"/>
              <a:gd name="csX26" fmla="*/ 2264474 w 5729193"/>
              <a:gd name="csY26" fmla="*/ 1835944 h 5057775"/>
              <a:gd name="csX27" fmla="*/ 2253806 w 5729193"/>
              <a:gd name="csY27" fmla="*/ 1864519 h 5057775"/>
              <a:gd name="csX28" fmla="*/ 2286000 w 5729193"/>
              <a:gd name="csY28" fmla="*/ 1878806 h 5057775"/>
              <a:gd name="csX29" fmla="*/ 3171825 w 5729193"/>
              <a:gd name="csY29" fmla="*/ 2614613 h 5057775"/>
              <a:gd name="csX30" fmla="*/ 3314700 w 5729193"/>
              <a:gd name="csY30" fmla="*/ 3371850 h 5057775"/>
              <a:gd name="csX31" fmla="*/ 3314605 w 5729193"/>
              <a:gd name="csY31" fmla="*/ 3371850 h 5057775"/>
              <a:gd name="csX32" fmla="*/ 3186017 w 5729193"/>
              <a:gd name="csY32" fmla="*/ 4086225 h 5057775"/>
              <a:gd name="csX33" fmla="*/ 2610993 w 5729193"/>
              <a:gd name="csY33" fmla="*/ 4800600 h 5057775"/>
              <a:gd name="csX34" fmla="*/ 1657350 w 5729193"/>
              <a:gd name="csY34" fmla="*/ 5057775 h 5057775"/>
              <a:gd name="csX35" fmla="*/ 703707 w 5729193"/>
              <a:gd name="csY35" fmla="*/ 4786313 h 5057775"/>
              <a:gd name="csX36" fmla="*/ 114300 w 5729193"/>
              <a:gd name="csY36" fmla="*/ 4050506 h 5057775"/>
              <a:gd name="csX37" fmla="*/ 0 w 5729193"/>
              <a:gd name="csY37" fmla="*/ 3450431 h 5057775"/>
              <a:gd name="csX38" fmla="*/ 85725 w 5729193"/>
              <a:gd name="csY38" fmla="*/ 3364706 h 5057775"/>
              <a:gd name="csX39" fmla="*/ 928688 w 5729193"/>
              <a:gd name="csY39" fmla="*/ 3364706 h 5057775"/>
              <a:gd name="csX40" fmla="*/ 1014413 w 5729193"/>
              <a:gd name="csY40" fmla="*/ 3450431 h 5057775"/>
              <a:gd name="csX41" fmla="*/ 1092994 w 5729193"/>
              <a:gd name="csY41" fmla="*/ 3800475 h 5057775"/>
              <a:gd name="csX42" fmla="*/ 1303687 w 5729193"/>
              <a:gd name="csY42" fmla="*/ 4089845 h 5057775"/>
              <a:gd name="csX43" fmla="*/ 1650206 w 5729193"/>
              <a:gd name="csY43" fmla="*/ 4193477 h 5057775"/>
              <a:gd name="csX44" fmla="*/ 2200275 w 5729193"/>
              <a:gd name="csY44" fmla="*/ 3843433 h 5057775"/>
              <a:gd name="csX45" fmla="*/ 2300288 w 5729193"/>
              <a:gd name="csY45" fmla="*/ 3343370 h 5057775"/>
              <a:gd name="csX46" fmla="*/ 2193131 w 5729193"/>
              <a:gd name="csY46" fmla="*/ 2793302 h 5057775"/>
              <a:gd name="csX47" fmla="*/ 1643063 w 5729193"/>
              <a:gd name="csY47" fmla="*/ 2457545 h 5057775"/>
              <a:gd name="csX48" fmla="*/ 1478756 w 5729193"/>
              <a:gd name="csY48" fmla="*/ 2504028 h 5057775"/>
              <a:gd name="csX49" fmla="*/ 1271588 w 5729193"/>
              <a:gd name="csY49" fmla="*/ 2636234 h 5057775"/>
              <a:gd name="csX50" fmla="*/ 1214438 w 5729193"/>
              <a:gd name="csY50" fmla="*/ 2657666 h 5057775"/>
              <a:gd name="csX51" fmla="*/ 1150144 w 5729193"/>
              <a:gd name="csY51" fmla="*/ 2614803 h 5057775"/>
              <a:gd name="csX52" fmla="*/ 728663 w 5729193"/>
              <a:gd name="csY52" fmla="*/ 2021872 h 5057775"/>
              <a:gd name="csX53" fmla="*/ 714375 w 5729193"/>
              <a:gd name="csY53" fmla="*/ 1971866 h 5057775"/>
              <a:gd name="csX54" fmla="*/ 742950 w 5729193"/>
              <a:gd name="csY54" fmla="*/ 1900428 h 5057775"/>
              <a:gd name="csX55" fmla="*/ 1878806 w 5729193"/>
              <a:gd name="csY55" fmla="*/ 907447 h 5057775"/>
              <a:gd name="csX56" fmla="*/ 1889474 w 5729193"/>
              <a:gd name="csY56" fmla="*/ 878872 h 5057775"/>
              <a:gd name="csX57" fmla="*/ 1864519 w 5729193"/>
              <a:gd name="csY57" fmla="*/ 864584 h 5057775"/>
              <a:gd name="csX58" fmla="*/ 185642 w 5729193"/>
              <a:gd name="csY58" fmla="*/ 864584 h 5057775"/>
              <a:gd name="csX59" fmla="*/ 124873 w 5729193"/>
              <a:gd name="csY59" fmla="*/ 839629 h 5057775"/>
              <a:gd name="csX60" fmla="*/ 99917 w 5729193"/>
              <a:gd name="csY60" fmla="*/ 778859 h 5057775"/>
              <a:gd name="csX61" fmla="*/ 99917 w 5729193"/>
              <a:gd name="csY61" fmla="*/ 85725 h 5057775"/>
              <a:gd name="csX62" fmla="*/ 124873 w 5729193"/>
              <a:gd name="csY62" fmla="*/ 24955 h 5057775"/>
              <a:gd name="csX63" fmla="*/ 185642 w 5729193"/>
              <a:gd name="csY63" fmla="*/ 0 h 50577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</a:cxnLst>
            <a:rect l="l" t="t" r="r" b="b"/>
            <a:pathLst>
              <a:path w="5729193" h="5057775">
                <a:moveTo>
                  <a:pt x="4779074" y="0"/>
                </a:moveTo>
                <a:lnTo>
                  <a:pt x="5643468" y="0"/>
                </a:lnTo>
                <a:cubicBezTo>
                  <a:pt x="5667280" y="0"/>
                  <a:pt x="5687473" y="8382"/>
                  <a:pt x="5704237" y="24955"/>
                </a:cubicBezTo>
                <a:cubicBezTo>
                  <a:pt x="5720906" y="41720"/>
                  <a:pt x="5729193" y="61913"/>
                  <a:pt x="5729193" y="85725"/>
                </a:cubicBezTo>
                <a:lnTo>
                  <a:pt x="5729193" y="4914900"/>
                </a:lnTo>
                <a:cubicBezTo>
                  <a:pt x="5729193" y="4938808"/>
                  <a:pt x="5720811" y="4959001"/>
                  <a:pt x="5704237" y="4975670"/>
                </a:cubicBezTo>
                <a:cubicBezTo>
                  <a:pt x="5687664" y="4992339"/>
                  <a:pt x="5667280" y="5000625"/>
                  <a:pt x="5643468" y="5000625"/>
                </a:cubicBezTo>
                <a:lnTo>
                  <a:pt x="4807649" y="5000625"/>
                </a:lnTo>
                <a:cubicBezTo>
                  <a:pt x="4783741" y="5000625"/>
                  <a:pt x="4763548" y="4992339"/>
                  <a:pt x="4746879" y="4975670"/>
                </a:cubicBezTo>
                <a:cubicBezTo>
                  <a:pt x="4730115" y="4959001"/>
                  <a:pt x="4721924" y="4938808"/>
                  <a:pt x="4721924" y="4914900"/>
                </a:cubicBezTo>
                <a:lnTo>
                  <a:pt x="4721924" y="1000125"/>
                </a:lnTo>
                <a:cubicBezTo>
                  <a:pt x="4721924" y="990600"/>
                  <a:pt x="4717161" y="981170"/>
                  <a:pt x="4707636" y="971550"/>
                </a:cubicBezTo>
                <a:cubicBezTo>
                  <a:pt x="4698016" y="962025"/>
                  <a:pt x="4688586" y="959739"/>
                  <a:pt x="4679061" y="964406"/>
                </a:cubicBezTo>
                <a:lnTo>
                  <a:pt x="3971830" y="1157288"/>
                </a:lnTo>
                <a:lnTo>
                  <a:pt x="3943255" y="1164431"/>
                </a:lnTo>
                <a:cubicBezTo>
                  <a:pt x="3900393" y="1164431"/>
                  <a:pt x="3878961" y="1138333"/>
                  <a:pt x="3878961" y="1085850"/>
                </a:cubicBezTo>
                <a:lnTo>
                  <a:pt x="3857530" y="471488"/>
                </a:lnTo>
                <a:cubicBezTo>
                  <a:pt x="3857530" y="423958"/>
                  <a:pt x="3878961" y="390525"/>
                  <a:pt x="3921824" y="371475"/>
                </a:cubicBezTo>
                <a:lnTo>
                  <a:pt x="4671918" y="21431"/>
                </a:lnTo>
                <a:cubicBezTo>
                  <a:pt x="4695730" y="7144"/>
                  <a:pt x="4731449" y="0"/>
                  <a:pt x="4779074" y="0"/>
                </a:cubicBezTo>
                <a:close/>
                <a:moveTo>
                  <a:pt x="185642" y="0"/>
                </a:moveTo>
                <a:lnTo>
                  <a:pt x="3164586" y="0"/>
                </a:lnTo>
                <a:cubicBezTo>
                  <a:pt x="3188399" y="0"/>
                  <a:pt x="3208592" y="8382"/>
                  <a:pt x="3225356" y="24955"/>
                </a:cubicBezTo>
                <a:cubicBezTo>
                  <a:pt x="3242024" y="41720"/>
                  <a:pt x="3250311" y="61913"/>
                  <a:pt x="3250311" y="85725"/>
                </a:cubicBezTo>
                <a:lnTo>
                  <a:pt x="3250311" y="871538"/>
                </a:lnTo>
                <a:cubicBezTo>
                  <a:pt x="3250311" y="909733"/>
                  <a:pt x="3233547" y="945452"/>
                  <a:pt x="3200305" y="978694"/>
                </a:cubicBezTo>
                <a:lnTo>
                  <a:pt x="2264474" y="1835944"/>
                </a:lnTo>
                <a:cubicBezTo>
                  <a:pt x="2254853" y="1845564"/>
                  <a:pt x="2251329" y="1854994"/>
                  <a:pt x="2253806" y="1864519"/>
                </a:cubicBezTo>
                <a:cubicBezTo>
                  <a:pt x="2256187" y="1874139"/>
                  <a:pt x="2266855" y="1878806"/>
                  <a:pt x="2286000" y="1878806"/>
                </a:cubicBezTo>
                <a:cubicBezTo>
                  <a:pt x="2700338" y="1959864"/>
                  <a:pt x="2995613" y="2205038"/>
                  <a:pt x="3171825" y="2614613"/>
                </a:cubicBezTo>
                <a:cubicBezTo>
                  <a:pt x="3267075" y="2833688"/>
                  <a:pt x="3314700" y="3086100"/>
                  <a:pt x="3314700" y="3371850"/>
                </a:cubicBezTo>
                <a:lnTo>
                  <a:pt x="3314605" y="3371850"/>
                </a:lnTo>
                <a:cubicBezTo>
                  <a:pt x="3314605" y="3629025"/>
                  <a:pt x="3271742" y="3867245"/>
                  <a:pt x="3186017" y="4086225"/>
                </a:cubicBezTo>
                <a:cubicBezTo>
                  <a:pt x="3071717" y="4391025"/>
                  <a:pt x="2879979" y="4629150"/>
                  <a:pt x="2610993" y="4800600"/>
                </a:cubicBezTo>
                <a:cubicBezTo>
                  <a:pt x="2341912" y="4972050"/>
                  <a:pt x="2023967" y="5057775"/>
                  <a:pt x="1657350" y="5057775"/>
                </a:cubicBezTo>
                <a:cubicBezTo>
                  <a:pt x="1290733" y="5057775"/>
                  <a:pt x="977456" y="4967383"/>
                  <a:pt x="703707" y="4786313"/>
                </a:cubicBezTo>
                <a:cubicBezTo>
                  <a:pt x="429768" y="4605338"/>
                  <a:pt x="233363" y="4360164"/>
                  <a:pt x="114300" y="4050506"/>
                </a:cubicBezTo>
                <a:cubicBezTo>
                  <a:pt x="47530" y="3864769"/>
                  <a:pt x="9525" y="3664744"/>
                  <a:pt x="0" y="3450431"/>
                </a:cubicBezTo>
                <a:cubicBezTo>
                  <a:pt x="0" y="3393281"/>
                  <a:pt x="28575" y="3364706"/>
                  <a:pt x="85725" y="3364706"/>
                </a:cubicBezTo>
                <a:lnTo>
                  <a:pt x="928688" y="3364706"/>
                </a:lnTo>
                <a:cubicBezTo>
                  <a:pt x="985838" y="3364706"/>
                  <a:pt x="1014413" y="3393281"/>
                  <a:pt x="1014413" y="3450431"/>
                </a:cubicBezTo>
                <a:cubicBezTo>
                  <a:pt x="1033367" y="3607594"/>
                  <a:pt x="1059656" y="3724370"/>
                  <a:pt x="1092994" y="3800475"/>
                </a:cubicBezTo>
                <a:cubicBezTo>
                  <a:pt x="1135856" y="3924395"/>
                  <a:pt x="1206056" y="4020788"/>
                  <a:pt x="1303687" y="4089845"/>
                </a:cubicBezTo>
                <a:cubicBezTo>
                  <a:pt x="1401223" y="4158901"/>
                  <a:pt x="1516761" y="4193477"/>
                  <a:pt x="1650206" y="4193477"/>
                </a:cubicBezTo>
                <a:cubicBezTo>
                  <a:pt x="1916906" y="4193477"/>
                  <a:pt x="2100263" y="4076795"/>
                  <a:pt x="2200275" y="3843433"/>
                </a:cubicBezTo>
                <a:cubicBezTo>
                  <a:pt x="2266950" y="3700558"/>
                  <a:pt x="2300288" y="3533870"/>
                  <a:pt x="2300288" y="3343370"/>
                </a:cubicBezTo>
                <a:cubicBezTo>
                  <a:pt x="2300288" y="3119533"/>
                  <a:pt x="2264569" y="2936177"/>
                  <a:pt x="2193131" y="2793302"/>
                </a:cubicBezTo>
                <a:cubicBezTo>
                  <a:pt x="2083499" y="2569464"/>
                  <a:pt x="1900238" y="2457545"/>
                  <a:pt x="1643063" y="2457545"/>
                </a:cubicBezTo>
                <a:cubicBezTo>
                  <a:pt x="1590580" y="2457545"/>
                  <a:pt x="1535906" y="2473071"/>
                  <a:pt x="1478756" y="2504028"/>
                </a:cubicBezTo>
                <a:cubicBezTo>
                  <a:pt x="1421606" y="2535079"/>
                  <a:pt x="1352550" y="2579084"/>
                  <a:pt x="1271588" y="2636234"/>
                </a:cubicBezTo>
                <a:cubicBezTo>
                  <a:pt x="1252538" y="2650522"/>
                  <a:pt x="1233392" y="2657666"/>
                  <a:pt x="1214438" y="2657666"/>
                </a:cubicBezTo>
                <a:cubicBezTo>
                  <a:pt x="1185863" y="2657666"/>
                  <a:pt x="1164431" y="2643378"/>
                  <a:pt x="1150144" y="2614803"/>
                </a:cubicBezTo>
                <a:lnTo>
                  <a:pt x="728663" y="2021872"/>
                </a:lnTo>
                <a:cubicBezTo>
                  <a:pt x="719042" y="2007584"/>
                  <a:pt x="714375" y="1990916"/>
                  <a:pt x="714375" y="1971866"/>
                </a:cubicBezTo>
                <a:cubicBezTo>
                  <a:pt x="714375" y="1943291"/>
                  <a:pt x="723900" y="1919478"/>
                  <a:pt x="742950" y="1900428"/>
                </a:cubicBezTo>
                <a:lnTo>
                  <a:pt x="1878806" y="907447"/>
                </a:lnTo>
                <a:cubicBezTo>
                  <a:pt x="1888331" y="897922"/>
                  <a:pt x="1891856" y="888492"/>
                  <a:pt x="1889474" y="878872"/>
                </a:cubicBezTo>
                <a:cubicBezTo>
                  <a:pt x="1886998" y="869347"/>
                  <a:pt x="1878806" y="864584"/>
                  <a:pt x="1864519" y="864584"/>
                </a:cubicBezTo>
                <a:lnTo>
                  <a:pt x="185642" y="864584"/>
                </a:lnTo>
                <a:cubicBezTo>
                  <a:pt x="161735" y="864584"/>
                  <a:pt x="141542" y="856298"/>
                  <a:pt x="124873" y="839629"/>
                </a:cubicBezTo>
                <a:cubicBezTo>
                  <a:pt x="108109" y="822960"/>
                  <a:pt x="99917" y="802767"/>
                  <a:pt x="99917" y="778859"/>
                </a:cubicBezTo>
                <a:lnTo>
                  <a:pt x="99917" y="85725"/>
                </a:lnTo>
                <a:cubicBezTo>
                  <a:pt x="99917" y="61913"/>
                  <a:pt x="108204" y="41720"/>
                  <a:pt x="124873" y="24955"/>
                </a:cubicBezTo>
                <a:cubicBezTo>
                  <a:pt x="141542" y="8192"/>
                  <a:pt x="161735" y="0"/>
                  <a:pt x="18564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6BC5334-A277-C01D-864F-AC78A576128B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9" name="Textplatzhalter 6">
            <a:extLst>
              <a:ext uri="{FF2B5EF4-FFF2-40B4-BE49-F238E27FC236}">
                <a16:creationId xmlns:a16="http://schemas.microsoft.com/office/drawing/2014/main" id="{1B6C178B-FDF0-C713-ED22-39B1813AC08A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189422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31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sz="800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sz="80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pPr/>
              <a:t>‹Nr.›</a:t>
            </a:fld>
            <a:endParaRPr lang="de-DE" sz="800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4F50838C-3123-FEDE-2F28-9F6086614811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1"/>
            </p:custDataLst>
          </p:nvPr>
        </p:nvSpPr>
        <p:spPr>
          <a:xfrm>
            <a:off x="5828940" y="987261"/>
            <a:ext cx="5643061" cy="4981738"/>
          </a:xfrm>
          <a:custGeom>
            <a:avLst/>
            <a:gdLst>
              <a:gd name="csX0" fmla="*/ 4779074 w 5729193"/>
              <a:gd name="csY0" fmla="*/ 0 h 5057775"/>
              <a:gd name="csX1" fmla="*/ 5643468 w 5729193"/>
              <a:gd name="csY1" fmla="*/ 0 h 5057775"/>
              <a:gd name="csX2" fmla="*/ 5704237 w 5729193"/>
              <a:gd name="csY2" fmla="*/ 24955 h 5057775"/>
              <a:gd name="csX3" fmla="*/ 5729193 w 5729193"/>
              <a:gd name="csY3" fmla="*/ 85725 h 5057775"/>
              <a:gd name="csX4" fmla="*/ 5729193 w 5729193"/>
              <a:gd name="csY4" fmla="*/ 4914900 h 5057775"/>
              <a:gd name="csX5" fmla="*/ 5704237 w 5729193"/>
              <a:gd name="csY5" fmla="*/ 4975670 h 5057775"/>
              <a:gd name="csX6" fmla="*/ 5643468 w 5729193"/>
              <a:gd name="csY6" fmla="*/ 5000625 h 5057775"/>
              <a:gd name="csX7" fmla="*/ 4807649 w 5729193"/>
              <a:gd name="csY7" fmla="*/ 5000625 h 5057775"/>
              <a:gd name="csX8" fmla="*/ 4746879 w 5729193"/>
              <a:gd name="csY8" fmla="*/ 4975670 h 5057775"/>
              <a:gd name="csX9" fmla="*/ 4721924 w 5729193"/>
              <a:gd name="csY9" fmla="*/ 4914900 h 5057775"/>
              <a:gd name="csX10" fmla="*/ 4721924 w 5729193"/>
              <a:gd name="csY10" fmla="*/ 1000125 h 5057775"/>
              <a:gd name="csX11" fmla="*/ 4707636 w 5729193"/>
              <a:gd name="csY11" fmla="*/ 971550 h 5057775"/>
              <a:gd name="csX12" fmla="*/ 4679061 w 5729193"/>
              <a:gd name="csY12" fmla="*/ 964406 h 5057775"/>
              <a:gd name="csX13" fmla="*/ 3971830 w 5729193"/>
              <a:gd name="csY13" fmla="*/ 1157288 h 5057775"/>
              <a:gd name="csX14" fmla="*/ 3943255 w 5729193"/>
              <a:gd name="csY14" fmla="*/ 1164431 h 5057775"/>
              <a:gd name="csX15" fmla="*/ 3878961 w 5729193"/>
              <a:gd name="csY15" fmla="*/ 1085850 h 5057775"/>
              <a:gd name="csX16" fmla="*/ 3857530 w 5729193"/>
              <a:gd name="csY16" fmla="*/ 471488 h 5057775"/>
              <a:gd name="csX17" fmla="*/ 3921824 w 5729193"/>
              <a:gd name="csY17" fmla="*/ 371475 h 5057775"/>
              <a:gd name="csX18" fmla="*/ 4671918 w 5729193"/>
              <a:gd name="csY18" fmla="*/ 21431 h 5057775"/>
              <a:gd name="csX19" fmla="*/ 4779074 w 5729193"/>
              <a:gd name="csY19" fmla="*/ 0 h 5057775"/>
              <a:gd name="csX20" fmla="*/ 185642 w 5729193"/>
              <a:gd name="csY20" fmla="*/ 0 h 5057775"/>
              <a:gd name="csX21" fmla="*/ 3164586 w 5729193"/>
              <a:gd name="csY21" fmla="*/ 0 h 5057775"/>
              <a:gd name="csX22" fmla="*/ 3225356 w 5729193"/>
              <a:gd name="csY22" fmla="*/ 24955 h 5057775"/>
              <a:gd name="csX23" fmla="*/ 3250311 w 5729193"/>
              <a:gd name="csY23" fmla="*/ 85725 h 5057775"/>
              <a:gd name="csX24" fmla="*/ 3250311 w 5729193"/>
              <a:gd name="csY24" fmla="*/ 871538 h 5057775"/>
              <a:gd name="csX25" fmla="*/ 3200305 w 5729193"/>
              <a:gd name="csY25" fmla="*/ 978694 h 5057775"/>
              <a:gd name="csX26" fmla="*/ 2264474 w 5729193"/>
              <a:gd name="csY26" fmla="*/ 1835944 h 5057775"/>
              <a:gd name="csX27" fmla="*/ 2253806 w 5729193"/>
              <a:gd name="csY27" fmla="*/ 1864519 h 5057775"/>
              <a:gd name="csX28" fmla="*/ 2286000 w 5729193"/>
              <a:gd name="csY28" fmla="*/ 1878806 h 5057775"/>
              <a:gd name="csX29" fmla="*/ 3171825 w 5729193"/>
              <a:gd name="csY29" fmla="*/ 2614613 h 5057775"/>
              <a:gd name="csX30" fmla="*/ 3314700 w 5729193"/>
              <a:gd name="csY30" fmla="*/ 3371850 h 5057775"/>
              <a:gd name="csX31" fmla="*/ 3314605 w 5729193"/>
              <a:gd name="csY31" fmla="*/ 3371850 h 5057775"/>
              <a:gd name="csX32" fmla="*/ 3186017 w 5729193"/>
              <a:gd name="csY32" fmla="*/ 4086225 h 5057775"/>
              <a:gd name="csX33" fmla="*/ 2610993 w 5729193"/>
              <a:gd name="csY33" fmla="*/ 4800600 h 5057775"/>
              <a:gd name="csX34" fmla="*/ 1657350 w 5729193"/>
              <a:gd name="csY34" fmla="*/ 5057775 h 5057775"/>
              <a:gd name="csX35" fmla="*/ 703707 w 5729193"/>
              <a:gd name="csY35" fmla="*/ 4786313 h 5057775"/>
              <a:gd name="csX36" fmla="*/ 114300 w 5729193"/>
              <a:gd name="csY36" fmla="*/ 4050506 h 5057775"/>
              <a:gd name="csX37" fmla="*/ 0 w 5729193"/>
              <a:gd name="csY37" fmla="*/ 3450431 h 5057775"/>
              <a:gd name="csX38" fmla="*/ 85725 w 5729193"/>
              <a:gd name="csY38" fmla="*/ 3364706 h 5057775"/>
              <a:gd name="csX39" fmla="*/ 928688 w 5729193"/>
              <a:gd name="csY39" fmla="*/ 3364706 h 5057775"/>
              <a:gd name="csX40" fmla="*/ 1014413 w 5729193"/>
              <a:gd name="csY40" fmla="*/ 3450431 h 5057775"/>
              <a:gd name="csX41" fmla="*/ 1092994 w 5729193"/>
              <a:gd name="csY41" fmla="*/ 3800475 h 5057775"/>
              <a:gd name="csX42" fmla="*/ 1303687 w 5729193"/>
              <a:gd name="csY42" fmla="*/ 4089845 h 5057775"/>
              <a:gd name="csX43" fmla="*/ 1650206 w 5729193"/>
              <a:gd name="csY43" fmla="*/ 4193477 h 5057775"/>
              <a:gd name="csX44" fmla="*/ 2200275 w 5729193"/>
              <a:gd name="csY44" fmla="*/ 3843433 h 5057775"/>
              <a:gd name="csX45" fmla="*/ 2300288 w 5729193"/>
              <a:gd name="csY45" fmla="*/ 3343370 h 5057775"/>
              <a:gd name="csX46" fmla="*/ 2193131 w 5729193"/>
              <a:gd name="csY46" fmla="*/ 2793302 h 5057775"/>
              <a:gd name="csX47" fmla="*/ 1643063 w 5729193"/>
              <a:gd name="csY47" fmla="*/ 2457545 h 5057775"/>
              <a:gd name="csX48" fmla="*/ 1478756 w 5729193"/>
              <a:gd name="csY48" fmla="*/ 2504028 h 5057775"/>
              <a:gd name="csX49" fmla="*/ 1271588 w 5729193"/>
              <a:gd name="csY49" fmla="*/ 2636234 h 5057775"/>
              <a:gd name="csX50" fmla="*/ 1214438 w 5729193"/>
              <a:gd name="csY50" fmla="*/ 2657666 h 5057775"/>
              <a:gd name="csX51" fmla="*/ 1150144 w 5729193"/>
              <a:gd name="csY51" fmla="*/ 2614803 h 5057775"/>
              <a:gd name="csX52" fmla="*/ 728663 w 5729193"/>
              <a:gd name="csY52" fmla="*/ 2021872 h 5057775"/>
              <a:gd name="csX53" fmla="*/ 714375 w 5729193"/>
              <a:gd name="csY53" fmla="*/ 1971866 h 5057775"/>
              <a:gd name="csX54" fmla="*/ 742950 w 5729193"/>
              <a:gd name="csY54" fmla="*/ 1900428 h 5057775"/>
              <a:gd name="csX55" fmla="*/ 1878806 w 5729193"/>
              <a:gd name="csY55" fmla="*/ 907447 h 5057775"/>
              <a:gd name="csX56" fmla="*/ 1889474 w 5729193"/>
              <a:gd name="csY56" fmla="*/ 878872 h 5057775"/>
              <a:gd name="csX57" fmla="*/ 1864519 w 5729193"/>
              <a:gd name="csY57" fmla="*/ 864584 h 5057775"/>
              <a:gd name="csX58" fmla="*/ 185642 w 5729193"/>
              <a:gd name="csY58" fmla="*/ 864584 h 5057775"/>
              <a:gd name="csX59" fmla="*/ 124873 w 5729193"/>
              <a:gd name="csY59" fmla="*/ 839629 h 5057775"/>
              <a:gd name="csX60" fmla="*/ 99917 w 5729193"/>
              <a:gd name="csY60" fmla="*/ 778859 h 5057775"/>
              <a:gd name="csX61" fmla="*/ 99917 w 5729193"/>
              <a:gd name="csY61" fmla="*/ 85725 h 5057775"/>
              <a:gd name="csX62" fmla="*/ 124873 w 5729193"/>
              <a:gd name="csY62" fmla="*/ 24955 h 5057775"/>
              <a:gd name="csX63" fmla="*/ 185642 w 5729193"/>
              <a:gd name="csY63" fmla="*/ 0 h 50577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</a:cxnLst>
            <a:rect l="l" t="t" r="r" b="b"/>
            <a:pathLst>
              <a:path w="5729193" h="5057775">
                <a:moveTo>
                  <a:pt x="4779074" y="0"/>
                </a:moveTo>
                <a:lnTo>
                  <a:pt x="5643468" y="0"/>
                </a:lnTo>
                <a:cubicBezTo>
                  <a:pt x="5667280" y="0"/>
                  <a:pt x="5687473" y="8382"/>
                  <a:pt x="5704237" y="24955"/>
                </a:cubicBezTo>
                <a:cubicBezTo>
                  <a:pt x="5720906" y="41720"/>
                  <a:pt x="5729193" y="61913"/>
                  <a:pt x="5729193" y="85725"/>
                </a:cubicBezTo>
                <a:lnTo>
                  <a:pt x="5729193" y="4914900"/>
                </a:lnTo>
                <a:cubicBezTo>
                  <a:pt x="5729193" y="4938808"/>
                  <a:pt x="5720811" y="4959001"/>
                  <a:pt x="5704237" y="4975670"/>
                </a:cubicBezTo>
                <a:cubicBezTo>
                  <a:pt x="5687664" y="4992339"/>
                  <a:pt x="5667280" y="5000625"/>
                  <a:pt x="5643468" y="5000625"/>
                </a:cubicBezTo>
                <a:lnTo>
                  <a:pt x="4807649" y="5000625"/>
                </a:lnTo>
                <a:cubicBezTo>
                  <a:pt x="4783741" y="5000625"/>
                  <a:pt x="4763548" y="4992339"/>
                  <a:pt x="4746879" y="4975670"/>
                </a:cubicBezTo>
                <a:cubicBezTo>
                  <a:pt x="4730115" y="4959001"/>
                  <a:pt x="4721924" y="4938808"/>
                  <a:pt x="4721924" y="4914900"/>
                </a:cubicBezTo>
                <a:lnTo>
                  <a:pt x="4721924" y="1000125"/>
                </a:lnTo>
                <a:cubicBezTo>
                  <a:pt x="4721924" y="990600"/>
                  <a:pt x="4717161" y="981170"/>
                  <a:pt x="4707636" y="971550"/>
                </a:cubicBezTo>
                <a:cubicBezTo>
                  <a:pt x="4698016" y="962025"/>
                  <a:pt x="4688586" y="959739"/>
                  <a:pt x="4679061" y="964406"/>
                </a:cubicBezTo>
                <a:lnTo>
                  <a:pt x="3971830" y="1157288"/>
                </a:lnTo>
                <a:lnTo>
                  <a:pt x="3943255" y="1164431"/>
                </a:lnTo>
                <a:cubicBezTo>
                  <a:pt x="3900393" y="1164431"/>
                  <a:pt x="3878961" y="1138333"/>
                  <a:pt x="3878961" y="1085850"/>
                </a:cubicBezTo>
                <a:lnTo>
                  <a:pt x="3857530" y="471488"/>
                </a:lnTo>
                <a:cubicBezTo>
                  <a:pt x="3857530" y="423958"/>
                  <a:pt x="3878961" y="390525"/>
                  <a:pt x="3921824" y="371475"/>
                </a:cubicBezTo>
                <a:lnTo>
                  <a:pt x="4671918" y="21431"/>
                </a:lnTo>
                <a:cubicBezTo>
                  <a:pt x="4695730" y="7144"/>
                  <a:pt x="4731449" y="0"/>
                  <a:pt x="4779074" y="0"/>
                </a:cubicBezTo>
                <a:close/>
                <a:moveTo>
                  <a:pt x="185642" y="0"/>
                </a:moveTo>
                <a:lnTo>
                  <a:pt x="3164586" y="0"/>
                </a:lnTo>
                <a:cubicBezTo>
                  <a:pt x="3188399" y="0"/>
                  <a:pt x="3208592" y="8382"/>
                  <a:pt x="3225356" y="24955"/>
                </a:cubicBezTo>
                <a:cubicBezTo>
                  <a:pt x="3242024" y="41720"/>
                  <a:pt x="3250311" y="61913"/>
                  <a:pt x="3250311" y="85725"/>
                </a:cubicBezTo>
                <a:lnTo>
                  <a:pt x="3250311" y="871538"/>
                </a:lnTo>
                <a:cubicBezTo>
                  <a:pt x="3250311" y="909733"/>
                  <a:pt x="3233547" y="945452"/>
                  <a:pt x="3200305" y="978694"/>
                </a:cubicBezTo>
                <a:lnTo>
                  <a:pt x="2264474" y="1835944"/>
                </a:lnTo>
                <a:cubicBezTo>
                  <a:pt x="2254853" y="1845564"/>
                  <a:pt x="2251329" y="1854994"/>
                  <a:pt x="2253806" y="1864519"/>
                </a:cubicBezTo>
                <a:cubicBezTo>
                  <a:pt x="2256187" y="1874139"/>
                  <a:pt x="2266855" y="1878806"/>
                  <a:pt x="2286000" y="1878806"/>
                </a:cubicBezTo>
                <a:cubicBezTo>
                  <a:pt x="2700338" y="1959864"/>
                  <a:pt x="2995613" y="2205038"/>
                  <a:pt x="3171825" y="2614613"/>
                </a:cubicBezTo>
                <a:cubicBezTo>
                  <a:pt x="3267075" y="2833688"/>
                  <a:pt x="3314700" y="3086100"/>
                  <a:pt x="3314700" y="3371850"/>
                </a:cubicBezTo>
                <a:lnTo>
                  <a:pt x="3314605" y="3371850"/>
                </a:lnTo>
                <a:cubicBezTo>
                  <a:pt x="3314605" y="3629025"/>
                  <a:pt x="3271742" y="3867245"/>
                  <a:pt x="3186017" y="4086225"/>
                </a:cubicBezTo>
                <a:cubicBezTo>
                  <a:pt x="3071717" y="4391025"/>
                  <a:pt x="2879979" y="4629150"/>
                  <a:pt x="2610993" y="4800600"/>
                </a:cubicBezTo>
                <a:cubicBezTo>
                  <a:pt x="2341912" y="4972050"/>
                  <a:pt x="2023967" y="5057775"/>
                  <a:pt x="1657350" y="5057775"/>
                </a:cubicBezTo>
                <a:cubicBezTo>
                  <a:pt x="1290733" y="5057775"/>
                  <a:pt x="977456" y="4967383"/>
                  <a:pt x="703707" y="4786313"/>
                </a:cubicBezTo>
                <a:cubicBezTo>
                  <a:pt x="429768" y="4605338"/>
                  <a:pt x="233363" y="4360164"/>
                  <a:pt x="114300" y="4050506"/>
                </a:cubicBezTo>
                <a:cubicBezTo>
                  <a:pt x="47530" y="3864769"/>
                  <a:pt x="9525" y="3664744"/>
                  <a:pt x="0" y="3450431"/>
                </a:cubicBezTo>
                <a:cubicBezTo>
                  <a:pt x="0" y="3393281"/>
                  <a:pt x="28575" y="3364706"/>
                  <a:pt x="85725" y="3364706"/>
                </a:cubicBezTo>
                <a:lnTo>
                  <a:pt x="928688" y="3364706"/>
                </a:lnTo>
                <a:cubicBezTo>
                  <a:pt x="985838" y="3364706"/>
                  <a:pt x="1014413" y="3393281"/>
                  <a:pt x="1014413" y="3450431"/>
                </a:cubicBezTo>
                <a:cubicBezTo>
                  <a:pt x="1033367" y="3607594"/>
                  <a:pt x="1059656" y="3724370"/>
                  <a:pt x="1092994" y="3800475"/>
                </a:cubicBezTo>
                <a:cubicBezTo>
                  <a:pt x="1135856" y="3924395"/>
                  <a:pt x="1206056" y="4020788"/>
                  <a:pt x="1303687" y="4089845"/>
                </a:cubicBezTo>
                <a:cubicBezTo>
                  <a:pt x="1401223" y="4158901"/>
                  <a:pt x="1516761" y="4193477"/>
                  <a:pt x="1650206" y="4193477"/>
                </a:cubicBezTo>
                <a:cubicBezTo>
                  <a:pt x="1916906" y="4193477"/>
                  <a:pt x="2100263" y="4076795"/>
                  <a:pt x="2200275" y="3843433"/>
                </a:cubicBezTo>
                <a:cubicBezTo>
                  <a:pt x="2266950" y="3700558"/>
                  <a:pt x="2300288" y="3533870"/>
                  <a:pt x="2300288" y="3343370"/>
                </a:cubicBezTo>
                <a:cubicBezTo>
                  <a:pt x="2300288" y="3119533"/>
                  <a:pt x="2264569" y="2936177"/>
                  <a:pt x="2193131" y="2793302"/>
                </a:cubicBezTo>
                <a:cubicBezTo>
                  <a:pt x="2083499" y="2569464"/>
                  <a:pt x="1900238" y="2457545"/>
                  <a:pt x="1643063" y="2457545"/>
                </a:cubicBezTo>
                <a:cubicBezTo>
                  <a:pt x="1590580" y="2457545"/>
                  <a:pt x="1535906" y="2473071"/>
                  <a:pt x="1478756" y="2504028"/>
                </a:cubicBezTo>
                <a:cubicBezTo>
                  <a:pt x="1421606" y="2535079"/>
                  <a:pt x="1352550" y="2579084"/>
                  <a:pt x="1271588" y="2636234"/>
                </a:cubicBezTo>
                <a:cubicBezTo>
                  <a:pt x="1252538" y="2650522"/>
                  <a:pt x="1233392" y="2657666"/>
                  <a:pt x="1214438" y="2657666"/>
                </a:cubicBezTo>
                <a:cubicBezTo>
                  <a:pt x="1185863" y="2657666"/>
                  <a:pt x="1164431" y="2643378"/>
                  <a:pt x="1150144" y="2614803"/>
                </a:cubicBezTo>
                <a:lnTo>
                  <a:pt x="728663" y="2021872"/>
                </a:lnTo>
                <a:cubicBezTo>
                  <a:pt x="719042" y="2007584"/>
                  <a:pt x="714375" y="1990916"/>
                  <a:pt x="714375" y="1971866"/>
                </a:cubicBezTo>
                <a:cubicBezTo>
                  <a:pt x="714375" y="1943291"/>
                  <a:pt x="723900" y="1919478"/>
                  <a:pt x="742950" y="1900428"/>
                </a:cubicBezTo>
                <a:lnTo>
                  <a:pt x="1878806" y="907447"/>
                </a:lnTo>
                <a:cubicBezTo>
                  <a:pt x="1888331" y="897922"/>
                  <a:pt x="1891856" y="888492"/>
                  <a:pt x="1889474" y="878872"/>
                </a:cubicBezTo>
                <a:cubicBezTo>
                  <a:pt x="1886998" y="869347"/>
                  <a:pt x="1878806" y="864584"/>
                  <a:pt x="1864519" y="864584"/>
                </a:cubicBezTo>
                <a:lnTo>
                  <a:pt x="185642" y="864584"/>
                </a:lnTo>
                <a:cubicBezTo>
                  <a:pt x="161735" y="864584"/>
                  <a:pt x="141542" y="856298"/>
                  <a:pt x="124873" y="839629"/>
                </a:cubicBezTo>
                <a:cubicBezTo>
                  <a:pt x="108109" y="822960"/>
                  <a:pt x="99917" y="802767"/>
                  <a:pt x="99917" y="778859"/>
                </a:cubicBezTo>
                <a:lnTo>
                  <a:pt x="99917" y="85725"/>
                </a:lnTo>
                <a:cubicBezTo>
                  <a:pt x="99917" y="61913"/>
                  <a:pt x="108204" y="41720"/>
                  <a:pt x="124873" y="24955"/>
                </a:cubicBezTo>
                <a:cubicBezTo>
                  <a:pt x="141542" y="8192"/>
                  <a:pt x="161735" y="0"/>
                  <a:pt x="18564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CF3DCA81-3E4C-EE98-BC2A-00FA79A9305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arbakzent links">
            <a:extLst>
              <a:ext uri="{FF2B5EF4-FFF2-40B4-BE49-F238E27FC236}">
                <a16:creationId xmlns:a16="http://schemas.microsoft.com/office/drawing/2014/main" id="{D2B49354-F701-4120-0CC5-2316E3214DB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6BC5334-A277-C01D-864F-AC78A576128B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5" name="Textplatzhalter 6">
            <a:extLst>
              <a:ext uri="{FF2B5EF4-FFF2-40B4-BE49-F238E27FC236}">
                <a16:creationId xmlns:a16="http://schemas.microsoft.com/office/drawing/2014/main" id="{C01E2493-5AFF-A515-776C-A7494827E8C5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6422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Nummeri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72E20-BF63-6641-0553-1BDBB534926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A88CDCE3-08AA-B334-5973-AA7978F144AB}"/>
              </a:ext>
            </a:extLst>
          </p:cNvPr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>
          <a:xfrm>
            <a:off x="719999" y="1673225"/>
            <a:ext cx="10751276" cy="4294188"/>
          </a:xfrm>
        </p:spPr>
        <p:txBody>
          <a:bodyPr/>
          <a:lstStyle>
            <a:lvl1pPr marL="360000" indent="-360000">
              <a:spcBef>
                <a:spcPts val="1200"/>
              </a:spcBef>
              <a:buFont typeface="+mj-lt"/>
              <a:buAutoNum type="arabicPeriod"/>
              <a:tabLst>
                <a:tab pos="360000" algn="l"/>
              </a:tabLst>
              <a:defRPr sz="1800" b="0">
                <a:solidFill>
                  <a:schemeClr val="tx1"/>
                </a:solidFill>
                <a:sym typeface="Wingdings" panose="05000000000000000000" pitchFamily="2" charset="2"/>
              </a:defRPr>
            </a:lvl1pPr>
            <a:lvl2pPr marL="360000" indent="-360000">
              <a:spcBef>
                <a:spcPts val="1200"/>
              </a:spcBef>
              <a:buFont typeface="+mj-lt"/>
              <a:buAutoNum type="arabicPeriod"/>
              <a:defRPr sz="1800" b="0">
                <a:solidFill>
                  <a:schemeClr val="tx1"/>
                </a:solidFill>
              </a:defRPr>
            </a:lvl2pPr>
            <a:lvl3pPr marL="360000" indent="-360000">
              <a:spcBef>
                <a:spcPts val="1200"/>
              </a:spcBef>
              <a:buFont typeface="+mj-lt"/>
              <a:buAutoNum type="arabicPeriod"/>
              <a:defRPr sz="1800" b="0">
                <a:solidFill>
                  <a:schemeClr val="tx1"/>
                </a:solidFill>
              </a:defRPr>
            </a:lvl3pPr>
            <a:lvl4pPr marL="360000" indent="-360000">
              <a:spcBef>
                <a:spcPts val="1200"/>
              </a:spcBef>
              <a:buFont typeface="+mj-lt"/>
              <a:buAutoNum type="arabicPeriod"/>
              <a:defRPr sz="1800" b="0">
                <a:solidFill>
                  <a:schemeClr val="tx1"/>
                </a:solidFill>
              </a:defRPr>
            </a:lvl4pPr>
            <a:lvl5pPr marL="360000" indent="-360000">
              <a:spcBef>
                <a:spcPts val="1200"/>
              </a:spcBef>
              <a:buFont typeface="+mj-lt"/>
              <a:buAutoNum type="arabicPeriod"/>
              <a:defRPr sz="1800" b="0">
                <a:solidFill>
                  <a:schemeClr val="tx1"/>
                </a:solidFill>
              </a:defRPr>
            </a:lvl5pPr>
            <a:lvl6pPr marL="360000" indent="-360000">
              <a:spcBef>
                <a:spcPts val="1200"/>
              </a:spcBef>
              <a:buFont typeface="+mj-lt"/>
              <a:buAutoNum type="arabicPeriod"/>
              <a:defRPr sz="1800" b="0">
                <a:solidFill>
                  <a:schemeClr val="tx1"/>
                </a:solidFill>
              </a:defRPr>
            </a:lvl6pPr>
            <a:lvl7pPr marL="360000" indent="-360000">
              <a:spcBef>
                <a:spcPts val="1200"/>
              </a:spcBef>
              <a:buFont typeface="+mj-lt"/>
              <a:buAutoNum type="arabicPeriod"/>
              <a:defRPr sz="1800" b="0">
                <a:solidFill>
                  <a:schemeClr val="tx1"/>
                </a:solidFill>
              </a:defRPr>
            </a:lvl7pPr>
            <a:lvl8pPr marL="360000" indent="-360000">
              <a:spcBef>
                <a:spcPts val="1200"/>
              </a:spcBef>
              <a:buFont typeface="+mj-lt"/>
              <a:buAutoNum type="arabicPeriod"/>
              <a:defRPr sz="1800" b="0">
                <a:solidFill>
                  <a:schemeClr val="tx1"/>
                </a:solidFill>
              </a:defRPr>
            </a:lvl8pPr>
            <a:lvl9pPr marL="360000" indent="-360000">
              <a:spcBef>
                <a:spcPts val="1200"/>
              </a:spcBef>
              <a:buFont typeface="+mj-lt"/>
              <a:buAutoNum type="arabicPeriod"/>
              <a:defRPr sz="18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 Agenda-Punkt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AD4D94-CE1F-75A7-9C9A-957CCD7369D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C7F3CD-6C08-AD14-5B20-D803B22AB2E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DC396A-191B-F919-514A-04110F6ADA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8958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32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E894348D-8ACD-A096-C07B-E4B74D037E89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2"/>
            </p:custDataLst>
          </p:nvPr>
        </p:nvSpPr>
        <p:spPr>
          <a:xfrm>
            <a:off x="4263318" y="938247"/>
            <a:ext cx="7208683" cy="5030752"/>
          </a:xfrm>
          <a:custGeom>
            <a:avLst/>
            <a:gdLst>
              <a:gd name="csX0" fmla="*/ 185642 w 7329297"/>
              <a:gd name="csY0" fmla="*/ 57150 h 5114925"/>
              <a:gd name="csX1" fmla="*/ 3164586 w 7329297"/>
              <a:gd name="csY1" fmla="*/ 57150 h 5114925"/>
              <a:gd name="csX2" fmla="*/ 3225356 w 7329297"/>
              <a:gd name="csY2" fmla="*/ 82105 h 5114925"/>
              <a:gd name="csX3" fmla="*/ 3250311 w 7329297"/>
              <a:gd name="csY3" fmla="*/ 142875 h 5114925"/>
              <a:gd name="csX4" fmla="*/ 3250311 w 7329297"/>
              <a:gd name="csY4" fmla="*/ 928688 h 5114925"/>
              <a:gd name="csX5" fmla="*/ 3200305 w 7329297"/>
              <a:gd name="csY5" fmla="*/ 1035844 h 5114925"/>
              <a:gd name="csX6" fmla="*/ 2264474 w 7329297"/>
              <a:gd name="csY6" fmla="*/ 1893094 h 5114925"/>
              <a:gd name="csX7" fmla="*/ 2253806 w 7329297"/>
              <a:gd name="csY7" fmla="*/ 1921669 h 5114925"/>
              <a:gd name="csX8" fmla="*/ 2286000 w 7329297"/>
              <a:gd name="csY8" fmla="*/ 1935956 h 5114925"/>
              <a:gd name="csX9" fmla="*/ 3171825 w 7329297"/>
              <a:gd name="csY9" fmla="*/ 2671763 h 5114925"/>
              <a:gd name="csX10" fmla="*/ 3314700 w 7329297"/>
              <a:gd name="csY10" fmla="*/ 3429000 h 5114925"/>
              <a:gd name="csX11" fmla="*/ 3314605 w 7329297"/>
              <a:gd name="csY11" fmla="*/ 3429000 h 5114925"/>
              <a:gd name="csX12" fmla="*/ 3186017 w 7329297"/>
              <a:gd name="csY12" fmla="*/ 4143375 h 5114925"/>
              <a:gd name="csX13" fmla="*/ 2610993 w 7329297"/>
              <a:gd name="csY13" fmla="*/ 4857750 h 5114925"/>
              <a:gd name="csX14" fmla="*/ 1657350 w 7329297"/>
              <a:gd name="csY14" fmla="*/ 5114925 h 5114925"/>
              <a:gd name="csX15" fmla="*/ 703707 w 7329297"/>
              <a:gd name="csY15" fmla="*/ 4843463 h 5114925"/>
              <a:gd name="csX16" fmla="*/ 114300 w 7329297"/>
              <a:gd name="csY16" fmla="*/ 4107656 h 5114925"/>
              <a:gd name="csX17" fmla="*/ 0 w 7329297"/>
              <a:gd name="csY17" fmla="*/ 3507581 h 5114925"/>
              <a:gd name="csX18" fmla="*/ 85725 w 7329297"/>
              <a:gd name="csY18" fmla="*/ 3421856 h 5114925"/>
              <a:gd name="csX19" fmla="*/ 928688 w 7329297"/>
              <a:gd name="csY19" fmla="*/ 3421856 h 5114925"/>
              <a:gd name="csX20" fmla="*/ 1014413 w 7329297"/>
              <a:gd name="csY20" fmla="*/ 3507581 h 5114925"/>
              <a:gd name="csX21" fmla="*/ 1092994 w 7329297"/>
              <a:gd name="csY21" fmla="*/ 3857625 h 5114925"/>
              <a:gd name="csX22" fmla="*/ 1303687 w 7329297"/>
              <a:gd name="csY22" fmla="*/ 4146995 h 5114925"/>
              <a:gd name="csX23" fmla="*/ 1650206 w 7329297"/>
              <a:gd name="csY23" fmla="*/ 4250627 h 5114925"/>
              <a:gd name="csX24" fmla="*/ 2200275 w 7329297"/>
              <a:gd name="csY24" fmla="*/ 3900583 h 5114925"/>
              <a:gd name="csX25" fmla="*/ 2300288 w 7329297"/>
              <a:gd name="csY25" fmla="*/ 3400520 h 5114925"/>
              <a:gd name="csX26" fmla="*/ 2193131 w 7329297"/>
              <a:gd name="csY26" fmla="*/ 2850452 h 5114925"/>
              <a:gd name="csX27" fmla="*/ 1643063 w 7329297"/>
              <a:gd name="csY27" fmla="*/ 2514695 h 5114925"/>
              <a:gd name="csX28" fmla="*/ 1478756 w 7329297"/>
              <a:gd name="csY28" fmla="*/ 2561178 h 5114925"/>
              <a:gd name="csX29" fmla="*/ 1271588 w 7329297"/>
              <a:gd name="csY29" fmla="*/ 2693384 h 5114925"/>
              <a:gd name="csX30" fmla="*/ 1214438 w 7329297"/>
              <a:gd name="csY30" fmla="*/ 2714816 h 5114925"/>
              <a:gd name="csX31" fmla="*/ 1150144 w 7329297"/>
              <a:gd name="csY31" fmla="*/ 2671953 h 5114925"/>
              <a:gd name="csX32" fmla="*/ 728663 w 7329297"/>
              <a:gd name="csY32" fmla="*/ 2079022 h 5114925"/>
              <a:gd name="csX33" fmla="*/ 714375 w 7329297"/>
              <a:gd name="csY33" fmla="*/ 2029016 h 5114925"/>
              <a:gd name="csX34" fmla="*/ 742950 w 7329297"/>
              <a:gd name="csY34" fmla="*/ 1957578 h 5114925"/>
              <a:gd name="csX35" fmla="*/ 1878806 w 7329297"/>
              <a:gd name="csY35" fmla="*/ 964597 h 5114925"/>
              <a:gd name="csX36" fmla="*/ 1889474 w 7329297"/>
              <a:gd name="csY36" fmla="*/ 936022 h 5114925"/>
              <a:gd name="csX37" fmla="*/ 1864519 w 7329297"/>
              <a:gd name="csY37" fmla="*/ 921734 h 5114925"/>
              <a:gd name="csX38" fmla="*/ 185642 w 7329297"/>
              <a:gd name="csY38" fmla="*/ 921734 h 5114925"/>
              <a:gd name="csX39" fmla="*/ 124873 w 7329297"/>
              <a:gd name="csY39" fmla="*/ 896779 h 5114925"/>
              <a:gd name="csX40" fmla="*/ 99917 w 7329297"/>
              <a:gd name="csY40" fmla="*/ 836009 h 5114925"/>
              <a:gd name="csX41" fmla="*/ 99917 w 7329297"/>
              <a:gd name="csY41" fmla="*/ 142875 h 5114925"/>
              <a:gd name="csX42" fmla="*/ 124873 w 7329297"/>
              <a:gd name="csY42" fmla="*/ 82105 h 5114925"/>
              <a:gd name="csX43" fmla="*/ 185642 w 7329297"/>
              <a:gd name="csY43" fmla="*/ 57150 h 5114925"/>
              <a:gd name="csX44" fmla="*/ 5571934 w 7329297"/>
              <a:gd name="csY44" fmla="*/ 0 h 5114925"/>
              <a:gd name="csX45" fmla="*/ 6454140 w 7329297"/>
              <a:gd name="csY45" fmla="*/ 189357 h 5114925"/>
              <a:gd name="csX46" fmla="*/ 7032783 w 7329297"/>
              <a:gd name="csY46" fmla="*/ 700088 h 5114925"/>
              <a:gd name="csX47" fmla="*/ 7236428 w 7329297"/>
              <a:gd name="csY47" fmla="*/ 1414464 h 5114925"/>
              <a:gd name="csX48" fmla="*/ 7086409 w 7329297"/>
              <a:gd name="csY48" fmla="*/ 2028825 h 5114925"/>
              <a:gd name="csX49" fmla="*/ 6636353 w 7329297"/>
              <a:gd name="csY49" fmla="*/ 2707481 h 5114925"/>
              <a:gd name="csX50" fmla="*/ 6157722 w 7329297"/>
              <a:gd name="csY50" fmla="*/ 3257550 h 5114925"/>
              <a:gd name="csX51" fmla="*/ 5393340 w 7329297"/>
              <a:gd name="csY51" fmla="*/ 4043363 h 5114925"/>
              <a:gd name="csX52" fmla="*/ 5286184 w 7329297"/>
              <a:gd name="csY52" fmla="*/ 4150519 h 5114925"/>
              <a:gd name="csX53" fmla="*/ 5279040 w 7329297"/>
              <a:gd name="csY53" fmla="*/ 4179094 h 5114925"/>
              <a:gd name="csX54" fmla="*/ 5307615 w 7329297"/>
              <a:gd name="csY54" fmla="*/ 4193381 h 5114925"/>
              <a:gd name="csX55" fmla="*/ 7243572 w 7329297"/>
              <a:gd name="csY55" fmla="*/ 4193381 h 5114925"/>
              <a:gd name="csX56" fmla="*/ 7304341 w 7329297"/>
              <a:gd name="csY56" fmla="*/ 4218337 h 5114925"/>
              <a:gd name="csX57" fmla="*/ 7329297 w 7329297"/>
              <a:gd name="csY57" fmla="*/ 4279106 h 5114925"/>
              <a:gd name="csX58" fmla="*/ 7329297 w 7329297"/>
              <a:gd name="csY58" fmla="*/ 4972050 h 5114925"/>
              <a:gd name="csX59" fmla="*/ 7304341 w 7329297"/>
              <a:gd name="csY59" fmla="*/ 5032820 h 5114925"/>
              <a:gd name="csX60" fmla="*/ 7243572 w 7329297"/>
              <a:gd name="csY60" fmla="*/ 5057775 h 5114925"/>
              <a:gd name="csX61" fmla="*/ 4028884 w 7329297"/>
              <a:gd name="csY61" fmla="*/ 5057775 h 5114925"/>
              <a:gd name="csX62" fmla="*/ 3968114 w 7329297"/>
              <a:gd name="csY62" fmla="*/ 5032820 h 5114925"/>
              <a:gd name="csX63" fmla="*/ 3943159 w 7329297"/>
              <a:gd name="csY63" fmla="*/ 4972050 h 5114925"/>
              <a:gd name="csX64" fmla="*/ 3943159 w 7329297"/>
              <a:gd name="csY64" fmla="*/ 4314825 h 5114925"/>
              <a:gd name="csX65" fmla="*/ 3986022 w 7329297"/>
              <a:gd name="csY65" fmla="*/ 4207669 h 5114925"/>
              <a:gd name="csX66" fmla="*/ 4700397 w 7329297"/>
              <a:gd name="csY66" fmla="*/ 3461099 h 5114925"/>
              <a:gd name="csX67" fmla="*/ 5157597 w 7329297"/>
              <a:gd name="csY67" fmla="*/ 2957417 h 5114925"/>
              <a:gd name="csX68" fmla="*/ 5564790 w 7329297"/>
              <a:gd name="csY68" fmla="*/ 2507362 h 5114925"/>
              <a:gd name="csX69" fmla="*/ 6214872 w 7329297"/>
              <a:gd name="csY69" fmla="*/ 1435799 h 5114925"/>
              <a:gd name="csX70" fmla="*/ 6036278 w 7329297"/>
              <a:gd name="csY70" fmla="*/ 1025081 h 5114925"/>
              <a:gd name="csX71" fmla="*/ 5571934 w 7329297"/>
              <a:gd name="csY71" fmla="*/ 864299 h 5114925"/>
              <a:gd name="csX72" fmla="*/ 5107590 w 7329297"/>
              <a:gd name="csY72" fmla="*/ 1025081 h 5114925"/>
              <a:gd name="csX73" fmla="*/ 4928997 w 7329297"/>
              <a:gd name="csY73" fmla="*/ 1450086 h 5114925"/>
              <a:gd name="csX74" fmla="*/ 4928997 w 7329297"/>
              <a:gd name="csY74" fmla="*/ 1628680 h 5114925"/>
              <a:gd name="csX75" fmla="*/ 4904041 w 7329297"/>
              <a:gd name="csY75" fmla="*/ 1689449 h 5114925"/>
              <a:gd name="csX76" fmla="*/ 4843272 w 7329297"/>
              <a:gd name="csY76" fmla="*/ 1714405 h 5114925"/>
              <a:gd name="csX77" fmla="*/ 4000309 w 7329297"/>
              <a:gd name="csY77" fmla="*/ 1714405 h 5114925"/>
              <a:gd name="csX78" fmla="*/ 3939539 w 7329297"/>
              <a:gd name="csY78" fmla="*/ 1689449 h 5114925"/>
              <a:gd name="csX79" fmla="*/ 3914584 w 7329297"/>
              <a:gd name="csY79" fmla="*/ 1628680 h 5114925"/>
              <a:gd name="csX80" fmla="*/ 3914584 w 7329297"/>
              <a:gd name="csY80" fmla="*/ 1292924 h 5114925"/>
              <a:gd name="csX81" fmla="*/ 4157472 w 7329297"/>
              <a:gd name="csY81" fmla="*/ 610743 h 5114925"/>
              <a:gd name="csX82" fmla="*/ 4746879 w 7329297"/>
              <a:gd name="csY82" fmla="*/ 157163 h 5114925"/>
              <a:gd name="csX83" fmla="*/ 5571934 w 7329297"/>
              <a:gd name="csY83" fmla="*/ 0 h 5114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</a:cxnLst>
            <a:rect l="l" t="t" r="r" b="b"/>
            <a:pathLst>
              <a:path w="7329297" h="5114925">
                <a:moveTo>
                  <a:pt x="185642" y="57150"/>
                </a:moveTo>
                <a:lnTo>
                  <a:pt x="3164586" y="57150"/>
                </a:lnTo>
                <a:cubicBezTo>
                  <a:pt x="3188399" y="57150"/>
                  <a:pt x="3208592" y="65532"/>
                  <a:pt x="3225356" y="82105"/>
                </a:cubicBezTo>
                <a:cubicBezTo>
                  <a:pt x="3242024" y="98870"/>
                  <a:pt x="3250311" y="119063"/>
                  <a:pt x="3250311" y="142875"/>
                </a:cubicBezTo>
                <a:lnTo>
                  <a:pt x="3250311" y="928688"/>
                </a:lnTo>
                <a:cubicBezTo>
                  <a:pt x="3250311" y="966883"/>
                  <a:pt x="3233547" y="1002602"/>
                  <a:pt x="3200305" y="1035844"/>
                </a:cubicBezTo>
                <a:lnTo>
                  <a:pt x="2264474" y="1893094"/>
                </a:lnTo>
                <a:cubicBezTo>
                  <a:pt x="2254853" y="1902714"/>
                  <a:pt x="2251329" y="1912144"/>
                  <a:pt x="2253806" y="1921669"/>
                </a:cubicBezTo>
                <a:cubicBezTo>
                  <a:pt x="2256187" y="1931289"/>
                  <a:pt x="2266855" y="1935956"/>
                  <a:pt x="2286000" y="1935956"/>
                </a:cubicBezTo>
                <a:cubicBezTo>
                  <a:pt x="2700338" y="2017014"/>
                  <a:pt x="2995613" y="2262188"/>
                  <a:pt x="3171825" y="2671763"/>
                </a:cubicBezTo>
                <a:cubicBezTo>
                  <a:pt x="3267075" y="2890838"/>
                  <a:pt x="3314700" y="3143250"/>
                  <a:pt x="3314700" y="3429000"/>
                </a:cubicBezTo>
                <a:lnTo>
                  <a:pt x="3314605" y="3429000"/>
                </a:lnTo>
                <a:cubicBezTo>
                  <a:pt x="3314605" y="3686175"/>
                  <a:pt x="3271742" y="3924395"/>
                  <a:pt x="3186017" y="4143375"/>
                </a:cubicBezTo>
                <a:cubicBezTo>
                  <a:pt x="3071717" y="4448175"/>
                  <a:pt x="2879979" y="4686300"/>
                  <a:pt x="2610993" y="4857750"/>
                </a:cubicBezTo>
                <a:cubicBezTo>
                  <a:pt x="2341912" y="5029200"/>
                  <a:pt x="2023967" y="5114925"/>
                  <a:pt x="1657350" y="5114925"/>
                </a:cubicBezTo>
                <a:cubicBezTo>
                  <a:pt x="1290733" y="5114925"/>
                  <a:pt x="977456" y="5024533"/>
                  <a:pt x="703707" y="4843463"/>
                </a:cubicBezTo>
                <a:cubicBezTo>
                  <a:pt x="429768" y="4662488"/>
                  <a:pt x="233363" y="4417314"/>
                  <a:pt x="114300" y="4107656"/>
                </a:cubicBezTo>
                <a:cubicBezTo>
                  <a:pt x="47530" y="3921919"/>
                  <a:pt x="9525" y="3721894"/>
                  <a:pt x="0" y="3507581"/>
                </a:cubicBezTo>
                <a:cubicBezTo>
                  <a:pt x="0" y="3450431"/>
                  <a:pt x="28575" y="3421856"/>
                  <a:pt x="85725" y="3421856"/>
                </a:cubicBezTo>
                <a:lnTo>
                  <a:pt x="928688" y="3421856"/>
                </a:lnTo>
                <a:cubicBezTo>
                  <a:pt x="985838" y="3421856"/>
                  <a:pt x="1014413" y="3450431"/>
                  <a:pt x="1014413" y="3507581"/>
                </a:cubicBezTo>
                <a:cubicBezTo>
                  <a:pt x="1033367" y="3664744"/>
                  <a:pt x="1059656" y="3781520"/>
                  <a:pt x="1092994" y="3857625"/>
                </a:cubicBezTo>
                <a:cubicBezTo>
                  <a:pt x="1135856" y="3981545"/>
                  <a:pt x="1206056" y="4077938"/>
                  <a:pt x="1303687" y="4146995"/>
                </a:cubicBezTo>
                <a:cubicBezTo>
                  <a:pt x="1401223" y="4216051"/>
                  <a:pt x="1516761" y="4250627"/>
                  <a:pt x="1650206" y="4250627"/>
                </a:cubicBezTo>
                <a:cubicBezTo>
                  <a:pt x="1916906" y="4250627"/>
                  <a:pt x="2100263" y="4133945"/>
                  <a:pt x="2200275" y="3900583"/>
                </a:cubicBezTo>
                <a:cubicBezTo>
                  <a:pt x="2266950" y="3757708"/>
                  <a:pt x="2300288" y="3591020"/>
                  <a:pt x="2300288" y="3400520"/>
                </a:cubicBezTo>
                <a:cubicBezTo>
                  <a:pt x="2300288" y="3176683"/>
                  <a:pt x="2264569" y="2993327"/>
                  <a:pt x="2193131" y="2850452"/>
                </a:cubicBezTo>
                <a:cubicBezTo>
                  <a:pt x="2083499" y="2626614"/>
                  <a:pt x="1900238" y="2514695"/>
                  <a:pt x="1643063" y="2514695"/>
                </a:cubicBezTo>
                <a:cubicBezTo>
                  <a:pt x="1590580" y="2514695"/>
                  <a:pt x="1535906" y="2530221"/>
                  <a:pt x="1478756" y="2561178"/>
                </a:cubicBezTo>
                <a:cubicBezTo>
                  <a:pt x="1421606" y="2592229"/>
                  <a:pt x="1352550" y="2636234"/>
                  <a:pt x="1271588" y="2693384"/>
                </a:cubicBezTo>
                <a:cubicBezTo>
                  <a:pt x="1252538" y="2707672"/>
                  <a:pt x="1233392" y="2714816"/>
                  <a:pt x="1214438" y="2714816"/>
                </a:cubicBezTo>
                <a:cubicBezTo>
                  <a:pt x="1185863" y="2714816"/>
                  <a:pt x="1164431" y="2700528"/>
                  <a:pt x="1150144" y="2671953"/>
                </a:cubicBezTo>
                <a:lnTo>
                  <a:pt x="728663" y="2079022"/>
                </a:lnTo>
                <a:cubicBezTo>
                  <a:pt x="719042" y="2064734"/>
                  <a:pt x="714375" y="2048066"/>
                  <a:pt x="714375" y="2029016"/>
                </a:cubicBezTo>
                <a:cubicBezTo>
                  <a:pt x="714375" y="2000441"/>
                  <a:pt x="723900" y="1976628"/>
                  <a:pt x="742950" y="1957578"/>
                </a:cubicBezTo>
                <a:lnTo>
                  <a:pt x="1878806" y="964597"/>
                </a:lnTo>
                <a:cubicBezTo>
                  <a:pt x="1888331" y="955072"/>
                  <a:pt x="1891856" y="945642"/>
                  <a:pt x="1889474" y="936022"/>
                </a:cubicBezTo>
                <a:cubicBezTo>
                  <a:pt x="1886998" y="926497"/>
                  <a:pt x="1878806" y="921734"/>
                  <a:pt x="1864519" y="921734"/>
                </a:cubicBezTo>
                <a:lnTo>
                  <a:pt x="185642" y="921734"/>
                </a:lnTo>
                <a:cubicBezTo>
                  <a:pt x="161735" y="921734"/>
                  <a:pt x="141542" y="913448"/>
                  <a:pt x="124873" y="896779"/>
                </a:cubicBezTo>
                <a:cubicBezTo>
                  <a:pt x="108109" y="880110"/>
                  <a:pt x="99917" y="859917"/>
                  <a:pt x="99917" y="836009"/>
                </a:cubicBezTo>
                <a:lnTo>
                  <a:pt x="99917" y="142875"/>
                </a:lnTo>
                <a:cubicBezTo>
                  <a:pt x="99917" y="119063"/>
                  <a:pt x="108204" y="98870"/>
                  <a:pt x="124873" y="82105"/>
                </a:cubicBezTo>
                <a:cubicBezTo>
                  <a:pt x="141542" y="65342"/>
                  <a:pt x="161735" y="57150"/>
                  <a:pt x="185642" y="57150"/>
                </a:cubicBezTo>
                <a:close/>
                <a:moveTo>
                  <a:pt x="5571934" y="0"/>
                </a:moveTo>
                <a:cubicBezTo>
                  <a:pt x="5910072" y="0"/>
                  <a:pt x="6204204" y="63151"/>
                  <a:pt x="6454140" y="189357"/>
                </a:cubicBezTo>
                <a:cubicBezTo>
                  <a:pt x="6704171" y="315563"/>
                  <a:pt x="6897052" y="485775"/>
                  <a:pt x="7032783" y="700088"/>
                </a:cubicBezTo>
                <a:cubicBezTo>
                  <a:pt x="7168515" y="914400"/>
                  <a:pt x="7236428" y="1152620"/>
                  <a:pt x="7236428" y="1414464"/>
                </a:cubicBezTo>
                <a:cubicBezTo>
                  <a:pt x="7236428" y="1614489"/>
                  <a:pt x="7186422" y="1819276"/>
                  <a:pt x="7086409" y="2028825"/>
                </a:cubicBezTo>
                <a:cubicBezTo>
                  <a:pt x="6986397" y="2238470"/>
                  <a:pt x="6836378" y="2464594"/>
                  <a:pt x="6636353" y="2707481"/>
                </a:cubicBezTo>
                <a:cubicBezTo>
                  <a:pt x="6488715" y="2893219"/>
                  <a:pt x="6329172" y="3076575"/>
                  <a:pt x="6157722" y="3257550"/>
                </a:cubicBezTo>
                <a:cubicBezTo>
                  <a:pt x="5986272" y="3438620"/>
                  <a:pt x="5731478" y="3700463"/>
                  <a:pt x="5393340" y="4043363"/>
                </a:cubicBezTo>
                <a:lnTo>
                  <a:pt x="5286184" y="4150519"/>
                </a:lnTo>
                <a:cubicBezTo>
                  <a:pt x="5276564" y="4160139"/>
                  <a:pt x="5274278" y="4169569"/>
                  <a:pt x="5279040" y="4179094"/>
                </a:cubicBezTo>
                <a:cubicBezTo>
                  <a:pt x="5283707" y="4188714"/>
                  <a:pt x="5293328" y="4193381"/>
                  <a:pt x="5307615" y="4193381"/>
                </a:cubicBezTo>
                <a:lnTo>
                  <a:pt x="7243572" y="4193381"/>
                </a:lnTo>
                <a:cubicBezTo>
                  <a:pt x="7267384" y="4193381"/>
                  <a:pt x="7287577" y="4201764"/>
                  <a:pt x="7304341" y="4218337"/>
                </a:cubicBezTo>
                <a:cubicBezTo>
                  <a:pt x="7321010" y="4235101"/>
                  <a:pt x="7329297" y="4255294"/>
                  <a:pt x="7329297" y="4279106"/>
                </a:cubicBezTo>
                <a:lnTo>
                  <a:pt x="7329297" y="4972050"/>
                </a:lnTo>
                <a:cubicBezTo>
                  <a:pt x="7329297" y="4995958"/>
                  <a:pt x="7320915" y="5016151"/>
                  <a:pt x="7304341" y="5032820"/>
                </a:cubicBezTo>
                <a:cubicBezTo>
                  <a:pt x="7287768" y="5049489"/>
                  <a:pt x="7267384" y="5057775"/>
                  <a:pt x="7243572" y="5057775"/>
                </a:cubicBezTo>
                <a:lnTo>
                  <a:pt x="4028884" y="5057775"/>
                </a:lnTo>
                <a:cubicBezTo>
                  <a:pt x="4004976" y="5057775"/>
                  <a:pt x="3984783" y="5049489"/>
                  <a:pt x="3968114" y="5032820"/>
                </a:cubicBezTo>
                <a:cubicBezTo>
                  <a:pt x="3951351" y="5016151"/>
                  <a:pt x="3943159" y="4995958"/>
                  <a:pt x="3943159" y="4972050"/>
                </a:cubicBezTo>
                <a:lnTo>
                  <a:pt x="3943159" y="4314825"/>
                </a:lnTo>
                <a:cubicBezTo>
                  <a:pt x="3943159" y="4271963"/>
                  <a:pt x="3957447" y="4236244"/>
                  <a:pt x="3986022" y="4207669"/>
                </a:cubicBezTo>
                <a:cubicBezTo>
                  <a:pt x="4219289" y="3979069"/>
                  <a:pt x="4457509" y="3730276"/>
                  <a:pt x="4700397" y="3461099"/>
                </a:cubicBezTo>
                <a:cubicBezTo>
                  <a:pt x="4943284" y="3192113"/>
                  <a:pt x="5095684" y="3024188"/>
                  <a:pt x="5157597" y="2957417"/>
                </a:cubicBezTo>
                <a:cubicBezTo>
                  <a:pt x="5290851" y="2800255"/>
                  <a:pt x="5426582" y="2650236"/>
                  <a:pt x="5564790" y="2507362"/>
                </a:cubicBezTo>
                <a:cubicBezTo>
                  <a:pt x="5998082" y="2026349"/>
                  <a:pt x="6214872" y="1669161"/>
                  <a:pt x="6214872" y="1435799"/>
                </a:cubicBezTo>
                <a:cubicBezTo>
                  <a:pt x="6214872" y="1269111"/>
                  <a:pt x="6155245" y="1132142"/>
                  <a:pt x="6036278" y="1025081"/>
                </a:cubicBezTo>
                <a:cubicBezTo>
                  <a:pt x="5917215" y="917924"/>
                  <a:pt x="5762339" y="864299"/>
                  <a:pt x="5571934" y="864299"/>
                </a:cubicBezTo>
                <a:cubicBezTo>
                  <a:pt x="5381529" y="864299"/>
                  <a:pt x="5226557" y="917829"/>
                  <a:pt x="5107590" y="1025081"/>
                </a:cubicBezTo>
                <a:cubicBezTo>
                  <a:pt x="4988528" y="1132237"/>
                  <a:pt x="4928997" y="1273969"/>
                  <a:pt x="4928997" y="1450086"/>
                </a:cubicBezTo>
                <a:lnTo>
                  <a:pt x="4928997" y="1628680"/>
                </a:lnTo>
                <a:cubicBezTo>
                  <a:pt x="4928997" y="1652589"/>
                  <a:pt x="4920614" y="1672781"/>
                  <a:pt x="4904041" y="1689449"/>
                </a:cubicBezTo>
                <a:cubicBezTo>
                  <a:pt x="4887468" y="1706118"/>
                  <a:pt x="4867084" y="1714405"/>
                  <a:pt x="4843272" y="1714405"/>
                </a:cubicBezTo>
                <a:lnTo>
                  <a:pt x="4000309" y="1714405"/>
                </a:lnTo>
                <a:cubicBezTo>
                  <a:pt x="3976401" y="1714405"/>
                  <a:pt x="3956208" y="1706118"/>
                  <a:pt x="3939539" y="1689449"/>
                </a:cubicBezTo>
                <a:cubicBezTo>
                  <a:pt x="3922776" y="1672781"/>
                  <a:pt x="3914584" y="1652589"/>
                  <a:pt x="3914584" y="1628680"/>
                </a:cubicBezTo>
                <a:lnTo>
                  <a:pt x="3914584" y="1292924"/>
                </a:lnTo>
                <a:cubicBezTo>
                  <a:pt x="3928872" y="1035749"/>
                  <a:pt x="4009834" y="808387"/>
                  <a:pt x="4157472" y="610743"/>
                </a:cubicBezTo>
                <a:cubicBezTo>
                  <a:pt x="4305014" y="413195"/>
                  <a:pt x="4501514" y="261938"/>
                  <a:pt x="4746879" y="157163"/>
                </a:cubicBezTo>
                <a:cubicBezTo>
                  <a:pt x="4992147" y="52483"/>
                  <a:pt x="5267134" y="0"/>
                  <a:pt x="557193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C487EA8-91A9-3CD7-6309-2BED56A49E96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9" name="Textplatzhalter 6">
            <a:extLst>
              <a:ext uri="{FF2B5EF4-FFF2-40B4-BE49-F238E27FC236}">
                <a16:creationId xmlns:a16="http://schemas.microsoft.com/office/drawing/2014/main" id="{245C5AAC-5EB1-C001-8705-2AAE1CDFC087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88281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32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sz="800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sz="80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pPr/>
              <a:t>‹Nr.›</a:t>
            </a:fld>
            <a:endParaRPr lang="de-DE" sz="800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E894348D-8ACD-A096-C07B-E4B74D037E89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1"/>
            </p:custDataLst>
          </p:nvPr>
        </p:nvSpPr>
        <p:spPr>
          <a:xfrm>
            <a:off x="4263318" y="938247"/>
            <a:ext cx="7208683" cy="5030752"/>
          </a:xfrm>
          <a:custGeom>
            <a:avLst/>
            <a:gdLst>
              <a:gd name="csX0" fmla="*/ 185642 w 7329297"/>
              <a:gd name="csY0" fmla="*/ 57150 h 5114925"/>
              <a:gd name="csX1" fmla="*/ 3164586 w 7329297"/>
              <a:gd name="csY1" fmla="*/ 57150 h 5114925"/>
              <a:gd name="csX2" fmla="*/ 3225356 w 7329297"/>
              <a:gd name="csY2" fmla="*/ 82105 h 5114925"/>
              <a:gd name="csX3" fmla="*/ 3250311 w 7329297"/>
              <a:gd name="csY3" fmla="*/ 142875 h 5114925"/>
              <a:gd name="csX4" fmla="*/ 3250311 w 7329297"/>
              <a:gd name="csY4" fmla="*/ 928688 h 5114925"/>
              <a:gd name="csX5" fmla="*/ 3200305 w 7329297"/>
              <a:gd name="csY5" fmla="*/ 1035844 h 5114925"/>
              <a:gd name="csX6" fmla="*/ 2264474 w 7329297"/>
              <a:gd name="csY6" fmla="*/ 1893094 h 5114925"/>
              <a:gd name="csX7" fmla="*/ 2253806 w 7329297"/>
              <a:gd name="csY7" fmla="*/ 1921669 h 5114925"/>
              <a:gd name="csX8" fmla="*/ 2286000 w 7329297"/>
              <a:gd name="csY8" fmla="*/ 1935956 h 5114925"/>
              <a:gd name="csX9" fmla="*/ 3171825 w 7329297"/>
              <a:gd name="csY9" fmla="*/ 2671763 h 5114925"/>
              <a:gd name="csX10" fmla="*/ 3314700 w 7329297"/>
              <a:gd name="csY10" fmla="*/ 3429000 h 5114925"/>
              <a:gd name="csX11" fmla="*/ 3314605 w 7329297"/>
              <a:gd name="csY11" fmla="*/ 3429000 h 5114925"/>
              <a:gd name="csX12" fmla="*/ 3186017 w 7329297"/>
              <a:gd name="csY12" fmla="*/ 4143375 h 5114925"/>
              <a:gd name="csX13" fmla="*/ 2610993 w 7329297"/>
              <a:gd name="csY13" fmla="*/ 4857750 h 5114925"/>
              <a:gd name="csX14" fmla="*/ 1657350 w 7329297"/>
              <a:gd name="csY14" fmla="*/ 5114925 h 5114925"/>
              <a:gd name="csX15" fmla="*/ 703707 w 7329297"/>
              <a:gd name="csY15" fmla="*/ 4843463 h 5114925"/>
              <a:gd name="csX16" fmla="*/ 114300 w 7329297"/>
              <a:gd name="csY16" fmla="*/ 4107656 h 5114925"/>
              <a:gd name="csX17" fmla="*/ 0 w 7329297"/>
              <a:gd name="csY17" fmla="*/ 3507581 h 5114925"/>
              <a:gd name="csX18" fmla="*/ 85725 w 7329297"/>
              <a:gd name="csY18" fmla="*/ 3421856 h 5114925"/>
              <a:gd name="csX19" fmla="*/ 928688 w 7329297"/>
              <a:gd name="csY19" fmla="*/ 3421856 h 5114925"/>
              <a:gd name="csX20" fmla="*/ 1014413 w 7329297"/>
              <a:gd name="csY20" fmla="*/ 3507581 h 5114925"/>
              <a:gd name="csX21" fmla="*/ 1092994 w 7329297"/>
              <a:gd name="csY21" fmla="*/ 3857625 h 5114925"/>
              <a:gd name="csX22" fmla="*/ 1303687 w 7329297"/>
              <a:gd name="csY22" fmla="*/ 4146995 h 5114925"/>
              <a:gd name="csX23" fmla="*/ 1650206 w 7329297"/>
              <a:gd name="csY23" fmla="*/ 4250627 h 5114925"/>
              <a:gd name="csX24" fmla="*/ 2200275 w 7329297"/>
              <a:gd name="csY24" fmla="*/ 3900583 h 5114925"/>
              <a:gd name="csX25" fmla="*/ 2300288 w 7329297"/>
              <a:gd name="csY25" fmla="*/ 3400520 h 5114925"/>
              <a:gd name="csX26" fmla="*/ 2193131 w 7329297"/>
              <a:gd name="csY26" fmla="*/ 2850452 h 5114925"/>
              <a:gd name="csX27" fmla="*/ 1643063 w 7329297"/>
              <a:gd name="csY27" fmla="*/ 2514695 h 5114925"/>
              <a:gd name="csX28" fmla="*/ 1478756 w 7329297"/>
              <a:gd name="csY28" fmla="*/ 2561178 h 5114925"/>
              <a:gd name="csX29" fmla="*/ 1271588 w 7329297"/>
              <a:gd name="csY29" fmla="*/ 2693384 h 5114925"/>
              <a:gd name="csX30" fmla="*/ 1214438 w 7329297"/>
              <a:gd name="csY30" fmla="*/ 2714816 h 5114925"/>
              <a:gd name="csX31" fmla="*/ 1150144 w 7329297"/>
              <a:gd name="csY31" fmla="*/ 2671953 h 5114925"/>
              <a:gd name="csX32" fmla="*/ 728663 w 7329297"/>
              <a:gd name="csY32" fmla="*/ 2079022 h 5114925"/>
              <a:gd name="csX33" fmla="*/ 714375 w 7329297"/>
              <a:gd name="csY33" fmla="*/ 2029016 h 5114925"/>
              <a:gd name="csX34" fmla="*/ 742950 w 7329297"/>
              <a:gd name="csY34" fmla="*/ 1957578 h 5114925"/>
              <a:gd name="csX35" fmla="*/ 1878806 w 7329297"/>
              <a:gd name="csY35" fmla="*/ 964597 h 5114925"/>
              <a:gd name="csX36" fmla="*/ 1889474 w 7329297"/>
              <a:gd name="csY36" fmla="*/ 936022 h 5114925"/>
              <a:gd name="csX37" fmla="*/ 1864519 w 7329297"/>
              <a:gd name="csY37" fmla="*/ 921734 h 5114925"/>
              <a:gd name="csX38" fmla="*/ 185642 w 7329297"/>
              <a:gd name="csY38" fmla="*/ 921734 h 5114925"/>
              <a:gd name="csX39" fmla="*/ 124873 w 7329297"/>
              <a:gd name="csY39" fmla="*/ 896779 h 5114925"/>
              <a:gd name="csX40" fmla="*/ 99917 w 7329297"/>
              <a:gd name="csY40" fmla="*/ 836009 h 5114925"/>
              <a:gd name="csX41" fmla="*/ 99917 w 7329297"/>
              <a:gd name="csY41" fmla="*/ 142875 h 5114925"/>
              <a:gd name="csX42" fmla="*/ 124873 w 7329297"/>
              <a:gd name="csY42" fmla="*/ 82105 h 5114925"/>
              <a:gd name="csX43" fmla="*/ 185642 w 7329297"/>
              <a:gd name="csY43" fmla="*/ 57150 h 5114925"/>
              <a:gd name="csX44" fmla="*/ 5571934 w 7329297"/>
              <a:gd name="csY44" fmla="*/ 0 h 5114925"/>
              <a:gd name="csX45" fmla="*/ 6454140 w 7329297"/>
              <a:gd name="csY45" fmla="*/ 189357 h 5114925"/>
              <a:gd name="csX46" fmla="*/ 7032783 w 7329297"/>
              <a:gd name="csY46" fmla="*/ 700088 h 5114925"/>
              <a:gd name="csX47" fmla="*/ 7236428 w 7329297"/>
              <a:gd name="csY47" fmla="*/ 1414464 h 5114925"/>
              <a:gd name="csX48" fmla="*/ 7086409 w 7329297"/>
              <a:gd name="csY48" fmla="*/ 2028825 h 5114925"/>
              <a:gd name="csX49" fmla="*/ 6636353 w 7329297"/>
              <a:gd name="csY49" fmla="*/ 2707481 h 5114925"/>
              <a:gd name="csX50" fmla="*/ 6157722 w 7329297"/>
              <a:gd name="csY50" fmla="*/ 3257550 h 5114925"/>
              <a:gd name="csX51" fmla="*/ 5393340 w 7329297"/>
              <a:gd name="csY51" fmla="*/ 4043363 h 5114925"/>
              <a:gd name="csX52" fmla="*/ 5286184 w 7329297"/>
              <a:gd name="csY52" fmla="*/ 4150519 h 5114925"/>
              <a:gd name="csX53" fmla="*/ 5279040 w 7329297"/>
              <a:gd name="csY53" fmla="*/ 4179094 h 5114925"/>
              <a:gd name="csX54" fmla="*/ 5307615 w 7329297"/>
              <a:gd name="csY54" fmla="*/ 4193381 h 5114925"/>
              <a:gd name="csX55" fmla="*/ 7243572 w 7329297"/>
              <a:gd name="csY55" fmla="*/ 4193381 h 5114925"/>
              <a:gd name="csX56" fmla="*/ 7304341 w 7329297"/>
              <a:gd name="csY56" fmla="*/ 4218337 h 5114925"/>
              <a:gd name="csX57" fmla="*/ 7329297 w 7329297"/>
              <a:gd name="csY57" fmla="*/ 4279106 h 5114925"/>
              <a:gd name="csX58" fmla="*/ 7329297 w 7329297"/>
              <a:gd name="csY58" fmla="*/ 4972050 h 5114925"/>
              <a:gd name="csX59" fmla="*/ 7304341 w 7329297"/>
              <a:gd name="csY59" fmla="*/ 5032820 h 5114925"/>
              <a:gd name="csX60" fmla="*/ 7243572 w 7329297"/>
              <a:gd name="csY60" fmla="*/ 5057775 h 5114925"/>
              <a:gd name="csX61" fmla="*/ 4028884 w 7329297"/>
              <a:gd name="csY61" fmla="*/ 5057775 h 5114925"/>
              <a:gd name="csX62" fmla="*/ 3968114 w 7329297"/>
              <a:gd name="csY62" fmla="*/ 5032820 h 5114925"/>
              <a:gd name="csX63" fmla="*/ 3943159 w 7329297"/>
              <a:gd name="csY63" fmla="*/ 4972050 h 5114925"/>
              <a:gd name="csX64" fmla="*/ 3943159 w 7329297"/>
              <a:gd name="csY64" fmla="*/ 4314825 h 5114925"/>
              <a:gd name="csX65" fmla="*/ 3986022 w 7329297"/>
              <a:gd name="csY65" fmla="*/ 4207669 h 5114925"/>
              <a:gd name="csX66" fmla="*/ 4700397 w 7329297"/>
              <a:gd name="csY66" fmla="*/ 3461099 h 5114925"/>
              <a:gd name="csX67" fmla="*/ 5157597 w 7329297"/>
              <a:gd name="csY67" fmla="*/ 2957417 h 5114925"/>
              <a:gd name="csX68" fmla="*/ 5564790 w 7329297"/>
              <a:gd name="csY68" fmla="*/ 2507362 h 5114925"/>
              <a:gd name="csX69" fmla="*/ 6214872 w 7329297"/>
              <a:gd name="csY69" fmla="*/ 1435799 h 5114925"/>
              <a:gd name="csX70" fmla="*/ 6036278 w 7329297"/>
              <a:gd name="csY70" fmla="*/ 1025081 h 5114925"/>
              <a:gd name="csX71" fmla="*/ 5571934 w 7329297"/>
              <a:gd name="csY71" fmla="*/ 864299 h 5114925"/>
              <a:gd name="csX72" fmla="*/ 5107590 w 7329297"/>
              <a:gd name="csY72" fmla="*/ 1025081 h 5114925"/>
              <a:gd name="csX73" fmla="*/ 4928997 w 7329297"/>
              <a:gd name="csY73" fmla="*/ 1450086 h 5114925"/>
              <a:gd name="csX74" fmla="*/ 4928997 w 7329297"/>
              <a:gd name="csY74" fmla="*/ 1628680 h 5114925"/>
              <a:gd name="csX75" fmla="*/ 4904041 w 7329297"/>
              <a:gd name="csY75" fmla="*/ 1689449 h 5114925"/>
              <a:gd name="csX76" fmla="*/ 4843272 w 7329297"/>
              <a:gd name="csY76" fmla="*/ 1714405 h 5114925"/>
              <a:gd name="csX77" fmla="*/ 4000309 w 7329297"/>
              <a:gd name="csY77" fmla="*/ 1714405 h 5114925"/>
              <a:gd name="csX78" fmla="*/ 3939539 w 7329297"/>
              <a:gd name="csY78" fmla="*/ 1689449 h 5114925"/>
              <a:gd name="csX79" fmla="*/ 3914584 w 7329297"/>
              <a:gd name="csY79" fmla="*/ 1628680 h 5114925"/>
              <a:gd name="csX80" fmla="*/ 3914584 w 7329297"/>
              <a:gd name="csY80" fmla="*/ 1292924 h 5114925"/>
              <a:gd name="csX81" fmla="*/ 4157472 w 7329297"/>
              <a:gd name="csY81" fmla="*/ 610743 h 5114925"/>
              <a:gd name="csX82" fmla="*/ 4746879 w 7329297"/>
              <a:gd name="csY82" fmla="*/ 157163 h 5114925"/>
              <a:gd name="csX83" fmla="*/ 5571934 w 7329297"/>
              <a:gd name="csY83" fmla="*/ 0 h 5114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</a:cxnLst>
            <a:rect l="l" t="t" r="r" b="b"/>
            <a:pathLst>
              <a:path w="7329297" h="5114925">
                <a:moveTo>
                  <a:pt x="185642" y="57150"/>
                </a:moveTo>
                <a:lnTo>
                  <a:pt x="3164586" y="57150"/>
                </a:lnTo>
                <a:cubicBezTo>
                  <a:pt x="3188399" y="57150"/>
                  <a:pt x="3208592" y="65532"/>
                  <a:pt x="3225356" y="82105"/>
                </a:cubicBezTo>
                <a:cubicBezTo>
                  <a:pt x="3242024" y="98870"/>
                  <a:pt x="3250311" y="119063"/>
                  <a:pt x="3250311" y="142875"/>
                </a:cubicBezTo>
                <a:lnTo>
                  <a:pt x="3250311" y="928688"/>
                </a:lnTo>
                <a:cubicBezTo>
                  <a:pt x="3250311" y="966883"/>
                  <a:pt x="3233547" y="1002602"/>
                  <a:pt x="3200305" y="1035844"/>
                </a:cubicBezTo>
                <a:lnTo>
                  <a:pt x="2264474" y="1893094"/>
                </a:lnTo>
                <a:cubicBezTo>
                  <a:pt x="2254853" y="1902714"/>
                  <a:pt x="2251329" y="1912144"/>
                  <a:pt x="2253806" y="1921669"/>
                </a:cubicBezTo>
                <a:cubicBezTo>
                  <a:pt x="2256187" y="1931289"/>
                  <a:pt x="2266855" y="1935956"/>
                  <a:pt x="2286000" y="1935956"/>
                </a:cubicBezTo>
                <a:cubicBezTo>
                  <a:pt x="2700338" y="2017014"/>
                  <a:pt x="2995613" y="2262188"/>
                  <a:pt x="3171825" y="2671763"/>
                </a:cubicBezTo>
                <a:cubicBezTo>
                  <a:pt x="3267075" y="2890838"/>
                  <a:pt x="3314700" y="3143250"/>
                  <a:pt x="3314700" y="3429000"/>
                </a:cubicBezTo>
                <a:lnTo>
                  <a:pt x="3314605" y="3429000"/>
                </a:lnTo>
                <a:cubicBezTo>
                  <a:pt x="3314605" y="3686175"/>
                  <a:pt x="3271742" y="3924395"/>
                  <a:pt x="3186017" y="4143375"/>
                </a:cubicBezTo>
                <a:cubicBezTo>
                  <a:pt x="3071717" y="4448175"/>
                  <a:pt x="2879979" y="4686300"/>
                  <a:pt x="2610993" y="4857750"/>
                </a:cubicBezTo>
                <a:cubicBezTo>
                  <a:pt x="2341912" y="5029200"/>
                  <a:pt x="2023967" y="5114925"/>
                  <a:pt x="1657350" y="5114925"/>
                </a:cubicBezTo>
                <a:cubicBezTo>
                  <a:pt x="1290733" y="5114925"/>
                  <a:pt x="977456" y="5024533"/>
                  <a:pt x="703707" y="4843463"/>
                </a:cubicBezTo>
                <a:cubicBezTo>
                  <a:pt x="429768" y="4662488"/>
                  <a:pt x="233363" y="4417314"/>
                  <a:pt x="114300" y="4107656"/>
                </a:cubicBezTo>
                <a:cubicBezTo>
                  <a:pt x="47530" y="3921919"/>
                  <a:pt x="9525" y="3721894"/>
                  <a:pt x="0" y="3507581"/>
                </a:cubicBezTo>
                <a:cubicBezTo>
                  <a:pt x="0" y="3450431"/>
                  <a:pt x="28575" y="3421856"/>
                  <a:pt x="85725" y="3421856"/>
                </a:cubicBezTo>
                <a:lnTo>
                  <a:pt x="928688" y="3421856"/>
                </a:lnTo>
                <a:cubicBezTo>
                  <a:pt x="985838" y="3421856"/>
                  <a:pt x="1014413" y="3450431"/>
                  <a:pt x="1014413" y="3507581"/>
                </a:cubicBezTo>
                <a:cubicBezTo>
                  <a:pt x="1033367" y="3664744"/>
                  <a:pt x="1059656" y="3781520"/>
                  <a:pt x="1092994" y="3857625"/>
                </a:cubicBezTo>
                <a:cubicBezTo>
                  <a:pt x="1135856" y="3981545"/>
                  <a:pt x="1206056" y="4077938"/>
                  <a:pt x="1303687" y="4146995"/>
                </a:cubicBezTo>
                <a:cubicBezTo>
                  <a:pt x="1401223" y="4216051"/>
                  <a:pt x="1516761" y="4250627"/>
                  <a:pt x="1650206" y="4250627"/>
                </a:cubicBezTo>
                <a:cubicBezTo>
                  <a:pt x="1916906" y="4250627"/>
                  <a:pt x="2100263" y="4133945"/>
                  <a:pt x="2200275" y="3900583"/>
                </a:cubicBezTo>
                <a:cubicBezTo>
                  <a:pt x="2266950" y="3757708"/>
                  <a:pt x="2300288" y="3591020"/>
                  <a:pt x="2300288" y="3400520"/>
                </a:cubicBezTo>
                <a:cubicBezTo>
                  <a:pt x="2300288" y="3176683"/>
                  <a:pt x="2264569" y="2993327"/>
                  <a:pt x="2193131" y="2850452"/>
                </a:cubicBezTo>
                <a:cubicBezTo>
                  <a:pt x="2083499" y="2626614"/>
                  <a:pt x="1900238" y="2514695"/>
                  <a:pt x="1643063" y="2514695"/>
                </a:cubicBezTo>
                <a:cubicBezTo>
                  <a:pt x="1590580" y="2514695"/>
                  <a:pt x="1535906" y="2530221"/>
                  <a:pt x="1478756" y="2561178"/>
                </a:cubicBezTo>
                <a:cubicBezTo>
                  <a:pt x="1421606" y="2592229"/>
                  <a:pt x="1352550" y="2636234"/>
                  <a:pt x="1271588" y="2693384"/>
                </a:cubicBezTo>
                <a:cubicBezTo>
                  <a:pt x="1252538" y="2707672"/>
                  <a:pt x="1233392" y="2714816"/>
                  <a:pt x="1214438" y="2714816"/>
                </a:cubicBezTo>
                <a:cubicBezTo>
                  <a:pt x="1185863" y="2714816"/>
                  <a:pt x="1164431" y="2700528"/>
                  <a:pt x="1150144" y="2671953"/>
                </a:cubicBezTo>
                <a:lnTo>
                  <a:pt x="728663" y="2079022"/>
                </a:lnTo>
                <a:cubicBezTo>
                  <a:pt x="719042" y="2064734"/>
                  <a:pt x="714375" y="2048066"/>
                  <a:pt x="714375" y="2029016"/>
                </a:cubicBezTo>
                <a:cubicBezTo>
                  <a:pt x="714375" y="2000441"/>
                  <a:pt x="723900" y="1976628"/>
                  <a:pt x="742950" y="1957578"/>
                </a:cubicBezTo>
                <a:lnTo>
                  <a:pt x="1878806" y="964597"/>
                </a:lnTo>
                <a:cubicBezTo>
                  <a:pt x="1888331" y="955072"/>
                  <a:pt x="1891856" y="945642"/>
                  <a:pt x="1889474" y="936022"/>
                </a:cubicBezTo>
                <a:cubicBezTo>
                  <a:pt x="1886998" y="926497"/>
                  <a:pt x="1878806" y="921734"/>
                  <a:pt x="1864519" y="921734"/>
                </a:cubicBezTo>
                <a:lnTo>
                  <a:pt x="185642" y="921734"/>
                </a:lnTo>
                <a:cubicBezTo>
                  <a:pt x="161735" y="921734"/>
                  <a:pt x="141542" y="913448"/>
                  <a:pt x="124873" y="896779"/>
                </a:cubicBezTo>
                <a:cubicBezTo>
                  <a:pt x="108109" y="880110"/>
                  <a:pt x="99917" y="859917"/>
                  <a:pt x="99917" y="836009"/>
                </a:cubicBezTo>
                <a:lnTo>
                  <a:pt x="99917" y="142875"/>
                </a:lnTo>
                <a:cubicBezTo>
                  <a:pt x="99917" y="119063"/>
                  <a:pt x="108204" y="98870"/>
                  <a:pt x="124873" y="82105"/>
                </a:cubicBezTo>
                <a:cubicBezTo>
                  <a:pt x="141542" y="65342"/>
                  <a:pt x="161735" y="57150"/>
                  <a:pt x="185642" y="57150"/>
                </a:cubicBezTo>
                <a:close/>
                <a:moveTo>
                  <a:pt x="5571934" y="0"/>
                </a:moveTo>
                <a:cubicBezTo>
                  <a:pt x="5910072" y="0"/>
                  <a:pt x="6204204" y="63151"/>
                  <a:pt x="6454140" y="189357"/>
                </a:cubicBezTo>
                <a:cubicBezTo>
                  <a:pt x="6704171" y="315563"/>
                  <a:pt x="6897052" y="485775"/>
                  <a:pt x="7032783" y="700088"/>
                </a:cubicBezTo>
                <a:cubicBezTo>
                  <a:pt x="7168515" y="914400"/>
                  <a:pt x="7236428" y="1152620"/>
                  <a:pt x="7236428" y="1414464"/>
                </a:cubicBezTo>
                <a:cubicBezTo>
                  <a:pt x="7236428" y="1614489"/>
                  <a:pt x="7186422" y="1819276"/>
                  <a:pt x="7086409" y="2028825"/>
                </a:cubicBezTo>
                <a:cubicBezTo>
                  <a:pt x="6986397" y="2238470"/>
                  <a:pt x="6836378" y="2464594"/>
                  <a:pt x="6636353" y="2707481"/>
                </a:cubicBezTo>
                <a:cubicBezTo>
                  <a:pt x="6488715" y="2893219"/>
                  <a:pt x="6329172" y="3076575"/>
                  <a:pt x="6157722" y="3257550"/>
                </a:cubicBezTo>
                <a:cubicBezTo>
                  <a:pt x="5986272" y="3438620"/>
                  <a:pt x="5731478" y="3700463"/>
                  <a:pt x="5393340" y="4043363"/>
                </a:cubicBezTo>
                <a:lnTo>
                  <a:pt x="5286184" y="4150519"/>
                </a:lnTo>
                <a:cubicBezTo>
                  <a:pt x="5276564" y="4160139"/>
                  <a:pt x="5274278" y="4169569"/>
                  <a:pt x="5279040" y="4179094"/>
                </a:cubicBezTo>
                <a:cubicBezTo>
                  <a:pt x="5283707" y="4188714"/>
                  <a:pt x="5293328" y="4193381"/>
                  <a:pt x="5307615" y="4193381"/>
                </a:cubicBezTo>
                <a:lnTo>
                  <a:pt x="7243572" y="4193381"/>
                </a:lnTo>
                <a:cubicBezTo>
                  <a:pt x="7267384" y="4193381"/>
                  <a:pt x="7287577" y="4201764"/>
                  <a:pt x="7304341" y="4218337"/>
                </a:cubicBezTo>
                <a:cubicBezTo>
                  <a:pt x="7321010" y="4235101"/>
                  <a:pt x="7329297" y="4255294"/>
                  <a:pt x="7329297" y="4279106"/>
                </a:cubicBezTo>
                <a:lnTo>
                  <a:pt x="7329297" y="4972050"/>
                </a:lnTo>
                <a:cubicBezTo>
                  <a:pt x="7329297" y="4995958"/>
                  <a:pt x="7320915" y="5016151"/>
                  <a:pt x="7304341" y="5032820"/>
                </a:cubicBezTo>
                <a:cubicBezTo>
                  <a:pt x="7287768" y="5049489"/>
                  <a:pt x="7267384" y="5057775"/>
                  <a:pt x="7243572" y="5057775"/>
                </a:cubicBezTo>
                <a:lnTo>
                  <a:pt x="4028884" y="5057775"/>
                </a:lnTo>
                <a:cubicBezTo>
                  <a:pt x="4004976" y="5057775"/>
                  <a:pt x="3984783" y="5049489"/>
                  <a:pt x="3968114" y="5032820"/>
                </a:cubicBezTo>
                <a:cubicBezTo>
                  <a:pt x="3951351" y="5016151"/>
                  <a:pt x="3943159" y="4995958"/>
                  <a:pt x="3943159" y="4972050"/>
                </a:cubicBezTo>
                <a:lnTo>
                  <a:pt x="3943159" y="4314825"/>
                </a:lnTo>
                <a:cubicBezTo>
                  <a:pt x="3943159" y="4271963"/>
                  <a:pt x="3957447" y="4236244"/>
                  <a:pt x="3986022" y="4207669"/>
                </a:cubicBezTo>
                <a:cubicBezTo>
                  <a:pt x="4219289" y="3979069"/>
                  <a:pt x="4457509" y="3730276"/>
                  <a:pt x="4700397" y="3461099"/>
                </a:cubicBezTo>
                <a:cubicBezTo>
                  <a:pt x="4943284" y="3192113"/>
                  <a:pt x="5095684" y="3024188"/>
                  <a:pt x="5157597" y="2957417"/>
                </a:cubicBezTo>
                <a:cubicBezTo>
                  <a:pt x="5290851" y="2800255"/>
                  <a:pt x="5426582" y="2650236"/>
                  <a:pt x="5564790" y="2507362"/>
                </a:cubicBezTo>
                <a:cubicBezTo>
                  <a:pt x="5998082" y="2026349"/>
                  <a:pt x="6214872" y="1669161"/>
                  <a:pt x="6214872" y="1435799"/>
                </a:cubicBezTo>
                <a:cubicBezTo>
                  <a:pt x="6214872" y="1269111"/>
                  <a:pt x="6155245" y="1132142"/>
                  <a:pt x="6036278" y="1025081"/>
                </a:cubicBezTo>
                <a:cubicBezTo>
                  <a:pt x="5917215" y="917924"/>
                  <a:pt x="5762339" y="864299"/>
                  <a:pt x="5571934" y="864299"/>
                </a:cubicBezTo>
                <a:cubicBezTo>
                  <a:pt x="5381529" y="864299"/>
                  <a:pt x="5226557" y="917829"/>
                  <a:pt x="5107590" y="1025081"/>
                </a:cubicBezTo>
                <a:cubicBezTo>
                  <a:pt x="4988528" y="1132237"/>
                  <a:pt x="4928997" y="1273969"/>
                  <a:pt x="4928997" y="1450086"/>
                </a:cubicBezTo>
                <a:lnTo>
                  <a:pt x="4928997" y="1628680"/>
                </a:lnTo>
                <a:cubicBezTo>
                  <a:pt x="4928997" y="1652589"/>
                  <a:pt x="4920614" y="1672781"/>
                  <a:pt x="4904041" y="1689449"/>
                </a:cubicBezTo>
                <a:cubicBezTo>
                  <a:pt x="4887468" y="1706118"/>
                  <a:pt x="4867084" y="1714405"/>
                  <a:pt x="4843272" y="1714405"/>
                </a:cubicBezTo>
                <a:lnTo>
                  <a:pt x="4000309" y="1714405"/>
                </a:lnTo>
                <a:cubicBezTo>
                  <a:pt x="3976401" y="1714405"/>
                  <a:pt x="3956208" y="1706118"/>
                  <a:pt x="3939539" y="1689449"/>
                </a:cubicBezTo>
                <a:cubicBezTo>
                  <a:pt x="3922776" y="1672781"/>
                  <a:pt x="3914584" y="1652589"/>
                  <a:pt x="3914584" y="1628680"/>
                </a:cubicBezTo>
                <a:lnTo>
                  <a:pt x="3914584" y="1292924"/>
                </a:lnTo>
                <a:cubicBezTo>
                  <a:pt x="3928872" y="1035749"/>
                  <a:pt x="4009834" y="808387"/>
                  <a:pt x="4157472" y="610743"/>
                </a:cubicBezTo>
                <a:cubicBezTo>
                  <a:pt x="4305014" y="413195"/>
                  <a:pt x="4501514" y="261938"/>
                  <a:pt x="4746879" y="157163"/>
                </a:cubicBezTo>
                <a:cubicBezTo>
                  <a:pt x="4992147" y="52483"/>
                  <a:pt x="5267134" y="0"/>
                  <a:pt x="557193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60DD2445-28A5-ACB7-E1F3-A75144D1486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arbakzent links">
            <a:extLst>
              <a:ext uri="{FF2B5EF4-FFF2-40B4-BE49-F238E27FC236}">
                <a16:creationId xmlns:a16="http://schemas.microsoft.com/office/drawing/2014/main" id="{3DC529CC-5656-7FE1-D2D2-B9C9164B7A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C487EA8-91A9-3CD7-6309-2BED56A49E96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5" name="Textplatzhalter 6">
            <a:extLst>
              <a:ext uri="{FF2B5EF4-FFF2-40B4-BE49-F238E27FC236}">
                <a16:creationId xmlns:a16="http://schemas.microsoft.com/office/drawing/2014/main" id="{55BCF6F6-D747-95F7-40D2-A8581648DE20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9391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33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9D7A5279-4C0F-F057-8590-AF77854591B2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2"/>
            </p:custDataLst>
          </p:nvPr>
        </p:nvSpPr>
        <p:spPr>
          <a:xfrm>
            <a:off x="4407595" y="987261"/>
            <a:ext cx="7064407" cy="4981740"/>
          </a:xfrm>
          <a:custGeom>
            <a:avLst/>
            <a:gdLst>
              <a:gd name="csX0" fmla="*/ 4043172 w 7172229"/>
              <a:gd name="csY0" fmla="*/ 0 h 5057775"/>
              <a:gd name="csX1" fmla="*/ 7022115 w 7172229"/>
              <a:gd name="csY1" fmla="*/ 0 h 5057775"/>
              <a:gd name="csX2" fmla="*/ 7082885 w 7172229"/>
              <a:gd name="csY2" fmla="*/ 24955 h 5057775"/>
              <a:gd name="csX3" fmla="*/ 7107840 w 7172229"/>
              <a:gd name="csY3" fmla="*/ 85725 h 5057775"/>
              <a:gd name="csX4" fmla="*/ 7107840 w 7172229"/>
              <a:gd name="csY4" fmla="*/ 871538 h 5057775"/>
              <a:gd name="csX5" fmla="*/ 7057834 w 7172229"/>
              <a:gd name="csY5" fmla="*/ 978694 h 5057775"/>
              <a:gd name="csX6" fmla="*/ 6122003 w 7172229"/>
              <a:gd name="csY6" fmla="*/ 1835945 h 5057775"/>
              <a:gd name="csX7" fmla="*/ 6111335 w 7172229"/>
              <a:gd name="csY7" fmla="*/ 1864519 h 5057775"/>
              <a:gd name="csX8" fmla="*/ 6143529 w 7172229"/>
              <a:gd name="csY8" fmla="*/ 1878807 h 5057775"/>
              <a:gd name="csX9" fmla="*/ 7029354 w 7172229"/>
              <a:gd name="csY9" fmla="*/ 2614614 h 5057775"/>
              <a:gd name="csX10" fmla="*/ 7172229 w 7172229"/>
              <a:gd name="csY10" fmla="*/ 3371850 h 5057775"/>
              <a:gd name="csX11" fmla="*/ 7172134 w 7172229"/>
              <a:gd name="csY11" fmla="*/ 3371850 h 5057775"/>
              <a:gd name="csX12" fmla="*/ 7043547 w 7172229"/>
              <a:gd name="csY12" fmla="*/ 4086225 h 5057775"/>
              <a:gd name="csX13" fmla="*/ 6468427 w 7172229"/>
              <a:gd name="csY13" fmla="*/ 4800600 h 5057775"/>
              <a:gd name="csX14" fmla="*/ 5514784 w 7172229"/>
              <a:gd name="csY14" fmla="*/ 5057775 h 5057775"/>
              <a:gd name="csX15" fmla="*/ 4561141 w 7172229"/>
              <a:gd name="csY15" fmla="*/ 4786313 h 5057775"/>
              <a:gd name="csX16" fmla="*/ 3971734 w 7172229"/>
              <a:gd name="csY16" fmla="*/ 4050506 h 5057775"/>
              <a:gd name="csX17" fmla="*/ 3857434 w 7172229"/>
              <a:gd name="csY17" fmla="*/ 3450431 h 5057775"/>
              <a:gd name="csX18" fmla="*/ 3943159 w 7172229"/>
              <a:gd name="csY18" fmla="*/ 3364706 h 5057775"/>
              <a:gd name="csX19" fmla="*/ 4786122 w 7172229"/>
              <a:gd name="csY19" fmla="*/ 3364706 h 5057775"/>
              <a:gd name="csX20" fmla="*/ 4871847 w 7172229"/>
              <a:gd name="csY20" fmla="*/ 3450431 h 5057775"/>
              <a:gd name="csX21" fmla="*/ 4950428 w 7172229"/>
              <a:gd name="csY21" fmla="*/ 3800475 h 5057775"/>
              <a:gd name="csX22" fmla="*/ 5161121 w 7172229"/>
              <a:gd name="csY22" fmla="*/ 4089845 h 5057775"/>
              <a:gd name="csX23" fmla="*/ 5507640 w 7172229"/>
              <a:gd name="csY23" fmla="*/ 4193477 h 5057775"/>
              <a:gd name="csX24" fmla="*/ 6057709 w 7172229"/>
              <a:gd name="csY24" fmla="*/ 3843433 h 5057775"/>
              <a:gd name="csX25" fmla="*/ 6157722 w 7172229"/>
              <a:gd name="csY25" fmla="*/ 3343370 h 5057775"/>
              <a:gd name="csX26" fmla="*/ 6050565 w 7172229"/>
              <a:gd name="csY26" fmla="*/ 2793303 h 5057775"/>
              <a:gd name="csX27" fmla="*/ 5500497 w 7172229"/>
              <a:gd name="csY27" fmla="*/ 2457545 h 5057775"/>
              <a:gd name="csX28" fmla="*/ 5336190 w 7172229"/>
              <a:gd name="csY28" fmla="*/ 2504029 h 5057775"/>
              <a:gd name="csX29" fmla="*/ 5129022 w 7172229"/>
              <a:gd name="csY29" fmla="*/ 2636235 h 5057775"/>
              <a:gd name="csX30" fmla="*/ 5071872 w 7172229"/>
              <a:gd name="csY30" fmla="*/ 2657667 h 5057775"/>
              <a:gd name="csX31" fmla="*/ 5007578 w 7172229"/>
              <a:gd name="csY31" fmla="*/ 2614804 h 5057775"/>
              <a:gd name="csX32" fmla="*/ 4586097 w 7172229"/>
              <a:gd name="csY32" fmla="*/ 2021873 h 5057775"/>
              <a:gd name="csX33" fmla="*/ 4571809 w 7172229"/>
              <a:gd name="csY33" fmla="*/ 1971866 h 5057775"/>
              <a:gd name="csX34" fmla="*/ 4600384 w 7172229"/>
              <a:gd name="csY34" fmla="*/ 1900429 h 5057775"/>
              <a:gd name="csX35" fmla="*/ 5736240 w 7172229"/>
              <a:gd name="csY35" fmla="*/ 907447 h 5057775"/>
              <a:gd name="csX36" fmla="*/ 5746908 w 7172229"/>
              <a:gd name="csY36" fmla="*/ 878873 h 5057775"/>
              <a:gd name="csX37" fmla="*/ 5721953 w 7172229"/>
              <a:gd name="csY37" fmla="*/ 864584 h 5057775"/>
              <a:gd name="csX38" fmla="*/ 4043172 w 7172229"/>
              <a:gd name="csY38" fmla="*/ 864584 h 5057775"/>
              <a:gd name="csX39" fmla="*/ 3982402 w 7172229"/>
              <a:gd name="csY39" fmla="*/ 839629 h 5057775"/>
              <a:gd name="csX40" fmla="*/ 3957447 w 7172229"/>
              <a:gd name="csY40" fmla="*/ 778859 h 5057775"/>
              <a:gd name="csX41" fmla="*/ 3957447 w 7172229"/>
              <a:gd name="csY41" fmla="*/ 85725 h 5057775"/>
              <a:gd name="csX42" fmla="*/ 3982402 w 7172229"/>
              <a:gd name="csY42" fmla="*/ 24955 h 5057775"/>
              <a:gd name="csX43" fmla="*/ 4043172 w 7172229"/>
              <a:gd name="csY43" fmla="*/ 0 h 5057775"/>
              <a:gd name="csX44" fmla="*/ 185642 w 7172229"/>
              <a:gd name="csY44" fmla="*/ 0 h 5057775"/>
              <a:gd name="csX45" fmla="*/ 3164586 w 7172229"/>
              <a:gd name="csY45" fmla="*/ 0 h 5057775"/>
              <a:gd name="csX46" fmla="*/ 3225356 w 7172229"/>
              <a:gd name="csY46" fmla="*/ 24955 h 5057775"/>
              <a:gd name="csX47" fmla="*/ 3250311 w 7172229"/>
              <a:gd name="csY47" fmla="*/ 85725 h 5057775"/>
              <a:gd name="csX48" fmla="*/ 3250311 w 7172229"/>
              <a:gd name="csY48" fmla="*/ 871538 h 5057775"/>
              <a:gd name="csX49" fmla="*/ 3200305 w 7172229"/>
              <a:gd name="csY49" fmla="*/ 978694 h 5057775"/>
              <a:gd name="csX50" fmla="*/ 2264474 w 7172229"/>
              <a:gd name="csY50" fmla="*/ 1835944 h 5057775"/>
              <a:gd name="csX51" fmla="*/ 2253807 w 7172229"/>
              <a:gd name="csY51" fmla="*/ 1864519 h 5057775"/>
              <a:gd name="csX52" fmla="*/ 2286000 w 7172229"/>
              <a:gd name="csY52" fmla="*/ 1878806 h 5057775"/>
              <a:gd name="csX53" fmla="*/ 3171825 w 7172229"/>
              <a:gd name="csY53" fmla="*/ 2614613 h 5057775"/>
              <a:gd name="csX54" fmla="*/ 3314700 w 7172229"/>
              <a:gd name="csY54" fmla="*/ 3371850 h 5057775"/>
              <a:gd name="csX55" fmla="*/ 3314605 w 7172229"/>
              <a:gd name="csY55" fmla="*/ 3371850 h 5057775"/>
              <a:gd name="csX56" fmla="*/ 3186017 w 7172229"/>
              <a:gd name="csY56" fmla="*/ 4086225 h 5057775"/>
              <a:gd name="csX57" fmla="*/ 2610993 w 7172229"/>
              <a:gd name="csY57" fmla="*/ 4800600 h 5057775"/>
              <a:gd name="csX58" fmla="*/ 1657350 w 7172229"/>
              <a:gd name="csY58" fmla="*/ 5057775 h 5057775"/>
              <a:gd name="csX59" fmla="*/ 703707 w 7172229"/>
              <a:gd name="csY59" fmla="*/ 4786313 h 5057775"/>
              <a:gd name="csX60" fmla="*/ 114300 w 7172229"/>
              <a:gd name="csY60" fmla="*/ 4050506 h 5057775"/>
              <a:gd name="csX61" fmla="*/ 0 w 7172229"/>
              <a:gd name="csY61" fmla="*/ 3450431 h 5057775"/>
              <a:gd name="csX62" fmla="*/ 85725 w 7172229"/>
              <a:gd name="csY62" fmla="*/ 3364706 h 5057775"/>
              <a:gd name="csX63" fmla="*/ 928688 w 7172229"/>
              <a:gd name="csY63" fmla="*/ 3364706 h 5057775"/>
              <a:gd name="csX64" fmla="*/ 1014413 w 7172229"/>
              <a:gd name="csY64" fmla="*/ 3450431 h 5057775"/>
              <a:gd name="csX65" fmla="*/ 1092994 w 7172229"/>
              <a:gd name="csY65" fmla="*/ 3800475 h 5057775"/>
              <a:gd name="csX66" fmla="*/ 1303687 w 7172229"/>
              <a:gd name="csY66" fmla="*/ 4089845 h 5057775"/>
              <a:gd name="csX67" fmla="*/ 1650206 w 7172229"/>
              <a:gd name="csY67" fmla="*/ 4193477 h 5057775"/>
              <a:gd name="csX68" fmla="*/ 2200275 w 7172229"/>
              <a:gd name="csY68" fmla="*/ 3843433 h 5057775"/>
              <a:gd name="csX69" fmla="*/ 2300288 w 7172229"/>
              <a:gd name="csY69" fmla="*/ 3343370 h 5057775"/>
              <a:gd name="csX70" fmla="*/ 2193131 w 7172229"/>
              <a:gd name="csY70" fmla="*/ 2793302 h 5057775"/>
              <a:gd name="csX71" fmla="*/ 1643063 w 7172229"/>
              <a:gd name="csY71" fmla="*/ 2457545 h 5057775"/>
              <a:gd name="csX72" fmla="*/ 1478756 w 7172229"/>
              <a:gd name="csY72" fmla="*/ 2504028 h 5057775"/>
              <a:gd name="csX73" fmla="*/ 1271588 w 7172229"/>
              <a:gd name="csY73" fmla="*/ 2636234 h 5057775"/>
              <a:gd name="csX74" fmla="*/ 1214438 w 7172229"/>
              <a:gd name="csY74" fmla="*/ 2657666 h 5057775"/>
              <a:gd name="csX75" fmla="*/ 1150144 w 7172229"/>
              <a:gd name="csY75" fmla="*/ 2614803 h 5057775"/>
              <a:gd name="csX76" fmla="*/ 728663 w 7172229"/>
              <a:gd name="csY76" fmla="*/ 2021872 h 5057775"/>
              <a:gd name="csX77" fmla="*/ 714375 w 7172229"/>
              <a:gd name="csY77" fmla="*/ 1971866 h 5057775"/>
              <a:gd name="csX78" fmla="*/ 742950 w 7172229"/>
              <a:gd name="csY78" fmla="*/ 1900428 h 5057775"/>
              <a:gd name="csX79" fmla="*/ 1878806 w 7172229"/>
              <a:gd name="csY79" fmla="*/ 907447 h 5057775"/>
              <a:gd name="csX80" fmla="*/ 1889474 w 7172229"/>
              <a:gd name="csY80" fmla="*/ 878872 h 5057775"/>
              <a:gd name="csX81" fmla="*/ 1864519 w 7172229"/>
              <a:gd name="csY81" fmla="*/ 864584 h 5057775"/>
              <a:gd name="csX82" fmla="*/ 185642 w 7172229"/>
              <a:gd name="csY82" fmla="*/ 864584 h 5057775"/>
              <a:gd name="csX83" fmla="*/ 124873 w 7172229"/>
              <a:gd name="csY83" fmla="*/ 839629 h 5057775"/>
              <a:gd name="csX84" fmla="*/ 99917 w 7172229"/>
              <a:gd name="csY84" fmla="*/ 778859 h 5057775"/>
              <a:gd name="csX85" fmla="*/ 99917 w 7172229"/>
              <a:gd name="csY85" fmla="*/ 85725 h 5057775"/>
              <a:gd name="csX86" fmla="*/ 124873 w 7172229"/>
              <a:gd name="csY86" fmla="*/ 24955 h 5057775"/>
              <a:gd name="csX87" fmla="*/ 185642 w 7172229"/>
              <a:gd name="csY87" fmla="*/ 0 h 50577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</a:cxnLst>
            <a:rect l="l" t="t" r="r" b="b"/>
            <a:pathLst>
              <a:path w="7172229" h="5057775">
                <a:moveTo>
                  <a:pt x="4043172" y="0"/>
                </a:moveTo>
                <a:lnTo>
                  <a:pt x="7022115" y="0"/>
                </a:lnTo>
                <a:cubicBezTo>
                  <a:pt x="7045928" y="0"/>
                  <a:pt x="7066121" y="8382"/>
                  <a:pt x="7082885" y="24955"/>
                </a:cubicBezTo>
                <a:cubicBezTo>
                  <a:pt x="7099554" y="41720"/>
                  <a:pt x="7107840" y="61913"/>
                  <a:pt x="7107840" y="85725"/>
                </a:cubicBezTo>
                <a:lnTo>
                  <a:pt x="7107840" y="871538"/>
                </a:lnTo>
                <a:cubicBezTo>
                  <a:pt x="7107840" y="909733"/>
                  <a:pt x="7091076" y="945452"/>
                  <a:pt x="7057834" y="978694"/>
                </a:cubicBezTo>
                <a:lnTo>
                  <a:pt x="6122003" y="1835945"/>
                </a:lnTo>
                <a:cubicBezTo>
                  <a:pt x="6112383" y="1845565"/>
                  <a:pt x="6108858" y="1854995"/>
                  <a:pt x="6111335" y="1864519"/>
                </a:cubicBezTo>
                <a:cubicBezTo>
                  <a:pt x="6113716" y="1874140"/>
                  <a:pt x="6124384" y="1878807"/>
                  <a:pt x="6143529" y="1878807"/>
                </a:cubicBezTo>
                <a:cubicBezTo>
                  <a:pt x="6557867" y="1959865"/>
                  <a:pt x="6853142" y="2205039"/>
                  <a:pt x="7029354" y="2614614"/>
                </a:cubicBezTo>
                <a:cubicBezTo>
                  <a:pt x="7124604" y="2833689"/>
                  <a:pt x="7172229" y="3086100"/>
                  <a:pt x="7172229" y="3371850"/>
                </a:cubicBezTo>
                <a:lnTo>
                  <a:pt x="7172134" y="3371850"/>
                </a:lnTo>
                <a:cubicBezTo>
                  <a:pt x="7172134" y="3629025"/>
                  <a:pt x="7129272" y="3867245"/>
                  <a:pt x="7043547" y="4086225"/>
                </a:cubicBezTo>
                <a:cubicBezTo>
                  <a:pt x="6929247" y="4391025"/>
                  <a:pt x="6737508" y="4629150"/>
                  <a:pt x="6468427" y="4800600"/>
                </a:cubicBezTo>
                <a:cubicBezTo>
                  <a:pt x="6199346" y="4972050"/>
                  <a:pt x="5881401" y="5057775"/>
                  <a:pt x="5514784" y="5057775"/>
                </a:cubicBezTo>
                <a:cubicBezTo>
                  <a:pt x="5148167" y="5057775"/>
                  <a:pt x="4834889" y="4967383"/>
                  <a:pt x="4561141" y="4786313"/>
                </a:cubicBezTo>
                <a:cubicBezTo>
                  <a:pt x="4287202" y="4605338"/>
                  <a:pt x="4090797" y="4360164"/>
                  <a:pt x="3971734" y="4050506"/>
                </a:cubicBezTo>
                <a:cubicBezTo>
                  <a:pt x="3904964" y="3864769"/>
                  <a:pt x="3866959" y="3664744"/>
                  <a:pt x="3857434" y="3450431"/>
                </a:cubicBezTo>
                <a:cubicBezTo>
                  <a:pt x="3857434" y="3393281"/>
                  <a:pt x="3886009" y="3364706"/>
                  <a:pt x="3943159" y="3364706"/>
                </a:cubicBezTo>
                <a:lnTo>
                  <a:pt x="4786122" y="3364706"/>
                </a:lnTo>
                <a:cubicBezTo>
                  <a:pt x="4843272" y="3364706"/>
                  <a:pt x="4871847" y="3393281"/>
                  <a:pt x="4871847" y="3450431"/>
                </a:cubicBezTo>
                <a:cubicBezTo>
                  <a:pt x="4890801" y="3607594"/>
                  <a:pt x="4917090" y="3724370"/>
                  <a:pt x="4950428" y="3800475"/>
                </a:cubicBezTo>
                <a:cubicBezTo>
                  <a:pt x="4993290" y="3924395"/>
                  <a:pt x="5063490" y="4020788"/>
                  <a:pt x="5161121" y="4089845"/>
                </a:cubicBezTo>
                <a:cubicBezTo>
                  <a:pt x="5258657" y="4158901"/>
                  <a:pt x="5374195" y="4193477"/>
                  <a:pt x="5507640" y="4193477"/>
                </a:cubicBezTo>
                <a:cubicBezTo>
                  <a:pt x="5774340" y="4193477"/>
                  <a:pt x="5957697" y="4076795"/>
                  <a:pt x="6057709" y="3843433"/>
                </a:cubicBezTo>
                <a:cubicBezTo>
                  <a:pt x="6124384" y="3700558"/>
                  <a:pt x="6157722" y="3533870"/>
                  <a:pt x="6157722" y="3343370"/>
                </a:cubicBezTo>
                <a:cubicBezTo>
                  <a:pt x="6157722" y="3119533"/>
                  <a:pt x="6122003" y="2936178"/>
                  <a:pt x="6050565" y="2793303"/>
                </a:cubicBezTo>
                <a:cubicBezTo>
                  <a:pt x="5940932" y="2569464"/>
                  <a:pt x="5757672" y="2457545"/>
                  <a:pt x="5500497" y="2457545"/>
                </a:cubicBezTo>
                <a:cubicBezTo>
                  <a:pt x="5448014" y="2457545"/>
                  <a:pt x="5393340" y="2473072"/>
                  <a:pt x="5336190" y="2504029"/>
                </a:cubicBezTo>
                <a:cubicBezTo>
                  <a:pt x="5279040" y="2535079"/>
                  <a:pt x="5209984" y="2579085"/>
                  <a:pt x="5129022" y="2636235"/>
                </a:cubicBezTo>
                <a:cubicBezTo>
                  <a:pt x="5109972" y="2650522"/>
                  <a:pt x="5090826" y="2657667"/>
                  <a:pt x="5071872" y="2657667"/>
                </a:cubicBezTo>
                <a:cubicBezTo>
                  <a:pt x="5043297" y="2657667"/>
                  <a:pt x="5021865" y="2643379"/>
                  <a:pt x="5007578" y="2614804"/>
                </a:cubicBezTo>
                <a:lnTo>
                  <a:pt x="4586097" y="2021873"/>
                </a:lnTo>
                <a:cubicBezTo>
                  <a:pt x="4576476" y="2007585"/>
                  <a:pt x="4571809" y="1990917"/>
                  <a:pt x="4571809" y="1971866"/>
                </a:cubicBezTo>
                <a:cubicBezTo>
                  <a:pt x="4571809" y="1943292"/>
                  <a:pt x="4581334" y="1919478"/>
                  <a:pt x="4600384" y="1900429"/>
                </a:cubicBezTo>
                <a:lnTo>
                  <a:pt x="5736240" y="907447"/>
                </a:lnTo>
                <a:cubicBezTo>
                  <a:pt x="5745765" y="897922"/>
                  <a:pt x="5749290" y="888492"/>
                  <a:pt x="5746908" y="878873"/>
                </a:cubicBezTo>
                <a:cubicBezTo>
                  <a:pt x="5744432" y="869347"/>
                  <a:pt x="5736240" y="864584"/>
                  <a:pt x="5721953" y="864584"/>
                </a:cubicBezTo>
                <a:lnTo>
                  <a:pt x="4043172" y="864584"/>
                </a:lnTo>
                <a:cubicBezTo>
                  <a:pt x="4019264" y="864584"/>
                  <a:pt x="3999071" y="856298"/>
                  <a:pt x="3982402" y="839629"/>
                </a:cubicBezTo>
                <a:cubicBezTo>
                  <a:pt x="3965638" y="822961"/>
                  <a:pt x="3957447" y="802767"/>
                  <a:pt x="3957447" y="778859"/>
                </a:cubicBezTo>
                <a:lnTo>
                  <a:pt x="3957447" y="85725"/>
                </a:lnTo>
                <a:cubicBezTo>
                  <a:pt x="3957447" y="61913"/>
                  <a:pt x="3965733" y="41720"/>
                  <a:pt x="3982402" y="24955"/>
                </a:cubicBezTo>
                <a:cubicBezTo>
                  <a:pt x="3999071" y="8192"/>
                  <a:pt x="4019264" y="0"/>
                  <a:pt x="4043172" y="0"/>
                </a:cubicBezTo>
                <a:close/>
                <a:moveTo>
                  <a:pt x="185642" y="0"/>
                </a:moveTo>
                <a:lnTo>
                  <a:pt x="3164586" y="0"/>
                </a:lnTo>
                <a:cubicBezTo>
                  <a:pt x="3188399" y="0"/>
                  <a:pt x="3208592" y="8382"/>
                  <a:pt x="3225356" y="24955"/>
                </a:cubicBezTo>
                <a:cubicBezTo>
                  <a:pt x="3242024" y="41720"/>
                  <a:pt x="3250311" y="61913"/>
                  <a:pt x="3250311" y="85725"/>
                </a:cubicBezTo>
                <a:lnTo>
                  <a:pt x="3250311" y="871538"/>
                </a:lnTo>
                <a:cubicBezTo>
                  <a:pt x="3250311" y="909733"/>
                  <a:pt x="3233547" y="945452"/>
                  <a:pt x="3200305" y="978694"/>
                </a:cubicBezTo>
                <a:lnTo>
                  <a:pt x="2264474" y="1835944"/>
                </a:lnTo>
                <a:cubicBezTo>
                  <a:pt x="2254853" y="1845564"/>
                  <a:pt x="2251329" y="1854994"/>
                  <a:pt x="2253807" y="1864519"/>
                </a:cubicBezTo>
                <a:cubicBezTo>
                  <a:pt x="2256187" y="1874139"/>
                  <a:pt x="2266855" y="1878806"/>
                  <a:pt x="2286000" y="1878806"/>
                </a:cubicBezTo>
                <a:cubicBezTo>
                  <a:pt x="2700338" y="1959864"/>
                  <a:pt x="2995613" y="2205038"/>
                  <a:pt x="3171825" y="2614613"/>
                </a:cubicBezTo>
                <a:cubicBezTo>
                  <a:pt x="3267075" y="2833688"/>
                  <a:pt x="3314700" y="3086100"/>
                  <a:pt x="3314700" y="3371850"/>
                </a:cubicBezTo>
                <a:lnTo>
                  <a:pt x="3314605" y="3371850"/>
                </a:lnTo>
                <a:cubicBezTo>
                  <a:pt x="3314605" y="3629025"/>
                  <a:pt x="3271742" y="3867245"/>
                  <a:pt x="3186017" y="4086225"/>
                </a:cubicBezTo>
                <a:cubicBezTo>
                  <a:pt x="3071717" y="4391025"/>
                  <a:pt x="2879979" y="4629150"/>
                  <a:pt x="2610993" y="4800600"/>
                </a:cubicBezTo>
                <a:cubicBezTo>
                  <a:pt x="2341913" y="4972050"/>
                  <a:pt x="2023967" y="5057775"/>
                  <a:pt x="1657350" y="5057775"/>
                </a:cubicBezTo>
                <a:cubicBezTo>
                  <a:pt x="1290733" y="5057775"/>
                  <a:pt x="977456" y="4967383"/>
                  <a:pt x="703707" y="4786313"/>
                </a:cubicBezTo>
                <a:cubicBezTo>
                  <a:pt x="429768" y="4605338"/>
                  <a:pt x="233363" y="4360164"/>
                  <a:pt x="114300" y="4050506"/>
                </a:cubicBezTo>
                <a:cubicBezTo>
                  <a:pt x="47530" y="3864769"/>
                  <a:pt x="9525" y="3664744"/>
                  <a:pt x="0" y="3450431"/>
                </a:cubicBezTo>
                <a:cubicBezTo>
                  <a:pt x="0" y="3393281"/>
                  <a:pt x="28575" y="3364706"/>
                  <a:pt x="85725" y="3364706"/>
                </a:cubicBezTo>
                <a:lnTo>
                  <a:pt x="928688" y="3364706"/>
                </a:lnTo>
                <a:cubicBezTo>
                  <a:pt x="985838" y="3364706"/>
                  <a:pt x="1014413" y="3393281"/>
                  <a:pt x="1014413" y="3450431"/>
                </a:cubicBezTo>
                <a:cubicBezTo>
                  <a:pt x="1033367" y="3607594"/>
                  <a:pt x="1059656" y="3724370"/>
                  <a:pt x="1092994" y="3800475"/>
                </a:cubicBezTo>
                <a:cubicBezTo>
                  <a:pt x="1135856" y="3924395"/>
                  <a:pt x="1206056" y="4020788"/>
                  <a:pt x="1303687" y="4089845"/>
                </a:cubicBezTo>
                <a:cubicBezTo>
                  <a:pt x="1401223" y="4158901"/>
                  <a:pt x="1516761" y="4193477"/>
                  <a:pt x="1650206" y="4193477"/>
                </a:cubicBezTo>
                <a:cubicBezTo>
                  <a:pt x="1916906" y="4193477"/>
                  <a:pt x="2100263" y="4076795"/>
                  <a:pt x="2200275" y="3843433"/>
                </a:cubicBezTo>
                <a:cubicBezTo>
                  <a:pt x="2266950" y="3700558"/>
                  <a:pt x="2300288" y="3533870"/>
                  <a:pt x="2300288" y="3343370"/>
                </a:cubicBezTo>
                <a:cubicBezTo>
                  <a:pt x="2300288" y="3119533"/>
                  <a:pt x="2264569" y="2936177"/>
                  <a:pt x="2193131" y="2793302"/>
                </a:cubicBezTo>
                <a:cubicBezTo>
                  <a:pt x="2083499" y="2569464"/>
                  <a:pt x="1900238" y="2457545"/>
                  <a:pt x="1643063" y="2457545"/>
                </a:cubicBezTo>
                <a:cubicBezTo>
                  <a:pt x="1590580" y="2457545"/>
                  <a:pt x="1535906" y="2473071"/>
                  <a:pt x="1478756" y="2504028"/>
                </a:cubicBezTo>
                <a:cubicBezTo>
                  <a:pt x="1421606" y="2535079"/>
                  <a:pt x="1352550" y="2579084"/>
                  <a:pt x="1271588" y="2636234"/>
                </a:cubicBezTo>
                <a:cubicBezTo>
                  <a:pt x="1252538" y="2650522"/>
                  <a:pt x="1233392" y="2657666"/>
                  <a:pt x="1214438" y="2657666"/>
                </a:cubicBezTo>
                <a:cubicBezTo>
                  <a:pt x="1185863" y="2657666"/>
                  <a:pt x="1164431" y="2643378"/>
                  <a:pt x="1150144" y="2614803"/>
                </a:cubicBezTo>
                <a:lnTo>
                  <a:pt x="728663" y="2021872"/>
                </a:lnTo>
                <a:cubicBezTo>
                  <a:pt x="719042" y="2007584"/>
                  <a:pt x="714375" y="1990916"/>
                  <a:pt x="714375" y="1971866"/>
                </a:cubicBezTo>
                <a:cubicBezTo>
                  <a:pt x="714375" y="1943291"/>
                  <a:pt x="723900" y="1919478"/>
                  <a:pt x="742950" y="1900428"/>
                </a:cubicBezTo>
                <a:lnTo>
                  <a:pt x="1878806" y="907447"/>
                </a:lnTo>
                <a:cubicBezTo>
                  <a:pt x="1888331" y="897922"/>
                  <a:pt x="1891856" y="888492"/>
                  <a:pt x="1889474" y="878872"/>
                </a:cubicBezTo>
                <a:cubicBezTo>
                  <a:pt x="1886998" y="869347"/>
                  <a:pt x="1878806" y="864584"/>
                  <a:pt x="1864519" y="864584"/>
                </a:cubicBezTo>
                <a:lnTo>
                  <a:pt x="185642" y="864584"/>
                </a:lnTo>
                <a:cubicBezTo>
                  <a:pt x="161735" y="864584"/>
                  <a:pt x="141542" y="856298"/>
                  <a:pt x="124873" y="839629"/>
                </a:cubicBezTo>
                <a:cubicBezTo>
                  <a:pt x="108109" y="822960"/>
                  <a:pt x="99917" y="802767"/>
                  <a:pt x="99917" y="778859"/>
                </a:cubicBezTo>
                <a:lnTo>
                  <a:pt x="99917" y="85725"/>
                </a:lnTo>
                <a:cubicBezTo>
                  <a:pt x="99917" y="61913"/>
                  <a:pt x="108204" y="41720"/>
                  <a:pt x="124873" y="24955"/>
                </a:cubicBezTo>
                <a:cubicBezTo>
                  <a:pt x="141542" y="8192"/>
                  <a:pt x="161735" y="0"/>
                  <a:pt x="18564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A49AB13-35E6-B4CC-7E37-0065CDFBF9A3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9" name="Textplatzhalter 6">
            <a:extLst>
              <a:ext uri="{FF2B5EF4-FFF2-40B4-BE49-F238E27FC236}">
                <a16:creationId xmlns:a16="http://schemas.microsoft.com/office/drawing/2014/main" id="{797AA3DC-8E12-8E3B-1898-A16A84A3A7AB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8571160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33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sz="800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sz="80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pPr/>
              <a:t>‹Nr.›</a:t>
            </a:fld>
            <a:endParaRPr lang="de-DE" sz="800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9D7A5279-4C0F-F057-8590-AF77854591B2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1"/>
            </p:custDataLst>
          </p:nvPr>
        </p:nvSpPr>
        <p:spPr>
          <a:xfrm>
            <a:off x="4407595" y="987261"/>
            <a:ext cx="7064407" cy="4981740"/>
          </a:xfrm>
          <a:custGeom>
            <a:avLst/>
            <a:gdLst>
              <a:gd name="csX0" fmla="*/ 4043172 w 7172229"/>
              <a:gd name="csY0" fmla="*/ 0 h 5057775"/>
              <a:gd name="csX1" fmla="*/ 7022115 w 7172229"/>
              <a:gd name="csY1" fmla="*/ 0 h 5057775"/>
              <a:gd name="csX2" fmla="*/ 7082885 w 7172229"/>
              <a:gd name="csY2" fmla="*/ 24955 h 5057775"/>
              <a:gd name="csX3" fmla="*/ 7107840 w 7172229"/>
              <a:gd name="csY3" fmla="*/ 85725 h 5057775"/>
              <a:gd name="csX4" fmla="*/ 7107840 w 7172229"/>
              <a:gd name="csY4" fmla="*/ 871538 h 5057775"/>
              <a:gd name="csX5" fmla="*/ 7057834 w 7172229"/>
              <a:gd name="csY5" fmla="*/ 978694 h 5057775"/>
              <a:gd name="csX6" fmla="*/ 6122003 w 7172229"/>
              <a:gd name="csY6" fmla="*/ 1835945 h 5057775"/>
              <a:gd name="csX7" fmla="*/ 6111335 w 7172229"/>
              <a:gd name="csY7" fmla="*/ 1864519 h 5057775"/>
              <a:gd name="csX8" fmla="*/ 6143529 w 7172229"/>
              <a:gd name="csY8" fmla="*/ 1878807 h 5057775"/>
              <a:gd name="csX9" fmla="*/ 7029354 w 7172229"/>
              <a:gd name="csY9" fmla="*/ 2614614 h 5057775"/>
              <a:gd name="csX10" fmla="*/ 7172229 w 7172229"/>
              <a:gd name="csY10" fmla="*/ 3371850 h 5057775"/>
              <a:gd name="csX11" fmla="*/ 7172134 w 7172229"/>
              <a:gd name="csY11" fmla="*/ 3371850 h 5057775"/>
              <a:gd name="csX12" fmla="*/ 7043547 w 7172229"/>
              <a:gd name="csY12" fmla="*/ 4086225 h 5057775"/>
              <a:gd name="csX13" fmla="*/ 6468427 w 7172229"/>
              <a:gd name="csY13" fmla="*/ 4800600 h 5057775"/>
              <a:gd name="csX14" fmla="*/ 5514784 w 7172229"/>
              <a:gd name="csY14" fmla="*/ 5057775 h 5057775"/>
              <a:gd name="csX15" fmla="*/ 4561141 w 7172229"/>
              <a:gd name="csY15" fmla="*/ 4786313 h 5057775"/>
              <a:gd name="csX16" fmla="*/ 3971734 w 7172229"/>
              <a:gd name="csY16" fmla="*/ 4050506 h 5057775"/>
              <a:gd name="csX17" fmla="*/ 3857434 w 7172229"/>
              <a:gd name="csY17" fmla="*/ 3450431 h 5057775"/>
              <a:gd name="csX18" fmla="*/ 3943159 w 7172229"/>
              <a:gd name="csY18" fmla="*/ 3364706 h 5057775"/>
              <a:gd name="csX19" fmla="*/ 4786122 w 7172229"/>
              <a:gd name="csY19" fmla="*/ 3364706 h 5057775"/>
              <a:gd name="csX20" fmla="*/ 4871847 w 7172229"/>
              <a:gd name="csY20" fmla="*/ 3450431 h 5057775"/>
              <a:gd name="csX21" fmla="*/ 4950428 w 7172229"/>
              <a:gd name="csY21" fmla="*/ 3800475 h 5057775"/>
              <a:gd name="csX22" fmla="*/ 5161121 w 7172229"/>
              <a:gd name="csY22" fmla="*/ 4089845 h 5057775"/>
              <a:gd name="csX23" fmla="*/ 5507640 w 7172229"/>
              <a:gd name="csY23" fmla="*/ 4193477 h 5057775"/>
              <a:gd name="csX24" fmla="*/ 6057709 w 7172229"/>
              <a:gd name="csY24" fmla="*/ 3843433 h 5057775"/>
              <a:gd name="csX25" fmla="*/ 6157722 w 7172229"/>
              <a:gd name="csY25" fmla="*/ 3343370 h 5057775"/>
              <a:gd name="csX26" fmla="*/ 6050565 w 7172229"/>
              <a:gd name="csY26" fmla="*/ 2793303 h 5057775"/>
              <a:gd name="csX27" fmla="*/ 5500497 w 7172229"/>
              <a:gd name="csY27" fmla="*/ 2457545 h 5057775"/>
              <a:gd name="csX28" fmla="*/ 5336190 w 7172229"/>
              <a:gd name="csY28" fmla="*/ 2504029 h 5057775"/>
              <a:gd name="csX29" fmla="*/ 5129022 w 7172229"/>
              <a:gd name="csY29" fmla="*/ 2636235 h 5057775"/>
              <a:gd name="csX30" fmla="*/ 5071872 w 7172229"/>
              <a:gd name="csY30" fmla="*/ 2657667 h 5057775"/>
              <a:gd name="csX31" fmla="*/ 5007578 w 7172229"/>
              <a:gd name="csY31" fmla="*/ 2614804 h 5057775"/>
              <a:gd name="csX32" fmla="*/ 4586097 w 7172229"/>
              <a:gd name="csY32" fmla="*/ 2021873 h 5057775"/>
              <a:gd name="csX33" fmla="*/ 4571809 w 7172229"/>
              <a:gd name="csY33" fmla="*/ 1971866 h 5057775"/>
              <a:gd name="csX34" fmla="*/ 4600384 w 7172229"/>
              <a:gd name="csY34" fmla="*/ 1900429 h 5057775"/>
              <a:gd name="csX35" fmla="*/ 5736240 w 7172229"/>
              <a:gd name="csY35" fmla="*/ 907447 h 5057775"/>
              <a:gd name="csX36" fmla="*/ 5746908 w 7172229"/>
              <a:gd name="csY36" fmla="*/ 878873 h 5057775"/>
              <a:gd name="csX37" fmla="*/ 5721953 w 7172229"/>
              <a:gd name="csY37" fmla="*/ 864584 h 5057775"/>
              <a:gd name="csX38" fmla="*/ 4043172 w 7172229"/>
              <a:gd name="csY38" fmla="*/ 864584 h 5057775"/>
              <a:gd name="csX39" fmla="*/ 3982402 w 7172229"/>
              <a:gd name="csY39" fmla="*/ 839629 h 5057775"/>
              <a:gd name="csX40" fmla="*/ 3957447 w 7172229"/>
              <a:gd name="csY40" fmla="*/ 778859 h 5057775"/>
              <a:gd name="csX41" fmla="*/ 3957447 w 7172229"/>
              <a:gd name="csY41" fmla="*/ 85725 h 5057775"/>
              <a:gd name="csX42" fmla="*/ 3982402 w 7172229"/>
              <a:gd name="csY42" fmla="*/ 24955 h 5057775"/>
              <a:gd name="csX43" fmla="*/ 4043172 w 7172229"/>
              <a:gd name="csY43" fmla="*/ 0 h 5057775"/>
              <a:gd name="csX44" fmla="*/ 185642 w 7172229"/>
              <a:gd name="csY44" fmla="*/ 0 h 5057775"/>
              <a:gd name="csX45" fmla="*/ 3164586 w 7172229"/>
              <a:gd name="csY45" fmla="*/ 0 h 5057775"/>
              <a:gd name="csX46" fmla="*/ 3225356 w 7172229"/>
              <a:gd name="csY46" fmla="*/ 24955 h 5057775"/>
              <a:gd name="csX47" fmla="*/ 3250311 w 7172229"/>
              <a:gd name="csY47" fmla="*/ 85725 h 5057775"/>
              <a:gd name="csX48" fmla="*/ 3250311 w 7172229"/>
              <a:gd name="csY48" fmla="*/ 871538 h 5057775"/>
              <a:gd name="csX49" fmla="*/ 3200305 w 7172229"/>
              <a:gd name="csY49" fmla="*/ 978694 h 5057775"/>
              <a:gd name="csX50" fmla="*/ 2264474 w 7172229"/>
              <a:gd name="csY50" fmla="*/ 1835944 h 5057775"/>
              <a:gd name="csX51" fmla="*/ 2253807 w 7172229"/>
              <a:gd name="csY51" fmla="*/ 1864519 h 5057775"/>
              <a:gd name="csX52" fmla="*/ 2286000 w 7172229"/>
              <a:gd name="csY52" fmla="*/ 1878806 h 5057775"/>
              <a:gd name="csX53" fmla="*/ 3171825 w 7172229"/>
              <a:gd name="csY53" fmla="*/ 2614613 h 5057775"/>
              <a:gd name="csX54" fmla="*/ 3314700 w 7172229"/>
              <a:gd name="csY54" fmla="*/ 3371850 h 5057775"/>
              <a:gd name="csX55" fmla="*/ 3314605 w 7172229"/>
              <a:gd name="csY55" fmla="*/ 3371850 h 5057775"/>
              <a:gd name="csX56" fmla="*/ 3186017 w 7172229"/>
              <a:gd name="csY56" fmla="*/ 4086225 h 5057775"/>
              <a:gd name="csX57" fmla="*/ 2610993 w 7172229"/>
              <a:gd name="csY57" fmla="*/ 4800600 h 5057775"/>
              <a:gd name="csX58" fmla="*/ 1657350 w 7172229"/>
              <a:gd name="csY58" fmla="*/ 5057775 h 5057775"/>
              <a:gd name="csX59" fmla="*/ 703707 w 7172229"/>
              <a:gd name="csY59" fmla="*/ 4786313 h 5057775"/>
              <a:gd name="csX60" fmla="*/ 114300 w 7172229"/>
              <a:gd name="csY60" fmla="*/ 4050506 h 5057775"/>
              <a:gd name="csX61" fmla="*/ 0 w 7172229"/>
              <a:gd name="csY61" fmla="*/ 3450431 h 5057775"/>
              <a:gd name="csX62" fmla="*/ 85725 w 7172229"/>
              <a:gd name="csY62" fmla="*/ 3364706 h 5057775"/>
              <a:gd name="csX63" fmla="*/ 928688 w 7172229"/>
              <a:gd name="csY63" fmla="*/ 3364706 h 5057775"/>
              <a:gd name="csX64" fmla="*/ 1014413 w 7172229"/>
              <a:gd name="csY64" fmla="*/ 3450431 h 5057775"/>
              <a:gd name="csX65" fmla="*/ 1092994 w 7172229"/>
              <a:gd name="csY65" fmla="*/ 3800475 h 5057775"/>
              <a:gd name="csX66" fmla="*/ 1303687 w 7172229"/>
              <a:gd name="csY66" fmla="*/ 4089845 h 5057775"/>
              <a:gd name="csX67" fmla="*/ 1650206 w 7172229"/>
              <a:gd name="csY67" fmla="*/ 4193477 h 5057775"/>
              <a:gd name="csX68" fmla="*/ 2200275 w 7172229"/>
              <a:gd name="csY68" fmla="*/ 3843433 h 5057775"/>
              <a:gd name="csX69" fmla="*/ 2300288 w 7172229"/>
              <a:gd name="csY69" fmla="*/ 3343370 h 5057775"/>
              <a:gd name="csX70" fmla="*/ 2193131 w 7172229"/>
              <a:gd name="csY70" fmla="*/ 2793302 h 5057775"/>
              <a:gd name="csX71" fmla="*/ 1643063 w 7172229"/>
              <a:gd name="csY71" fmla="*/ 2457545 h 5057775"/>
              <a:gd name="csX72" fmla="*/ 1478756 w 7172229"/>
              <a:gd name="csY72" fmla="*/ 2504028 h 5057775"/>
              <a:gd name="csX73" fmla="*/ 1271588 w 7172229"/>
              <a:gd name="csY73" fmla="*/ 2636234 h 5057775"/>
              <a:gd name="csX74" fmla="*/ 1214438 w 7172229"/>
              <a:gd name="csY74" fmla="*/ 2657666 h 5057775"/>
              <a:gd name="csX75" fmla="*/ 1150144 w 7172229"/>
              <a:gd name="csY75" fmla="*/ 2614803 h 5057775"/>
              <a:gd name="csX76" fmla="*/ 728663 w 7172229"/>
              <a:gd name="csY76" fmla="*/ 2021872 h 5057775"/>
              <a:gd name="csX77" fmla="*/ 714375 w 7172229"/>
              <a:gd name="csY77" fmla="*/ 1971866 h 5057775"/>
              <a:gd name="csX78" fmla="*/ 742950 w 7172229"/>
              <a:gd name="csY78" fmla="*/ 1900428 h 5057775"/>
              <a:gd name="csX79" fmla="*/ 1878806 w 7172229"/>
              <a:gd name="csY79" fmla="*/ 907447 h 5057775"/>
              <a:gd name="csX80" fmla="*/ 1889474 w 7172229"/>
              <a:gd name="csY80" fmla="*/ 878872 h 5057775"/>
              <a:gd name="csX81" fmla="*/ 1864519 w 7172229"/>
              <a:gd name="csY81" fmla="*/ 864584 h 5057775"/>
              <a:gd name="csX82" fmla="*/ 185642 w 7172229"/>
              <a:gd name="csY82" fmla="*/ 864584 h 5057775"/>
              <a:gd name="csX83" fmla="*/ 124873 w 7172229"/>
              <a:gd name="csY83" fmla="*/ 839629 h 5057775"/>
              <a:gd name="csX84" fmla="*/ 99917 w 7172229"/>
              <a:gd name="csY84" fmla="*/ 778859 h 5057775"/>
              <a:gd name="csX85" fmla="*/ 99917 w 7172229"/>
              <a:gd name="csY85" fmla="*/ 85725 h 5057775"/>
              <a:gd name="csX86" fmla="*/ 124873 w 7172229"/>
              <a:gd name="csY86" fmla="*/ 24955 h 5057775"/>
              <a:gd name="csX87" fmla="*/ 185642 w 7172229"/>
              <a:gd name="csY87" fmla="*/ 0 h 50577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</a:cxnLst>
            <a:rect l="l" t="t" r="r" b="b"/>
            <a:pathLst>
              <a:path w="7172229" h="5057775">
                <a:moveTo>
                  <a:pt x="4043172" y="0"/>
                </a:moveTo>
                <a:lnTo>
                  <a:pt x="7022115" y="0"/>
                </a:lnTo>
                <a:cubicBezTo>
                  <a:pt x="7045928" y="0"/>
                  <a:pt x="7066121" y="8382"/>
                  <a:pt x="7082885" y="24955"/>
                </a:cubicBezTo>
                <a:cubicBezTo>
                  <a:pt x="7099554" y="41720"/>
                  <a:pt x="7107840" y="61913"/>
                  <a:pt x="7107840" y="85725"/>
                </a:cubicBezTo>
                <a:lnTo>
                  <a:pt x="7107840" y="871538"/>
                </a:lnTo>
                <a:cubicBezTo>
                  <a:pt x="7107840" y="909733"/>
                  <a:pt x="7091076" y="945452"/>
                  <a:pt x="7057834" y="978694"/>
                </a:cubicBezTo>
                <a:lnTo>
                  <a:pt x="6122003" y="1835945"/>
                </a:lnTo>
                <a:cubicBezTo>
                  <a:pt x="6112383" y="1845565"/>
                  <a:pt x="6108858" y="1854995"/>
                  <a:pt x="6111335" y="1864519"/>
                </a:cubicBezTo>
                <a:cubicBezTo>
                  <a:pt x="6113716" y="1874140"/>
                  <a:pt x="6124384" y="1878807"/>
                  <a:pt x="6143529" y="1878807"/>
                </a:cubicBezTo>
                <a:cubicBezTo>
                  <a:pt x="6557867" y="1959865"/>
                  <a:pt x="6853142" y="2205039"/>
                  <a:pt x="7029354" y="2614614"/>
                </a:cubicBezTo>
                <a:cubicBezTo>
                  <a:pt x="7124604" y="2833689"/>
                  <a:pt x="7172229" y="3086100"/>
                  <a:pt x="7172229" y="3371850"/>
                </a:cubicBezTo>
                <a:lnTo>
                  <a:pt x="7172134" y="3371850"/>
                </a:lnTo>
                <a:cubicBezTo>
                  <a:pt x="7172134" y="3629025"/>
                  <a:pt x="7129272" y="3867245"/>
                  <a:pt x="7043547" y="4086225"/>
                </a:cubicBezTo>
                <a:cubicBezTo>
                  <a:pt x="6929247" y="4391025"/>
                  <a:pt x="6737508" y="4629150"/>
                  <a:pt x="6468427" y="4800600"/>
                </a:cubicBezTo>
                <a:cubicBezTo>
                  <a:pt x="6199346" y="4972050"/>
                  <a:pt x="5881401" y="5057775"/>
                  <a:pt x="5514784" y="5057775"/>
                </a:cubicBezTo>
                <a:cubicBezTo>
                  <a:pt x="5148167" y="5057775"/>
                  <a:pt x="4834889" y="4967383"/>
                  <a:pt x="4561141" y="4786313"/>
                </a:cubicBezTo>
                <a:cubicBezTo>
                  <a:pt x="4287202" y="4605338"/>
                  <a:pt x="4090797" y="4360164"/>
                  <a:pt x="3971734" y="4050506"/>
                </a:cubicBezTo>
                <a:cubicBezTo>
                  <a:pt x="3904964" y="3864769"/>
                  <a:pt x="3866959" y="3664744"/>
                  <a:pt x="3857434" y="3450431"/>
                </a:cubicBezTo>
                <a:cubicBezTo>
                  <a:pt x="3857434" y="3393281"/>
                  <a:pt x="3886009" y="3364706"/>
                  <a:pt x="3943159" y="3364706"/>
                </a:cubicBezTo>
                <a:lnTo>
                  <a:pt x="4786122" y="3364706"/>
                </a:lnTo>
                <a:cubicBezTo>
                  <a:pt x="4843272" y="3364706"/>
                  <a:pt x="4871847" y="3393281"/>
                  <a:pt x="4871847" y="3450431"/>
                </a:cubicBezTo>
                <a:cubicBezTo>
                  <a:pt x="4890801" y="3607594"/>
                  <a:pt x="4917090" y="3724370"/>
                  <a:pt x="4950428" y="3800475"/>
                </a:cubicBezTo>
                <a:cubicBezTo>
                  <a:pt x="4993290" y="3924395"/>
                  <a:pt x="5063490" y="4020788"/>
                  <a:pt x="5161121" y="4089845"/>
                </a:cubicBezTo>
                <a:cubicBezTo>
                  <a:pt x="5258657" y="4158901"/>
                  <a:pt x="5374195" y="4193477"/>
                  <a:pt x="5507640" y="4193477"/>
                </a:cubicBezTo>
                <a:cubicBezTo>
                  <a:pt x="5774340" y="4193477"/>
                  <a:pt x="5957697" y="4076795"/>
                  <a:pt x="6057709" y="3843433"/>
                </a:cubicBezTo>
                <a:cubicBezTo>
                  <a:pt x="6124384" y="3700558"/>
                  <a:pt x="6157722" y="3533870"/>
                  <a:pt x="6157722" y="3343370"/>
                </a:cubicBezTo>
                <a:cubicBezTo>
                  <a:pt x="6157722" y="3119533"/>
                  <a:pt x="6122003" y="2936178"/>
                  <a:pt x="6050565" y="2793303"/>
                </a:cubicBezTo>
                <a:cubicBezTo>
                  <a:pt x="5940932" y="2569464"/>
                  <a:pt x="5757672" y="2457545"/>
                  <a:pt x="5500497" y="2457545"/>
                </a:cubicBezTo>
                <a:cubicBezTo>
                  <a:pt x="5448014" y="2457545"/>
                  <a:pt x="5393340" y="2473072"/>
                  <a:pt x="5336190" y="2504029"/>
                </a:cubicBezTo>
                <a:cubicBezTo>
                  <a:pt x="5279040" y="2535079"/>
                  <a:pt x="5209984" y="2579085"/>
                  <a:pt x="5129022" y="2636235"/>
                </a:cubicBezTo>
                <a:cubicBezTo>
                  <a:pt x="5109972" y="2650522"/>
                  <a:pt x="5090826" y="2657667"/>
                  <a:pt x="5071872" y="2657667"/>
                </a:cubicBezTo>
                <a:cubicBezTo>
                  <a:pt x="5043297" y="2657667"/>
                  <a:pt x="5021865" y="2643379"/>
                  <a:pt x="5007578" y="2614804"/>
                </a:cubicBezTo>
                <a:lnTo>
                  <a:pt x="4586097" y="2021873"/>
                </a:lnTo>
                <a:cubicBezTo>
                  <a:pt x="4576476" y="2007585"/>
                  <a:pt x="4571809" y="1990917"/>
                  <a:pt x="4571809" y="1971866"/>
                </a:cubicBezTo>
                <a:cubicBezTo>
                  <a:pt x="4571809" y="1943292"/>
                  <a:pt x="4581334" y="1919478"/>
                  <a:pt x="4600384" y="1900429"/>
                </a:cubicBezTo>
                <a:lnTo>
                  <a:pt x="5736240" y="907447"/>
                </a:lnTo>
                <a:cubicBezTo>
                  <a:pt x="5745765" y="897922"/>
                  <a:pt x="5749290" y="888492"/>
                  <a:pt x="5746908" y="878873"/>
                </a:cubicBezTo>
                <a:cubicBezTo>
                  <a:pt x="5744432" y="869347"/>
                  <a:pt x="5736240" y="864584"/>
                  <a:pt x="5721953" y="864584"/>
                </a:cubicBezTo>
                <a:lnTo>
                  <a:pt x="4043172" y="864584"/>
                </a:lnTo>
                <a:cubicBezTo>
                  <a:pt x="4019264" y="864584"/>
                  <a:pt x="3999071" y="856298"/>
                  <a:pt x="3982402" y="839629"/>
                </a:cubicBezTo>
                <a:cubicBezTo>
                  <a:pt x="3965638" y="822961"/>
                  <a:pt x="3957447" y="802767"/>
                  <a:pt x="3957447" y="778859"/>
                </a:cubicBezTo>
                <a:lnTo>
                  <a:pt x="3957447" y="85725"/>
                </a:lnTo>
                <a:cubicBezTo>
                  <a:pt x="3957447" y="61913"/>
                  <a:pt x="3965733" y="41720"/>
                  <a:pt x="3982402" y="24955"/>
                </a:cubicBezTo>
                <a:cubicBezTo>
                  <a:pt x="3999071" y="8192"/>
                  <a:pt x="4019264" y="0"/>
                  <a:pt x="4043172" y="0"/>
                </a:cubicBezTo>
                <a:close/>
                <a:moveTo>
                  <a:pt x="185642" y="0"/>
                </a:moveTo>
                <a:lnTo>
                  <a:pt x="3164586" y="0"/>
                </a:lnTo>
                <a:cubicBezTo>
                  <a:pt x="3188399" y="0"/>
                  <a:pt x="3208592" y="8382"/>
                  <a:pt x="3225356" y="24955"/>
                </a:cubicBezTo>
                <a:cubicBezTo>
                  <a:pt x="3242024" y="41720"/>
                  <a:pt x="3250311" y="61913"/>
                  <a:pt x="3250311" y="85725"/>
                </a:cubicBezTo>
                <a:lnTo>
                  <a:pt x="3250311" y="871538"/>
                </a:lnTo>
                <a:cubicBezTo>
                  <a:pt x="3250311" y="909733"/>
                  <a:pt x="3233547" y="945452"/>
                  <a:pt x="3200305" y="978694"/>
                </a:cubicBezTo>
                <a:lnTo>
                  <a:pt x="2264474" y="1835944"/>
                </a:lnTo>
                <a:cubicBezTo>
                  <a:pt x="2254853" y="1845564"/>
                  <a:pt x="2251329" y="1854994"/>
                  <a:pt x="2253807" y="1864519"/>
                </a:cubicBezTo>
                <a:cubicBezTo>
                  <a:pt x="2256187" y="1874139"/>
                  <a:pt x="2266855" y="1878806"/>
                  <a:pt x="2286000" y="1878806"/>
                </a:cubicBezTo>
                <a:cubicBezTo>
                  <a:pt x="2700338" y="1959864"/>
                  <a:pt x="2995613" y="2205038"/>
                  <a:pt x="3171825" y="2614613"/>
                </a:cubicBezTo>
                <a:cubicBezTo>
                  <a:pt x="3267075" y="2833688"/>
                  <a:pt x="3314700" y="3086100"/>
                  <a:pt x="3314700" y="3371850"/>
                </a:cubicBezTo>
                <a:lnTo>
                  <a:pt x="3314605" y="3371850"/>
                </a:lnTo>
                <a:cubicBezTo>
                  <a:pt x="3314605" y="3629025"/>
                  <a:pt x="3271742" y="3867245"/>
                  <a:pt x="3186017" y="4086225"/>
                </a:cubicBezTo>
                <a:cubicBezTo>
                  <a:pt x="3071717" y="4391025"/>
                  <a:pt x="2879979" y="4629150"/>
                  <a:pt x="2610993" y="4800600"/>
                </a:cubicBezTo>
                <a:cubicBezTo>
                  <a:pt x="2341913" y="4972050"/>
                  <a:pt x="2023967" y="5057775"/>
                  <a:pt x="1657350" y="5057775"/>
                </a:cubicBezTo>
                <a:cubicBezTo>
                  <a:pt x="1290733" y="5057775"/>
                  <a:pt x="977456" y="4967383"/>
                  <a:pt x="703707" y="4786313"/>
                </a:cubicBezTo>
                <a:cubicBezTo>
                  <a:pt x="429768" y="4605338"/>
                  <a:pt x="233363" y="4360164"/>
                  <a:pt x="114300" y="4050506"/>
                </a:cubicBezTo>
                <a:cubicBezTo>
                  <a:pt x="47530" y="3864769"/>
                  <a:pt x="9525" y="3664744"/>
                  <a:pt x="0" y="3450431"/>
                </a:cubicBezTo>
                <a:cubicBezTo>
                  <a:pt x="0" y="3393281"/>
                  <a:pt x="28575" y="3364706"/>
                  <a:pt x="85725" y="3364706"/>
                </a:cubicBezTo>
                <a:lnTo>
                  <a:pt x="928688" y="3364706"/>
                </a:lnTo>
                <a:cubicBezTo>
                  <a:pt x="985838" y="3364706"/>
                  <a:pt x="1014413" y="3393281"/>
                  <a:pt x="1014413" y="3450431"/>
                </a:cubicBezTo>
                <a:cubicBezTo>
                  <a:pt x="1033367" y="3607594"/>
                  <a:pt x="1059656" y="3724370"/>
                  <a:pt x="1092994" y="3800475"/>
                </a:cubicBezTo>
                <a:cubicBezTo>
                  <a:pt x="1135856" y="3924395"/>
                  <a:pt x="1206056" y="4020788"/>
                  <a:pt x="1303687" y="4089845"/>
                </a:cubicBezTo>
                <a:cubicBezTo>
                  <a:pt x="1401223" y="4158901"/>
                  <a:pt x="1516761" y="4193477"/>
                  <a:pt x="1650206" y="4193477"/>
                </a:cubicBezTo>
                <a:cubicBezTo>
                  <a:pt x="1916906" y="4193477"/>
                  <a:pt x="2100263" y="4076795"/>
                  <a:pt x="2200275" y="3843433"/>
                </a:cubicBezTo>
                <a:cubicBezTo>
                  <a:pt x="2266950" y="3700558"/>
                  <a:pt x="2300288" y="3533870"/>
                  <a:pt x="2300288" y="3343370"/>
                </a:cubicBezTo>
                <a:cubicBezTo>
                  <a:pt x="2300288" y="3119533"/>
                  <a:pt x="2264569" y="2936177"/>
                  <a:pt x="2193131" y="2793302"/>
                </a:cubicBezTo>
                <a:cubicBezTo>
                  <a:pt x="2083499" y="2569464"/>
                  <a:pt x="1900238" y="2457545"/>
                  <a:pt x="1643063" y="2457545"/>
                </a:cubicBezTo>
                <a:cubicBezTo>
                  <a:pt x="1590580" y="2457545"/>
                  <a:pt x="1535906" y="2473071"/>
                  <a:pt x="1478756" y="2504028"/>
                </a:cubicBezTo>
                <a:cubicBezTo>
                  <a:pt x="1421606" y="2535079"/>
                  <a:pt x="1352550" y="2579084"/>
                  <a:pt x="1271588" y="2636234"/>
                </a:cubicBezTo>
                <a:cubicBezTo>
                  <a:pt x="1252538" y="2650522"/>
                  <a:pt x="1233392" y="2657666"/>
                  <a:pt x="1214438" y="2657666"/>
                </a:cubicBezTo>
                <a:cubicBezTo>
                  <a:pt x="1185863" y="2657666"/>
                  <a:pt x="1164431" y="2643378"/>
                  <a:pt x="1150144" y="2614803"/>
                </a:cubicBezTo>
                <a:lnTo>
                  <a:pt x="728663" y="2021872"/>
                </a:lnTo>
                <a:cubicBezTo>
                  <a:pt x="719042" y="2007584"/>
                  <a:pt x="714375" y="1990916"/>
                  <a:pt x="714375" y="1971866"/>
                </a:cubicBezTo>
                <a:cubicBezTo>
                  <a:pt x="714375" y="1943291"/>
                  <a:pt x="723900" y="1919478"/>
                  <a:pt x="742950" y="1900428"/>
                </a:cubicBezTo>
                <a:lnTo>
                  <a:pt x="1878806" y="907447"/>
                </a:lnTo>
                <a:cubicBezTo>
                  <a:pt x="1888331" y="897922"/>
                  <a:pt x="1891856" y="888492"/>
                  <a:pt x="1889474" y="878872"/>
                </a:cubicBezTo>
                <a:cubicBezTo>
                  <a:pt x="1886998" y="869347"/>
                  <a:pt x="1878806" y="864584"/>
                  <a:pt x="1864519" y="864584"/>
                </a:cubicBezTo>
                <a:lnTo>
                  <a:pt x="185642" y="864584"/>
                </a:lnTo>
                <a:cubicBezTo>
                  <a:pt x="161735" y="864584"/>
                  <a:pt x="141542" y="856298"/>
                  <a:pt x="124873" y="839629"/>
                </a:cubicBezTo>
                <a:cubicBezTo>
                  <a:pt x="108109" y="822960"/>
                  <a:pt x="99917" y="802767"/>
                  <a:pt x="99917" y="778859"/>
                </a:cubicBezTo>
                <a:lnTo>
                  <a:pt x="99917" y="85725"/>
                </a:lnTo>
                <a:cubicBezTo>
                  <a:pt x="99917" y="61913"/>
                  <a:pt x="108204" y="41720"/>
                  <a:pt x="124873" y="24955"/>
                </a:cubicBezTo>
                <a:cubicBezTo>
                  <a:pt x="141542" y="8192"/>
                  <a:pt x="161735" y="0"/>
                  <a:pt x="18564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5E17BEA3-E7E2-FB75-D327-AB83060C716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arbakzent links">
            <a:extLst>
              <a:ext uri="{FF2B5EF4-FFF2-40B4-BE49-F238E27FC236}">
                <a16:creationId xmlns:a16="http://schemas.microsoft.com/office/drawing/2014/main" id="{F89B9836-5E3E-8E17-9EC8-7D9B2ABB070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A49AB13-35E6-B4CC-7E37-0065CDFBF9A3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5" name="Textplatzhalter 6">
            <a:extLst>
              <a:ext uri="{FF2B5EF4-FFF2-40B4-BE49-F238E27FC236}">
                <a16:creationId xmlns:a16="http://schemas.microsoft.com/office/drawing/2014/main" id="{26AC6E41-0422-7AE0-6230-6595B1D3750D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689029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34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E76AB480-D3A9-D05E-188D-4E2AFD1ECC95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2"/>
            </p:custDataLst>
          </p:nvPr>
        </p:nvSpPr>
        <p:spPr>
          <a:xfrm>
            <a:off x="4180112" y="987261"/>
            <a:ext cx="7291889" cy="4981740"/>
          </a:xfrm>
          <a:custGeom>
            <a:avLst/>
            <a:gdLst>
              <a:gd name="csX0" fmla="*/ 5060033 w 7403183"/>
              <a:gd name="csY0" fmla="*/ 0 h 5057775"/>
              <a:gd name="csX1" fmla="*/ 5953002 w 7403183"/>
              <a:gd name="csY1" fmla="*/ 0 h 5057775"/>
              <a:gd name="csX2" fmla="*/ 6020820 w 7403183"/>
              <a:gd name="csY2" fmla="*/ 24955 h 5057775"/>
              <a:gd name="csX3" fmla="*/ 6017200 w 7403183"/>
              <a:gd name="csY3" fmla="*/ 100013 h 5057775"/>
              <a:gd name="csX4" fmla="*/ 4824194 w 7403183"/>
              <a:gd name="csY4" fmla="*/ 2778919 h 5057775"/>
              <a:gd name="csX5" fmla="*/ 4824194 w 7403183"/>
              <a:gd name="csY5" fmla="*/ 2807494 h 5057775"/>
              <a:gd name="csX6" fmla="*/ 4845625 w 7403183"/>
              <a:gd name="csY6" fmla="*/ 2821781 h 5057775"/>
              <a:gd name="csX7" fmla="*/ 5931475 w 7403183"/>
              <a:gd name="csY7" fmla="*/ 2821781 h 5057775"/>
              <a:gd name="csX8" fmla="*/ 5967194 w 7403183"/>
              <a:gd name="csY8" fmla="*/ 2786063 h 5057775"/>
              <a:gd name="csX9" fmla="*/ 5967194 w 7403183"/>
              <a:gd name="csY9" fmla="*/ 1900239 h 5057775"/>
              <a:gd name="csX10" fmla="*/ 5992149 w 7403183"/>
              <a:gd name="csY10" fmla="*/ 1839469 h 5057775"/>
              <a:gd name="csX11" fmla="*/ 6052919 w 7403183"/>
              <a:gd name="csY11" fmla="*/ 1814513 h 5057775"/>
              <a:gd name="csX12" fmla="*/ 6888738 w 7403183"/>
              <a:gd name="csY12" fmla="*/ 1814513 h 5057775"/>
              <a:gd name="csX13" fmla="*/ 6949507 w 7403183"/>
              <a:gd name="csY13" fmla="*/ 1839469 h 5057775"/>
              <a:gd name="csX14" fmla="*/ 6974463 w 7403183"/>
              <a:gd name="csY14" fmla="*/ 1900239 h 5057775"/>
              <a:gd name="csX15" fmla="*/ 6974463 w 7403183"/>
              <a:gd name="csY15" fmla="*/ 2786063 h 5057775"/>
              <a:gd name="csX16" fmla="*/ 7010181 w 7403183"/>
              <a:gd name="csY16" fmla="*/ 2821781 h 5057775"/>
              <a:gd name="csX17" fmla="*/ 7317363 w 7403183"/>
              <a:gd name="csY17" fmla="*/ 2821781 h 5057775"/>
              <a:gd name="csX18" fmla="*/ 7378132 w 7403183"/>
              <a:gd name="csY18" fmla="*/ 2846737 h 5057775"/>
              <a:gd name="csX19" fmla="*/ 7378227 w 7403183"/>
              <a:gd name="csY19" fmla="*/ 2846832 h 5057775"/>
              <a:gd name="csX20" fmla="*/ 7403183 w 7403183"/>
              <a:gd name="csY20" fmla="*/ 2907602 h 5057775"/>
              <a:gd name="csX21" fmla="*/ 7403183 w 7403183"/>
              <a:gd name="csY21" fmla="*/ 3629120 h 5057775"/>
              <a:gd name="csX22" fmla="*/ 7378227 w 7403183"/>
              <a:gd name="csY22" fmla="*/ 3689890 h 5057775"/>
              <a:gd name="csX23" fmla="*/ 7317458 w 7403183"/>
              <a:gd name="csY23" fmla="*/ 3714845 h 5057775"/>
              <a:gd name="csX24" fmla="*/ 7010277 w 7403183"/>
              <a:gd name="csY24" fmla="*/ 3714845 h 5057775"/>
              <a:gd name="csX25" fmla="*/ 6974558 w 7403183"/>
              <a:gd name="csY25" fmla="*/ 3750564 h 5057775"/>
              <a:gd name="csX26" fmla="*/ 6974558 w 7403183"/>
              <a:gd name="csY26" fmla="*/ 4914996 h 5057775"/>
              <a:gd name="csX27" fmla="*/ 6949602 w 7403183"/>
              <a:gd name="csY27" fmla="*/ 4975765 h 5057775"/>
              <a:gd name="csX28" fmla="*/ 6888833 w 7403183"/>
              <a:gd name="csY28" fmla="*/ 5000721 h 5057775"/>
              <a:gd name="csX29" fmla="*/ 6053014 w 7403183"/>
              <a:gd name="csY29" fmla="*/ 5000721 h 5057775"/>
              <a:gd name="csX30" fmla="*/ 5992245 w 7403183"/>
              <a:gd name="csY30" fmla="*/ 4975765 h 5057775"/>
              <a:gd name="csX31" fmla="*/ 5967289 w 7403183"/>
              <a:gd name="csY31" fmla="*/ 4914996 h 5057775"/>
              <a:gd name="csX32" fmla="*/ 5967289 w 7403183"/>
              <a:gd name="csY32" fmla="*/ 3750564 h 5057775"/>
              <a:gd name="csX33" fmla="*/ 5931570 w 7403183"/>
              <a:gd name="csY33" fmla="*/ 3714845 h 5057775"/>
              <a:gd name="csX34" fmla="*/ 3738439 w 7403183"/>
              <a:gd name="csY34" fmla="*/ 3714845 h 5057775"/>
              <a:gd name="csX35" fmla="*/ 3677669 w 7403183"/>
              <a:gd name="csY35" fmla="*/ 3689890 h 5057775"/>
              <a:gd name="csX36" fmla="*/ 3652714 w 7403183"/>
              <a:gd name="csY36" fmla="*/ 3629120 h 5057775"/>
              <a:gd name="csX37" fmla="*/ 3652714 w 7403183"/>
              <a:gd name="csY37" fmla="*/ 3057620 h 5057775"/>
              <a:gd name="csX38" fmla="*/ 3674145 w 7403183"/>
              <a:gd name="csY38" fmla="*/ 2950464 h 5057775"/>
              <a:gd name="csX39" fmla="*/ 4960020 w 7403183"/>
              <a:gd name="csY39" fmla="*/ 64294 h 5057775"/>
              <a:gd name="csX40" fmla="*/ 5060033 w 7403183"/>
              <a:gd name="csY40" fmla="*/ 0 h 5057775"/>
              <a:gd name="csX41" fmla="*/ 185642 w 7403183"/>
              <a:gd name="csY41" fmla="*/ 0 h 5057775"/>
              <a:gd name="csX42" fmla="*/ 3164586 w 7403183"/>
              <a:gd name="csY42" fmla="*/ 0 h 5057775"/>
              <a:gd name="csX43" fmla="*/ 3225356 w 7403183"/>
              <a:gd name="csY43" fmla="*/ 24955 h 5057775"/>
              <a:gd name="csX44" fmla="*/ 3250311 w 7403183"/>
              <a:gd name="csY44" fmla="*/ 85725 h 5057775"/>
              <a:gd name="csX45" fmla="*/ 3250311 w 7403183"/>
              <a:gd name="csY45" fmla="*/ 871538 h 5057775"/>
              <a:gd name="csX46" fmla="*/ 3200305 w 7403183"/>
              <a:gd name="csY46" fmla="*/ 978694 h 5057775"/>
              <a:gd name="csX47" fmla="*/ 2264474 w 7403183"/>
              <a:gd name="csY47" fmla="*/ 1835944 h 5057775"/>
              <a:gd name="csX48" fmla="*/ 2253806 w 7403183"/>
              <a:gd name="csY48" fmla="*/ 1864519 h 5057775"/>
              <a:gd name="csX49" fmla="*/ 2286000 w 7403183"/>
              <a:gd name="csY49" fmla="*/ 1878806 h 5057775"/>
              <a:gd name="csX50" fmla="*/ 3171825 w 7403183"/>
              <a:gd name="csY50" fmla="*/ 2614613 h 5057775"/>
              <a:gd name="csX51" fmla="*/ 3314700 w 7403183"/>
              <a:gd name="csY51" fmla="*/ 3371850 h 5057775"/>
              <a:gd name="csX52" fmla="*/ 3314605 w 7403183"/>
              <a:gd name="csY52" fmla="*/ 3371850 h 5057775"/>
              <a:gd name="csX53" fmla="*/ 3186017 w 7403183"/>
              <a:gd name="csY53" fmla="*/ 4086225 h 5057775"/>
              <a:gd name="csX54" fmla="*/ 2610993 w 7403183"/>
              <a:gd name="csY54" fmla="*/ 4800600 h 5057775"/>
              <a:gd name="csX55" fmla="*/ 1657350 w 7403183"/>
              <a:gd name="csY55" fmla="*/ 5057775 h 5057775"/>
              <a:gd name="csX56" fmla="*/ 703707 w 7403183"/>
              <a:gd name="csY56" fmla="*/ 4786313 h 5057775"/>
              <a:gd name="csX57" fmla="*/ 114300 w 7403183"/>
              <a:gd name="csY57" fmla="*/ 4050506 h 5057775"/>
              <a:gd name="csX58" fmla="*/ 0 w 7403183"/>
              <a:gd name="csY58" fmla="*/ 3450431 h 5057775"/>
              <a:gd name="csX59" fmla="*/ 85725 w 7403183"/>
              <a:gd name="csY59" fmla="*/ 3364706 h 5057775"/>
              <a:gd name="csX60" fmla="*/ 928688 w 7403183"/>
              <a:gd name="csY60" fmla="*/ 3364706 h 5057775"/>
              <a:gd name="csX61" fmla="*/ 1014413 w 7403183"/>
              <a:gd name="csY61" fmla="*/ 3450431 h 5057775"/>
              <a:gd name="csX62" fmla="*/ 1092994 w 7403183"/>
              <a:gd name="csY62" fmla="*/ 3800475 h 5057775"/>
              <a:gd name="csX63" fmla="*/ 1303687 w 7403183"/>
              <a:gd name="csY63" fmla="*/ 4089845 h 5057775"/>
              <a:gd name="csX64" fmla="*/ 1650206 w 7403183"/>
              <a:gd name="csY64" fmla="*/ 4193477 h 5057775"/>
              <a:gd name="csX65" fmla="*/ 2200275 w 7403183"/>
              <a:gd name="csY65" fmla="*/ 3843433 h 5057775"/>
              <a:gd name="csX66" fmla="*/ 2300288 w 7403183"/>
              <a:gd name="csY66" fmla="*/ 3343370 h 5057775"/>
              <a:gd name="csX67" fmla="*/ 2193131 w 7403183"/>
              <a:gd name="csY67" fmla="*/ 2793302 h 5057775"/>
              <a:gd name="csX68" fmla="*/ 1643063 w 7403183"/>
              <a:gd name="csY68" fmla="*/ 2457545 h 5057775"/>
              <a:gd name="csX69" fmla="*/ 1478756 w 7403183"/>
              <a:gd name="csY69" fmla="*/ 2504028 h 5057775"/>
              <a:gd name="csX70" fmla="*/ 1271588 w 7403183"/>
              <a:gd name="csY70" fmla="*/ 2636234 h 5057775"/>
              <a:gd name="csX71" fmla="*/ 1214438 w 7403183"/>
              <a:gd name="csY71" fmla="*/ 2657666 h 5057775"/>
              <a:gd name="csX72" fmla="*/ 1150144 w 7403183"/>
              <a:gd name="csY72" fmla="*/ 2614803 h 5057775"/>
              <a:gd name="csX73" fmla="*/ 728663 w 7403183"/>
              <a:gd name="csY73" fmla="*/ 2021872 h 5057775"/>
              <a:gd name="csX74" fmla="*/ 714375 w 7403183"/>
              <a:gd name="csY74" fmla="*/ 1971866 h 5057775"/>
              <a:gd name="csX75" fmla="*/ 742950 w 7403183"/>
              <a:gd name="csY75" fmla="*/ 1900428 h 5057775"/>
              <a:gd name="csX76" fmla="*/ 1878806 w 7403183"/>
              <a:gd name="csY76" fmla="*/ 907447 h 5057775"/>
              <a:gd name="csX77" fmla="*/ 1889474 w 7403183"/>
              <a:gd name="csY77" fmla="*/ 878872 h 5057775"/>
              <a:gd name="csX78" fmla="*/ 1864519 w 7403183"/>
              <a:gd name="csY78" fmla="*/ 864584 h 5057775"/>
              <a:gd name="csX79" fmla="*/ 185642 w 7403183"/>
              <a:gd name="csY79" fmla="*/ 864584 h 5057775"/>
              <a:gd name="csX80" fmla="*/ 124873 w 7403183"/>
              <a:gd name="csY80" fmla="*/ 839629 h 5057775"/>
              <a:gd name="csX81" fmla="*/ 99917 w 7403183"/>
              <a:gd name="csY81" fmla="*/ 778859 h 5057775"/>
              <a:gd name="csX82" fmla="*/ 99917 w 7403183"/>
              <a:gd name="csY82" fmla="*/ 85725 h 5057775"/>
              <a:gd name="csX83" fmla="*/ 124873 w 7403183"/>
              <a:gd name="csY83" fmla="*/ 24955 h 5057775"/>
              <a:gd name="csX84" fmla="*/ 185642 w 7403183"/>
              <a:gd name="csY84" fmla="*/ 0 h 50577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</a:cxnLst>
            <a:rect l="l" t="t" r="r" b="b"/>
            <a:pathLst>
              <a:path w="7403183" h="5057775">
                <a:moveTo>
                  <a:pt x="5060033" y="0"/>
                </a:moveTo>
                <a:lnTo>
                  <a:pt x="5953002" y="0"/>
                </a:lnTo>
                <a:cubicBezTo>
                  <a:pt x="5986244" y="0"/>
                  <a:pt x="6008913" y="8382"/>
                  <a:pt x="6020820" y="24955"/>
                </a:cubicBezTo>
                <a:cubicBezTo>
                  <a:pt x="6032630" y="41720"/>
                  <a:pt x="6031488" y="66675"/>
                  <a:pt x="6017200" y="100013"/>
                </a:cubicBezTo>
                <a:lnTo>
                  <a:pt x="4824194" y="2778919"/>
                </a:lnTo>
                <a:cubicBezTo>
                  <a:pt x="4819431" y="2788539"/>
                  <a:pt x="4819431" y="2797969"/>
                  <a:pt x="4824194" y="2807494"/>
                </a:cubicBezTo>
                <a:cubicBezTo>
                  <a:pt x="4828861" y="2817114"/>
                  <a:pt x="4836005" y="2821781"/>
                  <a:pt x="4845625" y="2821781"/>
                </a:cubicBezTo>
                <a:lnTo>
                  <a:pt x="5931475" y="2821781"/>
                </a:lnTo>
                <a:cubicBezTo>
                  <a:pt x="5955288" y="2821781"/>
                  <a:pt x="5967194" y="2809970"/>
                  <a:pt x="5967194" y="2786063"/>
                </a:cubicBezTo>
                <a:lnTo>
                  <a:pt x="5967194" y="1900239"/>
                </a:lnTo>
                <a:cubicBezTo>
                  <a:pt x="5967194" y="1876426"/>
                  <a:pt x="5975480" y="1856232"/>
                  <a:pt x="5992149" y="1839469"/>
                </a:cubicBezTo>
                <a:cubicBezTo>
                  <a:pt x="6008818" y="1822704"/>
                  <a:pt x="6029011" y="1814513"/>
                  <a:pt x="6052919" y="1814513"/>
                </a:cubicBezTo>
                <a:lnTo>
                  <a:pt x="6888738" y="1814513"/>
                </a:lnTo>
                <a:cubicBezTo>
                  <a:pt x="6912550" y="1814513"/>
                  <a:pt x="6932743" y="1822896"/>
                  <a:pt x="6949507" y="1839469"/>
                </a:cubicBezTo>
                <a:cubicBezTo>
                  <a:pt x="6966176" y="1856232"/>
                  <a:pt x="6974463" y="1876426"/>
                  <a:pt x="6974463" y="1900239"/>
                </a:cubicBezTo>
                <a:lnTo>
                  <a:pt x="6974463" y="2786063"/>
                </a:lnTo>
                <a:cubicBezTo>
                  <a:pt x="6974463" y="2809970"/>
                  <a:pt x="6986273" y="2821781"/>
                  <a:pt x="7010181" y="2821781"/>
                </a:cubicBezTo>
                <a:lnTo>
                  <a:pt x="7317363" y="2821781"/>
                </a:lnTo>
                <a:cubicBezTo>
                  <a:pt x="7341175" y="2821781"/>
                  <a:pt x="7361368" y="2830163"/>
                  <a:pt x="7378132" y="2846737"/>
                </a:cubicBezTo>
                <a:lnTo>
                  <a:pt x="7378227" y="2846832"/>
                </a:lnTo>
                <a:cubicBezTo>
                  <a:pt x="7394896" y="2863596"/>
                  <a:pt x="7403183" y="2883789"/>
                  <a:pt x="7403183" y="2907602"/>
                </a:cubicBezTo>
                <a:lnTo>
                  <a:pt x="7403183" y="3629120"/>
                </a:lnTo>
                <a:cubicBezTo>
                  <a:pt x="7403183" y="3653028"/>
                  <a:pt x="7394801" y="3673221"/>
                  <a:pt x="7378227" y="3689890"/>
                </a:cubicBezTo>
                <a:cubicBezTo>
                  <a:pt x="7361654" y="3706559"/>
                  <a:pt x="7341270" y="3714845"/>
                  <a:pt x="7317458" y="3714845"/>
                </a:cubicBezTo>
                <a:lnTo>
                  <a:pt x="7010277" y="3714845"/>
                </a:lnTo>
                <a:cubicBezTo>
                  <a:pt x="6986369" y="3714845"/>
                  <a:pt x="6974558" y="3726752"/>
                  <a:pt x="6974558" y="3750564"/>
                </a:cubicBezTo>
                <a:lnTo>
                  <a:pt x="6974558" y="4914996"/>
                </a:lnTo>
                <a:cubicBezTo>
                  <a:pt x="6974558" y="4938903"/>
                  <a:pt x="6966176" y="4959096"/>
                  <a:pt x="6949602" y="4975765"/>
                </a:cubicBezTo>
                <a:cubicBezTo>
                  <a:pt x="6933029" y="4992434"/>
                  <a:pt x="6912645" y="5000721"/>
                  <a:pt x="6888833" y="5000721"/>
                </a:cubicBezTo>
                <a:lnTo>
                  <a:pt x="6053014" y="5000721"/>
                </a:lnTo>
                <a:cubicBezTo>
                  <a:pt x="6029106" y="5000721"/>
                  <a:pt x="6008913" y="4992434"/>
                  <a:pt x="5992245" y="4975765"/>
                </a:cubicBezTo>
                <a:cubicBezTo>
                  <a:pt x="5975480" y="4959096"/>
                  <a:pt x="5967289" y="4938903"/>
                  <a:pt x="5967289" y="4914996"/>
                </a:cubicBezTo>
                <a:lnTo>
                  <a:pt x="5967289" y="3750564"/>
                </a:lnTo>
                <a:cubicBezTo>
                  <a:pt x="5967289" y="3726752"/>
                  <a:pt x="5955383" y="3714845"/>
                  <a:pt x="5931570" y="3714845"/>
                </a:cubicBezTo>
                <a:lnTo>
                  <a:pt x="3738439" y="3714845"/>
                </a:lnTo>
                <a:cubicBezTo>
                  <a:pt x="3714531" y="3714845"/>
                  <a:pt x="3694338" y="3706559"/>
                  <a:pt x="3677669" y="3689890"/>
                </a:cubicBezTo>
                <a:cubicBezTo>
                  <a:pt x="3660906" y="3673221"/>
                  <a:pt x="3652714" y="3653028"/>
                  <a:pt x="3652714" y="3629120"/>
                </a:cubicBezTo>
                <a:lnTo>
                  <a:pt x="3652714" y="3057620"/>
                </a:lnTo>
                <a:cubicBezTo>
                  <a:pt x="3652714" y="3029045"/>
                  <a:pt x="3659858" y="2993327"/>
                  <a:pt x="3674145" y="2950464"/>
                </a:cubicBezTo>
                <a:lnTo>
                  <a:pt x="4960020" y="64294"/>
                </a:lnTo>
                <a:cubicBezTo>
                  <a:pt x="4978975" y="21431"/>
                  <a:pt x="5012408" y="0"/>
                  <a:pt x="5060033" y="0"/>
                </a:cubicBezTo>
                <a:close/>
                <a:moveTo>
                  <a:pt x="185642" y="0"/>
                </a:moveTo>
                <a:lnTo>
                  <a:pt x="3164586" y="0"/>
                </a:lnTo>
                <a:cubicBezTo>
                  <a:pt x="3188399" y="0"/>
                  <a:pt x="3208592" y="8382"/>
                  <a:pt x="3225356" y="24955"/>
                </a:cubicBezTo>
                <a:cubicBezTo>
                  <a:pt x="3242024" y="41720"/>
                  <a:pt x="3250311" y="61913"/>
                  <a:pt x="3250311" y="85725"/>
                </a:cubicBezTo>
                <a:lnTo>
                  <a:pt x="3250311" y="871538"/>
                </a:lnTo>
                <a:cubicBezTo>
                  <a:pt x="3250311" y="909733"/>
                  <a:pt x="3233547" y="945452"/>
                  <a:pt x="3200305" y="978694"/>
                </a:cubicBezTo>
                <a:lnTo>
                  <a:pt x="2264474" y="1835944"/>
                </a:lnTo>
                <a:cubicBezTo>
                  <a:pt x="2254853" y="1845564"/>
                  <a:pt x="2251329" y="1854994"/>
                  <a:pt x="2253806" y="1864519"/>
                </a:cubicBezTo>
                <a:cubicBezTo>
                  <a:pt x="2256187" y="1874139"/>
                  <a:pt x="2266855" y="1878806"/>
                  <a:pt x="2286000" y="1878806"/>
                </a:cubicBezTo>
                <a:cubicBezTo>
                  <a:pt x="2700338" y="1959864"/>
                  <a:pt x="2995613" y="2205038"/>
                  <a:pt x="3171825" y="2614613"/>
                </a:cubicBezTo>
                <a:cubicBezTo>
                  <a:pt x="3267075" y="2833688"/>
                  <a:pt x="3314700" y="3086100"/>
                  <a:pt x="3314700" y="3371850"/>
                </a:cubicBezTo>
                <a:lnTo>
                  <a:pt x="3314605" y="3371850"/>
                </a:lnTo>
                <a:cubicBezTo>
                  <a:pt x="3314605" y="3629025"/>
                  <a:pt x="3271742" y="3867245"/>
                  <a:pt x="3186017" y="4086225"/>
                </a:cubicBezTo>
                <a:cubicBezTo>
                  <a:pt x="3071717" y="4391025"/>
                  <a:pt x="2879979" y="4629150"/>
                  <a:pt x="2610993" y="4800600"/>
                </a:cubicBezTo>
                <a:cubicBezTo>
                  <a:pt x="2341912" y="4972050"/>
                  <a:pt x="2023967" y="5057775"/>
                  <a:pt x="1657350" y="5057775"/>
                </a:cubicBezTo>
                <a:cubicBezTo>
                  <a:pt x="1290733" y="5057775"/>
                  <a:pt x="977456" y="4967383"/>
                  <a:pt x="703707" y="4786313"/>
                </a:cubicBezTo>
                <a:cubicBezTo>
                  <a:pt x="429768" y="4605338"/>
                  <a:pt x="233363" y="4360164"/>
                  <a:pt x="114300" y="4050506"/>
                </a:cubicBezTo>
                <a:cubicBezTo>
                  <a:pt x="47530" y="3864769"/>
                  <a:pt x="9525" y="3664744"/>
                  <a:pt x="0" y="3450431"/>
                </a:cubicBezTo>
                <a:cubicBezTo>
                  <a:pt x="0" y="3393281"/>
                  <a:pt x="28575" y="3364706"/>
                  <a:pt x="85725" y="3364706"/>
                </a:cubicBezTo>
                <a:lnTo>
                  <a:pt x="928688" y="3364706"/>
                </a:lnTo>
                <a:cubicBezTo>
                  <a:pt x="985838" y="3364706"/>
                  <a:pt x="1014413" y="3393281"/>
                  <a:pt x="1014413" y="3450431"/>
                </a:cubicBezTo>
                <a:cubicBezTo>
                  <a:pt x="1033367" y="3607594"/>
                  <a:pt x="1059656" y="3724370"/>
                  <a:pt x="1092994" y="3800475"/>
                </a:cubicBezTo>
                <a:cubicBezTo>
                  <a:pt x="1135856" y="3924395"/>
                  <a:pt x="1206056" y="4020788"/>
                  <a:pt x="1303687" y="4089845"/>
                </a:cubicBezTo>
                <a:cubicBezTo>
                  <a:pt x="1401223" y="4158901"/>
                  <a:pt x="1516761" y="4193477"/>
                  <a:pt x="1650206" y="4193477"/>
                </a:cubicBezTo>
                <a:cubicBezTo>
                  <a:pt x="1916906" y="4193477"/>
                  <a:pt x="2100263" y="4076795"/>
                  <a:pt x="2200275" y="3843433"/>
                </a:cubicBezTo>
                <a:cubicBezTo>
                  <a:pt x="2266950" y="3700558"/>
                  <a:pt x="2300288" y="3533870"/>
                  <a:pt x="2300288" y="3343370"/>
                </a:cubicBezTo>
                <a:cubicBezTo>
                  <a:pt x="2300288" y="3119533"/>
                  <a:pt x="2264569" y="2936177"/>
                  <a:pt x="2193131" y="2793302"/>
                </a:cubicBezTo>
                <a:cubicBezTo>
                  <a:pt x="2083499" y="2569464"/>
                  <a:pt x="1900238" y="2457545"/>
                  <a:pt x="1643063" y="2457545"/>
                </a:cubicBezTo>
                <a:cubicBezTo>
                  <a:pt x="1590580" y="2457545"/>
                  <a:pt x="1535906" y="2473071"/>
                  <a:pt x="1478756" y="2504028"/>
                </a:cubicBezTo>
                <a:cubicBezTo>
                  <a:pt x="1421606" y="2535079"/>
                  <a:pt x="1352550" y="2579084"/>
                  <a:pt x="1271588" y="2636234"/>
                </a:cubicBezTo>
                <a:cubicBezTo>
                  <a:pt x="1252538" y="2650522"/>
                  <a:pt x="1233392" y="2657666"/>
                  <a:pt x="1214438" y="2657666"/>
                </a:cubicBezTo>
                <a:cubicBezTo>
                  <a:pt x="1185863" y="2657666"/>
                  <a:pt x="1164431" y="2643378"/>
                  <a:pt x="1150144" y="2614803"/>
                </a:cubicBezTo>
                <a:lnTo>
                  <a:pt x="728663" y="2021872"/>
                </a:lnTo>
                <a:cubicBezTo>
                  <a:pt x="719042" y="2007584"/>
                  <a:pt x="714375" y="1990916"/>
                  <a:pt x="714375" y="1971866"/>
                </a:cubicBezTo>
                <a:cubicBezTo>
                  <a:pt x="714375" y="1943291"/>
                  <a:pt x="723900" y="1919478"/>
                  <a:pt x="742950" y="1900428"/>
                </a:cubicBezTo>
                <a:lnTo>
                  <a:pt x="1878806" y="907447"/>
                </a:lnTo>
                <a:cubicBezTo>
                  <a:pt x="1888331" y="897922"/>
                  <a:pt x="1891856" y="888492"/>
                  <a:pt x="1889474" y="878872"/>
                </a:cubicBezTo>
                <a:cubicBezTo>
                  <a:pt x="1886998" y="869347"/>
                  <a:pt x="1878806" y="864584"/>
                  <a:pt x="1864519" y="864584"/>
                </a:cubicBezTo>
                <a:lnTo>
                  <a:pt x="185642" y="864584"/>
                </a:lnTo>
                <a:cubicBezTo>
                  <a:pt x="161735" y="864584"/>
                  <a:pt x="141542" y="856298"/>
                  <a:pt x="124873" y="839629"/>
                </a:cubicBezTo>
                <a:cubicBezTo>
                  <a:pt x="108109" y="822960"/>
                  <a:pt x="99917" y="802767"/>
                  <a:pt x="99917" y="778859"/>
                </a:cubicBezTo>
                <a:lnTo>
                  <a:pt x="99917" y="85725"/>
                </a:lnTo>
                <a:cubicBezTo>
                  <a:pt x="99917" y="61913"/>
                  <a:pt x="108204" y="41720"/>
                  <a:pt x="124873" y="24955"/>
                </a:cubicBezTo>
                <a:cubicBezTo>
                  <a:pt x="141542" y="8192"/>
                  <a:pt x="161735" y="0"/>
                  <a:pt x="18564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879C8BF-C60E-98E3-2C73-20746AE804CB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9" name="Textplatzhalter 6">
            <a:extLst>
              <a:ext uri="{FF2B5EF4-FFF2-40B4-BE49-F238E27FC236}">
                <a16:creationId xmlns:a16="http://schemas.microsoft.com/office/drawing/2014/main" id="{4313149A-8B06-78E3-AEDE-3272C3129F90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242775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34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sz="800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sz="80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pPr/>
              <a:t>‹Nr.›</a:t>
            </a:fld>
            <a:endParaRPr lang="de-DE" sz="800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E76AB480-D3A9-D05E-188D-4E2AFD1ECC95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1"/>
            </p:custDataLst>
          </p:nvPr>
        </p:nvSpPr>
        <p:spPr>
          <a:xfrm>
            <a:off x="4180112" y="987261"/>
            <a:ext cx="7291889" cy="4981740"/>
          </a:xfrm>
          <a:custGeom>
            <a:avLst/>
            <a:gdLst>
              <a:gd name="csX0" fmla="*/ 5060033 w 7403183"/>
              <a:gd name="csY0" fmla="*/ 0 h 5057775"/>
              <a:gd name="csX1" fmla="*/ 5953002 w 7403183"/>
              <a:gd name="csY1" fmla="*/ 0 h 5057775"/>
              <a:gd name="csX2" fmla="*/ 6020820 w 7403183"/>
              <a:gd name="csY2" fmla="*/ 24955 h 5057775"/>
              <a:gd name="csX3" fmla="*/ 6017200 w 7403183"/>
              <a:gd name="csY3" fmla="*/ 100013 h 5057775"/>
              <a:gd name="csX4" fmla="*/ 4824194 w 7403183"/>
              <a:gd name="csY4" fmla="*/ 2778919 h 5057775"/>
              <a:gd name="csX5" fmla="*/ 4824194 w 7403183"/>
              <a:gd name="csY5" fmla="*/ 2807494 h 5057775"/>
              <a:gd name="csX6" fmla="*/ 4845625 w 7403183"/>
              <a:gd name="csY6" fmla="*/ 2821781 h 5057775"/>
              <a:gd name="csX7" fmla="*/ 5931475 w 7403183"/>
              <a:gd name="csY7" fmla="*/ 2821781 h 5057775"/>
              <a:gd name="csX8" fmla="*/ 5967194 w 7403183"/>
              <a:gd name="csY8" fmla="*/ 2786063 h 5057775"/>
              <a:gd name="csX9" fmla="*/ 5967194 w 7403183"/>
              <a:gd name="csY9" fmla="*/ 1900239 h 5057775"/>
              <a:gd name="csX10" fmla="*/ 5992149 w 7403183"/>
              <a:gd name="csY10" fmla="*/ 1839469 h 5057775"/>
              <a:gd name="csX11" fmla="*/ 6052919 w 7403183"/>
              <a:gd name="csY11" fmla="*/ 1814513 h 5057775"/>
              <a:gd name="csX12" fmla="*/ 6888738 w 7403183"/>
              <a:gd name="csY12" fmla="*/ 1814513 h 5057775"/>
              <a:gd name="csX13" fmla="*/ 6949507 w 7403183"/>
              <a:gd name="csY13" fmla="*/ 1839469 h 5057775"/>
              <a:gd name="csX14" fmla="*/ 6974463 w 7403183"/>
              <a:gd name="csY14" fmla="*/ 1900239 h 5057775"/>
              <a:gd name="csX15" fmla="*/ 6974463 w 7403183"/>
              <a:gd name="csY15" fmla="*/ 2786063 h 5057775"/>
              <a:gd name="csX16" fmla="*/ 7010181 w 7403183"/>
              <a:gd name="csY16" fmla="*/ 2821781 h 5057775"/>
              <a:gd name="csX17" fmla="*/ 7317363 w 7403183"/>
              <a:gd name="csY17" fmla="*/ 2821781 h 5057775"/>
              <a:gd name="csX18" fmla="*/ 7378132 w 7403183"/>
              <a:gd name="csY18" fmla="*/ 2846737 h 5057775"/>
              <a:gd name="csX19" fmla="*/ 7378227 w 7403183"/>
              <a:gd name="csY19" fmla="*/ 2846832 h 5057775"/>
              <a:gd name="csX20" fmla="*/ 7403183 w 7403183"/>
              <a:gd name="csY20" fmla="*/ 2907602 h 5057775"/>
              <a:gd name="csX21" fmla="*/ 7403183 w 7403183"/>
              <a:gd name="csY21" fmla="*/ 3629120 h 5057775"/>
              <a:gd name="csX22" fmla="*/ 7378227 w 7403183"/>
              <a:gd name="csY22" fmla="*/ 3689890 h 5057775"/>
              <a:gd name="csX23" fmla="*/ 7317458 w 7403183"/>
              <a:gd name="csY23" fmla="*/ 3714845 h 5057775"/>
              <a:gd name="csX24" fmla="*/ 7010277 w 7403183"/>
              <a:gd name="csY24" fmla="*/ 3714845 h 5057775"/>
              <a:gd name="csX25" fmla="*/ 6974558 w 7403183"/>
              <a:gd name="csY25" fmla="*/ 3750564 h 5057775"/>
              <a:gd name="csX26" fmla="*/ 6974558 w 7403183"/>
              <a:gd name="csY26" fmla="*/ 4914996 h 5057775"/>
              <a:gd name="csX27" fmla="*/ 6949602 w 7403183"/>
              <a:gd name="csY27" fmla="*/ 4975765 h 5057775"/>
              <a:gd name="csX28" fmla="*/ 6888833 w 7403183"/>
              <a:gd name="csY28" fmla="*/ 5000721 h 5057775"/>
              <a:gd name="csX29" fmla="*/ 6053014 w 7403183"/>
              <a:gd name="csY29" fmla="*/ 5000721 h 5057775"/>
              <a:gd name="csX30" fmla="*/ 5992245 w 7403183"/>
              <a:gd name="csY30" fmla="*/ 4975765 h 5057775"/>
              <a:gd name="csX31" fmla="*/ 5967289 w 7403183"/>
              <a:gd name="csY31" fmla="*/ 4914996 h 5057775"/>
              <a:gd name="csX32" fmla="*/ 5967289 w 7403183"/>
              <a:gd name="csY32" fmla="*/ 3750564 h 5057775"/>
              <a:gd name="csX33" fmla="*/ 5931570 w 7403183"/>
              <a:gd name="csY33" fmla="*/ 3714845 h 5057775"/>
              <a:gd name="csX34" fmla="*/ 3738439 w 7403183"/>
              <a:gd name="csY34" fmla="*/ 3714845 h 5057775"/>
              <a:gd name="csX35" fmla="*/ 3677669 w 7403183"/>
              <a:gd name="csY35" fmla="*/ 3689890 h 5057775"/>
              <a:gd name="csX36" fmla="*/ 3652714 w 7403183"/>
              <a:gd name="csY36" fmla="*/ 3629120 h 5057775"/>
              <a:gd name="csX37" fmla="*/ 3652714 w 7403183"/>
              <a:gd name="csY37" fmla="*/ 3057620 h 5057775"/>
              <a:gd name="csX38" fmla="*/ 3674145 w 7403183"/>
              <a:gd name="csY38" fmla="*/ 2950464 h 5057775"/>
              <a:gd name="csX39" fmla="*/ 4960020 w 7403183"/>
              <a:gd name="csY39" fmla="*/ 64294 h 5057775"/>
              <a:gd name="csX40" fmla="*/ 5060033 w 7403183"/>
              <a:gd name="csY40" fmla="*/ 0 h 5057775"/>
              <a:gd name="csX41" fmla="*/ 185642 w 7403183"/>
              <a:gd name="csY41" fmla="*/ 0 h 5057775"/>
              <a:gd name="csX42" fmla="*/ 3164586 w 7403183"/>
              <a:gd name="csY42" fmla="*/ 0 h 5057775"/>
              <a:gd name="csX43" fmla="*/ 3225356 w 7403183"/>
              <a:gd name="csY43" fmla="*/ 24955 h 5057775"/>
              <a:gd name="csX44" fmla="*/ 3250311 w 7403183"/>
              <a:gd name="csY44" fmla="*/ 85725 h 5057775"/>
              <a:gd name="csX45" fmla="*/ 3250311 w 7403183"/>
              <a:gd name="csY45" fmla="*/ 871538 h 5057775"/>
              <a:gd name="csX46" fmla="*/ 3200305 w 7403183"/>
              <a:gd name="csY46" fmla="*/ 978694 h 5057775"/>
              <a:gd name="csX47" fmla="*/ 2264474 w 7403183"/>
              <a:gd name="csY47" fmla="*/ 1835944 h 5057775"/>
              <a:gd name="csX48" fmla="*/ 2253806 w 7403183"/>
              <a:gd name="csY48" fmla="*/ 1864519 h 5057775"/>
              <a:gd name="csX49" fmla="*/ 2286000 w 7403183"/>
              <a:gd name="csY49" fmla="*/ 1878806 h 5057775"/>
              <a:gd name="csX50" fmla="*/ 3171825 w 7403183"/>
              <a:gd name="csY50" fmla="*/ 2614613 h 5057775"/>
              <a:gd name="csX51" fmla="*/ 3314700 w 7403183"/>
              <a:gd name="csY51" fmla="*/ 3371850 h 5057775"/>
              <a:gd name="csX52" fmla="*/ 3314605 w 7403183"/>
              <a:gd name="csY52" fmla="*/ 3371850 h 5057775"/>
              <a:gd name="csX53" fmla="*/ 3186017 w 7403183"/>
              <a:gd name="csY53" fmla="*/ 4086225 h 5057775"/>
              <a:gd name="csX54" fmla="*/ 2610993 w 7403183"/>
              <a:gd name="csY54" fmla="*/ 4800600 h 5057775"/>
              <a:gd name="csX55" fmla="*/ 1657350 w 7403183"/>
              <a:gd name="csY55" fmla="*/ 5057775 h 5057775"/>
              <a:gd name="csX56" fmla="*/ 703707 w 7403183"/>
              <a:gd name="csY56" fmla="*/ 4786313 h 5057775"/>
              <a:gd name="csX57" fmla="*/ 114300 w 7403183"/>
              <a:gd name="csY57" fmla="*/ 4050506 h 5057775"/>
              <a:gd name="csX58" fmla="*/ 0 w 7403183"/>
              <a:gd name="csY58" fmla="*/ 3450431 h 5057775"/>
              <a:gd name="csX59" fmla="*/ 85725 w 7403183"/>
              <a:gd name="csY59" fmla="*/ 3364706 h 5057775"/>
              <a:gd name="csX60" fmla="*/ 928688 w 7403183"/>
              <a:gd name="csY60" fmla="*/ 3364706 h 5057775"/>
              <a:gd name="csX61" fmla="*/ 1014413 w 7403183"/>
              <a:gd name="csY61" fmla="*/ 3450431 h 5057775"/>
              <a:gd name="csX62" fmla="*/ 1092994 w 7403183"/>
              <a:gd name="csY62" fmla="*/ 3800475 h 5057775"/>
              <a:gd name="csX63" fmla="*/ 1303687 w 7403183"/>
              <a:gd name="csY63" fmla="*/ 4089845 h 5057775"/>
              <a:gd name="csX64" fmla="*/ 1650206 w 7403183"/>
              <a:gd name="csY64" fmla="*/ 4193477 h 5057775"/>
              <a:gd name="csX65" fmla="*/ 2200275 w 7403183"/>
              <a:gd name="csY65" fmla="*/ 3843433 h 5057775"/>
              <a:gd name="csX66" fmla="*/ 2300288 w 7403183"/>
              <a:gd name="csY66" fmla="*/ 3343370 h 5057775"/>
              <a:gd name="csX67" fmla="*/ 2193131 w 7403183"/>
              <a:gd name="csY67" fmla="*/ 2793302 h 5057775"/>
              <a:gd name="csX68" fmla="*/ 1643063 w 7403183"/>
              <a:gd name="csY68" fmla="*/ 2457545 h 5057775"/>
              <a:gd name="csX69" fmla="*/ 1478756 w 7403183"/>
              <a:gd name="csY69" fmla="*/ 2504028 h 5057775"/>
              <a:gd name="csX70" fmla="*/ 1271588 w 7403183"/>
              <a:gd name="csY70" fmla="*/ 2636234 h 5057775"/>
              <a:gd name="csX71" fmla="*/ 1214438 w 7403183"/>
              <a:gd name="csY71" fmla="*/ 2657666 h 5057775"/>
              <a:gd name="csX72" fmla="*/ 1150144 w 7403183"/>
              <a:gd name="csY72" fmla="*/ 2614803 h 5057775"/>
              <a:gd name="csX73" fmla="*/ 728663 w 7403183"/>
              <a:gd name="csY73" fmla="*/ 2021872 h 5057775"/>
              <a:gd name="csX74" fmla="*/ 714375 w 7403183"/>
              <a:gd name="csY74" fmla="*/ 1971866 h 5057775"/>
              <a:gd name="csX75" fmla="*/ 742950 w 7403183"/>
              <a:gd name="csY75" fmla="*/ 1900428 h 5057775"/>
              <a:gd name="csX76" fmla="*/ 1878806 w 7403183"/>
              <a:gd name="csY76" fmla="*/ 907447 h 5057775"/>
              <a:gd name="csX77" fmla="*/ 1889474 w 7403183"/>
              <a:gd name="csY77" fmla="*/ 878872 h 5057775"/>
              <a:gd name="csX78" fmla="*/ 1864519 w 7403183"/>
              <a:gd name="csY78" fmla="*/ 864584 h 5057775"/>
              <a:gd name="csX79" fmla="*/ 185642 w 7403183"/>
              <a:gd name="csY79" fmla="*/ 864584 h 5057775"/>
              <a:gd name="csX80" fmla="*/ 124873 w 7403183"/>
              <a:gd name="csY80" fmla="*/ 839629 h 5057775"/>
              <a:gd name="csX81" fmla="*/ 99917 w 7403183"/>
              <a:gd name="csY81" fmla="*/ 778859 h 5057775"/>
              <a:gd name="csX82" fmla="*/ 99917 w 7403183"/>
              <a:gd name="csY82" fmla="*/ 85725 h 5057775"/>
              <a:gd name="csX83" fmla="*/ 124873 w 7403183"/>
              <a:gd name="csY83" fmla="*/ 24955 h 5057775"/>
              <a:gd name="csX84" fmla="*/ 185642 w 7403183"/>
              <a:gd name="csY84" fmla="*/ 0 h 50577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</a:cxnLst>
            <a:rect l="l" t="t" r="r" b="b"/>
            <a:pathLst>
              <a:path w="7403183" h="5057775">
                <a:moveTo>
                  <a:pt x="5060033" y="0"/>
                </a:moveTo>
                <a:lnTo>
                  <a:pt x="5953002" y="0"/>
                </a:lnTo>
                <a:cubicBezTo>
                  <a:pt x="5986244" y="0"/>
                  <a:pt x="6008913" y="8382"/>
                  <a:pt x="6020820" y="24955"/>
                </a:cubicBezTo>
                <a:cubicBezTo>
                  <a:pt x="6032630" y="41720"/>
                  <a:pt x="6031488" y="66675"/>
                  <a:pt x="6017200" y="100013"/>
                </a:cubicBezTo>
                <a:lnTo>
                  <a:pt x="4824194" y="2778919"/>
                </a:lnTo>
                <a:cubicBezTo>
                  <a:pt x="4819431" y="2788539"/>
                  <a:pt x="4819431" y="2797969"/>
                  <a:pt x="4824194" y="2807494"/>
                </a:cubicBezTo>
                <a:cubicBezTo>
                  <a:pt x="4828861" y="2817114"/>
                  <a:pt x="4836005" y="2821781"/>
                  <a:pt x="4845625" y="2821781"/>
                </a:cubicBezTo>
                <a:lnTo>
                  <a:pt x="5931475" y="2821781"/>
                </a:lnTo>
                <a:cubicBezTo>
                  <a:pt x="5955288" y="2821781"/>
                  <a:pt x="5967194" y="2809970"/>
                  <a:pt x="5967194" y="2786063"/>
                </a:cubicBezTo>
                <a:lnTo>
                  <a:pt x="5967194" y="1900239"/>
                </a:lnTo>
                <a:cubicBezTo>
                  <a:pt x="5967194" y="1876426"/>
                  <a:pt x="5975480" y="1856232"/>
                  <a:pt x="5992149" y="1839469"/>
                </a:cubicBezTo>
                <a:cubicBezTo>
                  <a:pt x="6008818" y="1822704"/>
                  <a:pt x="6029011" y="1814513"/>
                  <a:pt x="6052919" y="1814513"/>
                </a:cubicBezTo>
                <a:lnTo>
                  <a:pt x="6888738" y="1814513"/>
                </a:lnTo>
                <a:cubicBezTo>
                  <a:pt x="6912550" y="1814513"/>
                  <a:pt x="6932743" y="1822896"/>
                  <a:pt x="6949507" y="1839469"/>
                </a:cubicBezTo>
                <a:cubicBezTo>
                  <a:pt x="6966176" y="1856232"/>
                  <a:pt x="6974463" y="1876426"/>
                  <a:pt x="6974463" y="1900239"/>
                </a:cubicBezTo>
                <a:lnTo>
                  <a:pt x="6974463" y="2786063"/>
                </a:lnTo>
                <a:cubicBezTo>
                  <a:pt x="6974463" y="2809970"/>
                  <a:pt x="6986273" y="2821781"/>
                  <a:pt x="7010181" y="2821781"/>
                </a:cubicBezTo>
                <a:lnTo>
                  <a:pt x="7317363" y="2821781"/>
                </a:lnTo>
                <a:cubicBezTo>
                  <a:pt x="7341175" y="2821781"/>
                  <a:pt x="7361368" y="2830163"/>
                  <a:pt x="7378132" y="2846737"/>
                </a:cubicBezTo>
                <a:lnTo>
                  <a:pt x="7378227" y="2846832"/>
                </a:lnTo>
                <a:cubicBezTo>
                  <a:pt x="7394896" y="2863596"/>
                  <a:pt x="7403183" y="2883789"/>
                  <a:pt x="7403183" y="2907602"/>
                </a:cubicBezTo>
                <a:lnTo>
                  <a:pt x="7403183" y="3629120"/>
                </a:lnTo>
                <a:cubicBezTo>
                  <a:pt x="7403183" y="3653028"/>
                  <a:pt x="7394801" y="3673221"/>
                  <a:pt x="7378227" y="3689890"/>
                </a:cubicBezTo>
                <a:cubicBezTo>
                  <a:pt x="7361654" y="3706559"/>
                  <a:pt x="7341270" y="3714845"/>
                  <a:pt x="7317458" y="3714845"/>
                </a:cubicBezTo>
                <a:lnTo>
                  <a:pt x="7010277" y="3714845"/>
                </a:lnTo>
                <a:cubicBezTo>
                  <a:pt x="6986369" y="3714845"/>
                  <a:pt x="6974558" y="3726752"/>
                  <a:pt x="6974558" y="3750564"/>
                </a:cubicBezTo>
                <a:lnTo>
                  <a:pt x="6974558" y="4914996"/>
                </a:lnTo>
                <a:cubicBezTo>
                  <a:pt x="6974558" y="4938903"/>
                  <a:pt x="6966176" y="4959096"/>
                  <a:pt x="6949602" y="4975765"/>
                </a:cubicBezTo>
                <a:cubicBezTo>
                  <a:pt x="6933029" y="4992434"/>
                  <a:pt x="6912645" y="5000721"/>
                  <a:pt x="6888833" y="5000721"/>
                </a:cubicBezTo>
                <a:lnTo>
                  <a:pt x="6053014" y="5000721"/>
                </a:lnTo>
                <a:cubicBezTo>
                  <a:pt x="6029106" y="5000721"/>
                  <a:pt x="6008913" y="4992434"/>
                  <a:pt x="5992245" y="4975765"/>
                </a:cubicBezTo>
                <a:cubicBezTo>
                  <a:pt x="5975480" y="4959096"/>
                  <a:pt x="5967289" y="4938903"/>
                  <a:pt x="5967289" y="4914996"/>
                </a:cubicBezTo>
                <a:lnTo>
                  <a:pt x="5967289" y="3750564"/>
                </a:lnTo>
                <a:cubicBezTo>
                  <a:pt x="5967289" y="3726752"/>
                  <a:pt x="5955383" y="3714845"/>
                  <a:pt x="5931570" y="3714845"/>
                </a:cubicBezTo>
                <a:lnTo>
                  <a:pt x="3738439" y="3714845"/>
                </a:lnTo>
                <a:cubicBezTo>
                  <a:pt x="3714531" y="3714845"/>
                  <a:pt x="3694338" y="3706559"/>
                  <a:pt x="3677669" y="3689890"/>
                </a:cubicBezTo>
                <a:cubicBezTo>
                  <a:pt x="3660906" y="3673221"/>
                  <a:pt x="3652714" y="3653028"/>
                  <a:pt x="3652714" y="3629120"/>
                </a:cubicBezTo>
                <a:lnTo>
                  <a:pt x="3652714" y="3057620"/>
                </a:lnTo>
                <a:cubicBezTo>
                  <a:pt x="3652714" y="3029045"/>
                  <a:pt x="3659858" y="2993327"/>
                  <a:pt x="3674145" y="2950464"/>
                </a:cubicBezTo>
                <a:lnTo>
                  <a:pt x="4960020" y="64294"/>
                </a:lnTo>
                <a:cubicBezTo>
                  <a:pt x="4978975" y="21431"/>
                  <a:pt x="5012408" y="0"/>
                  <a:pt x="5060033" y="0"/>
                </a:cubicBezTo>
                <a:close/>
                <a:moveTo>
                  <a:pt x="185642" y="0"/>
                </a:moveTo>
                <a:lnTo>
                  <a:pt x="3164586" y="0"/>
                </a:lnTo>
                <a:cubicBezTo>
                  <a:pt x="3188399" y="0"/>
                  <a:pt x="3208592" y="8382"/>
                  <a:pt x="3225356" y="24955"/>
                </a:cubicBezTo>
                <a:cubicBezTo>
                  <a:pt x="3242024" y="41720"/>
                  <a:pt x="3250311" y="61913"/>
                  <a:pt x="3250311" y="85725"/>
                </a:cubicBezTo>
                <a:lnTo>
                  <a:pt x="3250311" y="871538"/>
                </a:lnTo>
                <a:cubicBezTo>
                  <a:pt x="3250311" y="909733"/>
                  <a:pt x="3233547" y="945452"/>
                  <a:pt x="3200305" y="978694"/>
                </a:cubicBezTo>
                <a:lnTo>
                  <a:pt x="2264474" y="1835944"/>
                </a:lnTo>
                <a:cubicBezTo>
                  <a:pt x="2254853" y="1845564"/>
                  <a:pt x="2251329" y="1854994"/>
                  <a:pt x="2253806" y="1864519"/>
                </a:cubicBezTo>
                <a:cubicBezTo>
                  <a:pt x="2256187" y="1874139"/>
                  <a:pt x="2266855" y="1878806"/>
                  <a:pt x="2286000" y="1878806"/>
                </a:cubicBezTo>
                <a:cubicBezTo>
                  <a:pt x="2700338" y="1959864"/>
                  <a:pt x="2995613" y="2205038"/>
                  <a:pt x="3171825" y="2614613"/>
                </a:cubicBezTo>
                <a:cubicBezTo>
                  <a:pt x="3267075" y="2833688"/>
                  <a:pt x="3314700" y="3086100"/>
                  <a:pt x="3314700" y="3371850"/>
                </a:cubicBezTo>
                <a:lnTo>
                  <a:pt x="3314605" y="3371850"/>
                </a:lnTo>
                <a:cubicBezTo>
                  <a:pt x="3314605" y="3629025"/>
                  <a:pt x="3271742" y="3867245"/>
                  <a:pt x="3186017" y="4086225"/>
                </a:cubicBezTo>
                <a:cubicBezTo>
                  <a:pt x="3071717" y="4391025"/>
                  <a:pt x="2879979" y="4629150"/>
                  <a:pt x="2610993" y="4800600"/>
                </a:cubicBezTo>
                <a:cubicBezTo>
                  <a:pt x="2341912" y="4972050"/>
                  <a:pt x="2023967" y="5057775"/>
                  <a:pt x="1657350" y="5057775"/>
                </a:cubicBezTo>
                <a:cubicBezTo>
                  <a:pt x="1290733" y="5057775"/>
                  <a:pt x="977456" y="4967383"/>
                  <a:pt x="703707" y="4786313"/>
                </a:cubicBezTo>
                <a:cubicBezTo>
                  <a:pt x="429768" y="4605338"/>
                  <a:pt x="233363" y="4360164"/>
                  <a:pt x="114300" y="4050506"/>
                </a:cubicBezTo>
                <a:cubicBezTo>
                  <a:pt x="47530" y="3864769"/>
                  <a:pt x="9525" y="3664744"/>
                  <a:pt x="0" y="3450431"/>
                </a:cubicBezTo>
                <a:cubicBezTo>
                  <a:pt x="0" y="3393281"/>
                  <a:pt x="28575" y="3364706"/>
                  <a:pt x="85725" y="3364706"/>
                </a:cubicBezTo>
                <a:lnTo>
                  <a:pt x="928688" y="3364706"/>
                </a:lnTo>
                <a:cubicBezTo>
                  <a:pt x="985838" y="3364706"/>
                  <a:pt x="1014413" y="3393281"/>
                  <a:pt x="1014413" y="3450431"/>
                </a:cubicBezTo>
                <a:cubicBezTo>
                  <a:pt x="1033367" y="3607594"/>
                  <a:pt x="1059656" y="3724370"/>
                  <a:pt x="1092994" y="3800475"/>
                </a:cubicBezTo>
                <a:cubicBezTo>
                  <a:pt x="1135856" y="3924395"/>
                  <a:pt x="1206056" y="4020788"/>
                  <a:pt x="1303687" y="4089845"/>
                </a:cubicBezTo>
                <a:cubicBezTo>
                  <a:pt x="1401223" y="4158901"/>
                  <a:pt x="1516761" y="4193477"/>
                  <a:pt x="1650206" y="4193477"/>
                </a:cubicBezTo>
                <a:cubicBezTo>
                  <a:pt x="1916906" y="4193477"/>
                  <a:pt x="2100263" y="4076795"/>
                  <a:pt x="2200275" y="3843433"/>
                </a:cubicBezTo>
                <a:cubicBezTo>
                  <a:pt x="2266950" y="3700558"/>
                  <a:pt x="2300288" y="3533870"/>
                  <a:pt x="2300288" y="3343370"/>
                </a:cubicBezTo>
                <a:cubicBezTo>
                  <a:pt x="2300288" y="3119533"/>
                  <a:pt x="2264569" y="2936177"/>
                  <a:pt x="2193131" y="2793302"/>
                </a:cubicBezTo>
                <a:cubicBezTo>
                  <a:pt x="2083499" y="2569464"/>
                  <a:pt x="1900238" y="2457545"/>
                  <a:pt x="1643063" y="2457545"/>
                </a:cubicBezTo>
                <a:cubicBezTo>
                  <a:pt x="1590580" y="2457545"/>
                  <a:pt x="1535906" y="2473071"/>
                  <a:pt x="1478756" y="2504028"/>
                </a:cubicBezTo>
                <a:cubicBezTo>
                  <a:pt x="1421606" y="2535079"/>
                  <a:pt x="1352550" y="2579084"/>
                  <a:pt x="1271588" y="2636234"/>
                </a:cubicBezTo>
                <a:cubicBezTo>
                  <a:pt x="1252538" y="2650522"/>
                  <a:pt x="1233392" y="2657666"/>
                  <a:pt x="1214438" y="2657666"/>
                </a:cubicBezTo>
                <a:cubicBezTo>
                  <a:pt x="1185863" y="2657666"/>
                  <a:pt x="1164431" y="2643378"/>
                  <a:pt x="1150144" y="2614803"/>
                </a:cubicBezTo>
                <a:lnTo>
                  <a:pt x="728663" y="2021872"/>
                </a:lnTo>
                <a:cubicBezTo>
                  <a:pt x="719042" y="2007584"/>
                  <a:pt x="714375" y="1990916"/>
                  <a:pt x="714375" y="1971866"/>
                </a:cubicBezTo>
                <a:cubicBezTo>
                  <a:pt x="714375" y="1943291"/>
                  <a:pt x="723900" y="1919478"/>
                  <a:pt x="742950" y="1900428"/>
                </a:cubicBezTo>
                <a:lnTo>
                  <a:pt x="1878806" y="907447"/>
                </a:lnTo>
                <a:cubicBezTo>
                  <a:pt x="1888331" y="897922"/>
                  <a:pt x="1891856" y="888492"/>
                  <a:pt x="1889474" y="878872"/>
                </a:cubicBezTo>
                <a:cubicBezTo>
                  <a:pt x="1886998" y="869347"/>
                  <a:pt x="1878806" y="864584"/>
                  <a:pt x="1864519" y="864584"/>
                </a:cubicBezTo>
                <a:lnTo>
                  <a:pt x="185642" y="864584"/>
                </a:lnTo>
                <a:cubicBezTo>
                  <a:pt x="161735" y="864584"/>
                  <a:pt x="141542" y="856298"/>
                  <a:pt x="124873" y="839629"/>
                </a:cubicBezTo>
                <a:cubicBezTo>
                  <a:pt x="108109" y="822960"/>
                  <a:pt x="99917" y="802767"/>
                  <a:pt x="99917" y="778859"/>
                </a:cubicBezTo>
                <a:lnTo>
                  <a:pt x="99917" y="85725"/>
                </a:lnTo>
                <a:cubicBezTo>
                  <a:pt x="99917" y="61913"/>
                  <a:pt x="108204" y="41720"/>
                  <a:pt x="124873" y="24955"/>
                </a:cubicBezTo>
                <a:cubicBezTo>
                  <a:pt x="141542" y="8192"/>
                  <a:pt x="161735" y="0"/>
                  <a:pt x="18564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9B7FEBD4-1BC2-415A-E7C3-6718F04C33F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arbakzent links">
            <a:extLst>
              <a:ext uri="{FF2B5EF4-FFF2-40B4-BE49-F238E27FC236}">
                <a16:creationId xmlns:a16="http://schemas.microsoft.com/office/drawing/2014/main" id="{5F7C1831-97DA-3515-F7CB-F9E0746EC8B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879C8BF-C60E-98E3-2C73-20746AE804CB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5" name="Textplatzhalter 6">
            <a:extLst>
              <a:ext uri="{FF2B5EF4-FFF2-40B4-BE49-F238E27FC236}">
                <a16:creationId xmlns:a16="http://schemas.microsoft.com/office/drawing/2014/main" id="{369F1A52-8E4B-DF1A-DA70-0767C0C4CF7C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40657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35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9A7C8173-79CC-C4A5-0668-666015C083D0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2"/>
            </p:custDataLst>
          </p:nvPr>
        </p:nvSpPr>
        <p:spPr>
          <a:xfrm>
            <a:off x="4344172" y="987261"/>
            <a:ext cx="7127829" cy="4981740"/>
          </a:xfrm>
          <a:custGeom>
            <a:avLst/>
            <a:gdLst>
              <a:gd name="csX0" fmla="*/ 4021836 w 7236619"/>
              <a:gd name="csY0" fmla="*/ 0 h 5057775"/>
              <a:gd name="csX1" fmla="*/ 6972205 w 7236619"/>
              <a:gd name="csY1" fmla="*/ 0 h 5057775"/>
              <a:gd name="csX2" fmla="*/ 7032974 w 7236619"/>
              <a:gd name="csY2" fmla="*/ 24955 h 5057775"/>
              <a:gd name="csX3" fmla="*/ 7057930 w 7236619"/>
              <a:gd name="csY3" fmla="*/ 85725 h 5057775"/>
              <a:gd name="csX4" fmla="*/ 7057930 w 7236619"/>
              <a:gd name="csY4" fmla="*/ 778669 h 5057775"/>
              <a:gd name="csX5" fmla="*/ 7032974 w 7236619"/>
              <a:gd name="csY5" fmla="*/ 839438 h 5057775"/>
              <a:gd name="csX6" fmla="*/ 6972205 w 7236619"/>
              <a:gd name="csY6" fmla="*/ 864394 h 5057775"/>
              <a:gd name="csX7" fmla="*/ 4979098 w 7236619"/>
              <a:gd name="csY7" fmla="*/ 864394 h 5057775"/>
              <a:gd name="csX8" fmla="*/ 4943380 w 7236619"/>
              <a:gd name="csY8" fmla="*/ 900113 h 5057775"/>
              <a:gd name="csX9" fmla="*/ 4936236 w 7236619"/>
              <a:gd name="csY9" fmla="*/ 1957389 h 5057775"/>
              <a:gd name="csX10" fmla="*/ 4979098 w 7236619"/>
              <a:gd name="csY10" fmla="*/ 1978820 h 5057775"/>
              <a:gd name="csX11" fmla="*/ 5722048 w 7236619"/>
              <a:gd name="csY11" fmla="*/ 1771651 h 5057775"/>
              <a:gd name="csX12" fmla="*/ 6597205 w 7236619"/>
              <a:gd name="csY12" fmla="*/ 2025207 h 5057775"/>
              <a:gd name="csX13" fmla="*/ 7129462 w 7236619"/>
              <a:gd name="csY13" fmla="*/ 2721675 h 5057775"/>
              <a:gd name="csX14" fmla="*/ 7236619 w 7236619"/>
              <a:gd name="csY14" fmla="*/ 3400330 h 5057775"/>
              <a:gd name="csX15" fmla="*/ 7236428 w 7236619"/>
              <a:gd name="csY15" fmla="*/ 3400425 h 5057775"/>
              <a:gd name="csX16" fmla="*/ 7122128 w 7236619"/>
              <a:gd name="csY16" fmla="*/ 4057650 h 5057775"/>
              <a:gd name="csX17" fmla="*/ 6543484 w 7236619"/>
              <a:gd name="csY17" fmla="*/ 4782693 h 5057775"/>
              <a:gd name="csX18" fmla="*/ 5571934 w 7236619"/>
              <a:gd name="csY18" fmla="*/ 5050536 h 5057775"/>
              <a:gd name="csX19" fmla="*/ 4618291 w 7236619"/>
              <a:gd name="csY19" fmla="*/ 4789742 h 5057775"/>
              <a:gd name="csX20" fmla="*/ 4036123 w 7236619"/>
              <a:gd name="csY20" fmla="*/ 4078986 h 5057775"/>
              <a:gd name="csX21" fmla="*/ 3928967 w 7236619"/>
              <a:gd name="csY21" fmla="*/ 3686080 h 5057775"/>
              <a:gd name="csX22" fmla="*/ 3928967 w 7236619"/>
              <a:gd name="csY22" fmla="*/ 3671792 h 5057775"/>
              <a:gd name="csX23" fmla="*/ 4014692 w 7236619"/>
              <a:gd name="csY23" fmla="*/ 3593211 h 5057775"/>
              <a:gd name="csX24" fmla="*/ 4879086 w 7236619"/>
              <a:gd name="csY24" fmla="*/ 3593211 h 5057775"/>
              <a:gd name="csX25" fmla="*/ 4971955 w 7236619"/>
              <a:gd name="csY25" fmla="*/ 3671792 h 5057775"/>
              <a:gd name="csX26" fmla="*/ 4993386 w 7236619"/>
              <a:gd name="csY26" fmla="*/ 3743230 h 5057775"/>
              <a:gd name="csX27" fmla="*/ 5014817 w 7236619"/>
              <a:gd name="csY27" fmla="*/ 3793236 h 5057775"/>
              <a:gd name="csX28" fmla="*/ 5229130 w 7236619"/>
              <a:gd name="csY28" fmla="*/ 4078986 h 5057775"/>
              <a:gd name="csX29" fmla="*/ 5564886 w 7236619"/>
              <a:gd name="csY29" fmla="*/ 4178999 h 5057775"/>
              <a:gd name="csX30" fmla="*/ 5914930 w 7236619"/>
              <a:gd name="csY30" fmla="*/ 4071842 h 5057775"/>
              <a:gd name="csX31" fmla="*/ 6136386 w 7236619"/>
              <a:gd name="csY31" fmla="*/ 3771805 h 5057775"/>
              <a:gd name="csX32" fmla="*/ 6207823 w 7236619"/>
              <a:gd name="csY32" fmla="*/ 3400330 h 5057775"/>
              <a:gd name="csX33" fmla="*/ 6143530 w 7236619"/>
              <a:gd name="csY33" fmla="*/ 3028855 h 5057775"/>
              <a:gd name="csX34" fmla="*/ 5943505 w 7236619"/>
              <a:gd name="csY34" fmla="*/ 2743105 h 5057775"/>
              <a:gd name="csX35" fmla="*/ 5593461 w 7236619"/>
              <a:gd name="csY35" fmla="*/ 2643092 h 5057775"/>
              <a:gd name="csX36" fmla="*/ 5221986 w 7236619"/>
              <a:gd name="csY36" fmla="*/ 2735962 h 5057775"/>
              <a:gd name="csX37" fmla="*/ 4993386 w 7236619"/>
              <a:gd name="csY37" fmla="*/ 2978849 h 5057775"/>
              <a:gd name="csX38" fmla="*/ 4900517 w 7236619"/>
              <a:gd name="csY38" fmla="*/ 3050287 h 5057775"/>
              <a:gd name="csX39" fmla="*/ 4021836 w 7236619"/>
              <a:gd name="csY39" fmla="*/ 3050287 h 5057775"/>
              <a:gd name="csX40" fmla="*/ 3961066 w 7236619"/>
              <a:gd name="csY40" fmla="*/ 3025332 h 5057775"/>
              <a:gd name="csX41" fmla="*/ 3936111 w 7236619"/>
              <a:gd name="csY41" fmla="*/ 2964561 h 5057775"/>
              <a:gd name="csX42" fmla="*/ 3936111 w 7236619"/>
              <a:gd name="csY42" fmla="*/ 85725 h 5057775"/>
              <a:gd name="csX43" fmla="*/ 3961066 w 7236619"/>
              <a:gd name="csY43" fmla="*/ 24955 h 5057775"/>
              <a:gd name="csX44" fmla="*/ 4021836 w 7236619"/>
              <a:gd name="csY44" fmla="*/ 0 h 5057775"/>
              <a:gd name="csX45" fmla="*/ 185642 w 7236619"/>
              <a:gd name="csY45" fmla="*/ 0 h 5057775"/>
              <a:gd name="csX46" fmla="*/ 3164586 w 7236619"/>
              <a:gd name="csY46" fmla="*/ 0 h 5057775"/>
              <a:gd name="csX47" fmla="*/ 3225356 w 7236619"/>
              <a:gd name="csY47" fmla="*/ 24955 h 5057775"/>
              <a:gd name="csX48" fmla="*/ 3250311 w 7236619"/>
              <a:gd name="csY48" fmla="*/ 85725 h 5057775"/>
              <a:gd name="csX49" fmla="*/ 3250311 w 7236619"/>
              <a:gd name="csY49" fmla="*/ 871538 h 5057775"/>
              <a:gd name="csX50" fmla="*/ 3200305 w 7236619"/>
              <a:gd name="csY50" fmla="*/ 978694 h 5057775"/>
              <a:gd name="csX51" fmla="*/ 2264474 w 7236619"/>
              <a:gd name="csY51" fmla="*/ 1835944 h 5057775"/>
              <a:gd name="csX52" fmla="*/ 2253806 w 7236619"/>
              <a:gd name="csY52" fmla="*/ 1864519 h 5057775"/>
              <a:gd name="csX53" fmla="*/ 2286000 w 7236619"/>
              <a:gd name="csY53" fmla="*/ 1878806 h 5057775"/>
              <a:gd name="csX54" fmla="*/ 3171825 w 7236619"/>
              <a:gd name="csY54" fmla="*/ 2614613 h 5057775"/>
              <a:gd name="csX55" fmla="*/ 3314700 w 7236619"/>
              <a:gd name="csY55" fmla="*/ 3371850 h 5057775"/>
              <a:gd name="csX56" fmla="*/ 3314605 w 7236619"/>
              <a:gd name="csY56" fmla="*/ 3371850 h 5057775"/>
              <a:gd name="csX57" fmla="*/ 3186017 w 7236619"/>
              <a:gd name="csY57" fmla="*/ 4086225 h 5057775"/>
              <a:gd name="csX58" fmla="*/ 2610993 w 7236619"/>
              <a:gd name="csY58" fmla="*/ 4800600 h 5057775"/>
              <a:gd name="csX59" fmla="*/ 1657350 w 7236619"/>
              <a:gd name="csY59" fmla="*/ 5057775 h 5057775"/>
              <a:gd name="csX60" fmla="*/ 703707 w 7236619"/>
              <a:gd name="csY60" fmla="*/ 4786313 h 5057775"/>
              <a:gd name="csX61" fmla="*/ 114300 w 7236619"/>
              <a:gd name="csY61" fmla="*/ 4050506 h 5057775"/>
              <a:gd name="csX62" fmla="*/ 0 w 7236619"/>
              <a:gd name="csY62" fmla="*/ 3450431 h 5057775"/>
              <a:gd name="csX63" fmla="*/ 85725 w 7236619"/>
              <a:gd name="csY63" fmla="*/ 3364706 h 5057775"/>
              <a:gd name="csX64" fmla="*/ 928688 w 7236619"/>
              <a:gd name="csY64" fmla="*/ 3364706 h 5057775"/>
              <a:gd name="csX65" fmla="*/ 1014413 w 7236619"/>
              <a:gd name="csY65" fmla="*/ 3450431 h 5057775"/>
              <a:gd name="csX66" fmla="*/ 1092994 w 7236619"/>
              <a:gd name="csY66" fmla="*/ 3800475 h 5057775"/>
              <a:gd name="csX67" fmla="*/ 1303687 w 7236619"/>
              <a:gd name="csY67" fmla="*/ 4089845 h 5057775"/>
              <a:gd name="csX68" fmla="*/ 1650206 w 7236619"/>
              <a:gd name="csY68" fmla="*/ 4193477 h 5057775"/>
              <a:gd name="csX69" fmla="*/ 2200275 w 7236619"/>
              <a:gd name="csY69" fmla="*/ 3843433 h 5057775"/>
              <a:gd name="csX70" fmla="*/ 2300288 w 7236619"/>
              <a:gd name="csY70" fmla="*/ 3343370 h 5057775"/>
              <a:gd name="csX71" fmla="*/ 2193131 w 7236619"/>
              <a:gd name="csY71" fmla="*/ 2793302 h 5057775"/>
              <a:gd name="csX72" fmla="*/ 1643063 w 7236619"/>
              <a:gd name="csY72" fmla="*/ 2457545 h 5057775"/>
              <a:gd name="csX73" fmla="*/ 1478756 w 7236619"/>
              <a:gd name="csY73" fmla="*/ 2504028 h 5057775"/>
              <a:gd name="csX74" fmla="*/ 1271588 w 7236619"/>
              <a:gd name="csY74" fmla="*/ 2636234 h 5057775"/>
              <a:gd name="csX75" fmla="*/ 1214438 w 7236619"/>
              <a:gd name="csY75" fmla="*/ 2657666 h 5057775"/>
              <a:gd name="csX76" fmla="*/ 1150144 w 7236619"/>
              <a:gd name="csY76" fmla="*/ 2614803 h 5057775"/>
              <a:gd name="csX77" fmla="*/ 728663 w 7236619"/>
              <a:gd name="csY77" fmla="*/ 2021872 h 5057775"/>
              <a:gd name="csX78" fmla="*/ 714375 w 7236619"/>
              <a:gd name="csY78" fmla="*/ 1971866 h 5057775"/>
              <a:gd name="csX79" fmla="*/ 742950 w 7236619"/>
              <a:gd name="csY79" fmla="*/ 1900428 h 5057775"/>
              <a:gd name="csX80" fmla="*/ 1878806 w 7236619"/>
              <a:gd name="csY80" fmla="*/ 907447 h 5057775"/>
              <a:gd name="csX81" fmla="*/ 1889474 w 7236619"/>
              <a:gd name="csY81" fmla="*/ 878872 h 5057775"/>
              <a:gd name="csX82" fmla="*/ 1864519 w 7236619"/>
              <a:gd name="csY82" fmla="*/ 864584 h 5057775"/>
              <a:gd name="csX83" fmla="*/ 185642 w 7236619"/>
              <a:gd name="csY83" fmla="*/ 864584 h 5057775"/>
              <a:gd name="csX84" fmla="*/ 124873 w 7236619"/>
              <a:gd name="csY84" fmla="*/ 839629 h 5057775"/>
              <a:gd name="csX85" fmla="*/ 99917 w 7236619"/>
              <a:gd name="csY85" fmla="*/ 778859 h 5057775"/>
              <a:gd name="csX86" fmla="*/ 99917 w 7236619"/>
              <a:gd name="csY86" fmla="*/ 85725 h 5057775"/>
              <a:gd name="csX87" fmla="*/ 124873 w 7236619"/>
              <a:gd name="csY87" fmla="*/ 24955 h 5057775"/>
              <a:gd name="csX88" fmla="*/ 185642 w 7236619"/>
              <a:gd name="csY88" fmla="*/ 0 h 50577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</a:cxnLst>
            <a:rect l="l" t="t" r="r" b="b"/>
            <a:pathLst>
              <a:path w="7236619" h="5057775">
                <a:moveTo>
                  <a:pt x="4021836" y="0"/>
                </a:moveTo>
                <a:lnTo>
                  <a:pt x="6972205" y="0"/>
                </a:lnTo>
                <a:cubicBezTo>
                  <a:pt x="6996017" y="0"/>
                  <a:pt x="7016210" y="8382"/>
                  <a:pt x="7032974" y="24955"/>
                </a:cubicBezTo>
                <a:cubicBezTo>
                  <a:pt x="7049643" y="41720"/>
                  <a:pt x="7057930" y="61913"/>
                  <a:pt x="7057930" y="85725"/>
                </a:cubicBezTo>
                <a:lnTo>
                  <a:pt x="7057930" y="778669"/>
                </a:lnTo>
                <a:cubicBezTo>
                  <a:pt x="7057930" y="802577"/>
                  <a:pt x="7049548" y="822770"/>
                  <a:pt x="7032974" y="839438"/>
                </a:cubicBezTo>
                <a:cubicBezTo>
                  <a:pt x="7016401" y="856107"/>
                  <a:pt x="6996017" y="864394"/>
                  <a:pt x="6972205" y="864394"/>
                </a:cubicBezTo>
                <a:lnTo>
                  <a:pt x="4979098" y="864394"/>
                </a:lnTo>
                <a:cubicBezTo>
                  <a:pt x="4955190" y="864394"/>
                  <a:pt x="4943380" y="876300"/>
                  <a:pt x="4943380" y="900113"/>
                </a:cubicBezTo>
                <a:lnTo>
                  <a:pt x="4936236" y="1957389"/>
                </a:lnTo>
                <a:cubicBezTo>
                  <a:pt x="4936236" y="1990725"/>
                  <a:pt x="4950523" y="1997870"/>
                  <a:pt x="4979098" y="1978820"/>
                </a:cubicBezTo>
                <a:cubicBezTo>
                  <a:pt x="5193411" y="1840707"/>
                  <a:pt x="5440965" y="1771651"/>
                  <a:pt x="5722048" y="1771651"/>
                </a:cubicBezTo>
                <a:cubicBezTo>
                  <a:pt x="6055328" y="1771651"/>
                  <a:pt x="6347079" y="1856233"/>
                  <a:pt x="6597205" y="2025207"/>
                </a:cubicBezTo>
                <a:cubicBezTo>
                  <a:pt x="6847237" y="2194275"/>
                  <a:pt x="7024592" y="2426495"/>
                  <a:pt x="7129462" y="2721675"/>
                </a:cubicBezTo>
                <a:cubicBezTo>
                  <a:pt x="7200900" y="2955036"/>
                  <a:pt x="7236619" y="3181350"/>
                  <a:pt x="7236619" y="3400330"/>
                </a:cubicBezTo>
                <a:lnTo>
                  <a:pt x="7236428" y="3400425"/>
                </a:lnTo>
                <a:cubicBezTo>
                  <a:pt x="7236428" y="3643313"/>
                  <a:pt x="7198233" y="3862388"/>
                  <a:pt x="7122128" y="4057650"/>
                </a:cubicBezTo>
                <a:cubicBezTo>
                  <a:pt x="7012495" y="4362450"/>
                  <a:pt x="6819614" y="4604195"/>
                  <a:pt x="6543484" y="4782693"/>
                </a:cubicBezTo>
                <a:cubicBezTo>
                  <a:pt x="6267259" y="4961287"/>
                  <a:pt x="5943409" y="5050536"/>
                  <a:pt x="5571934" y="5050536"/>
                </a:cubicBezTo>
                <a:cubicBezTo>
                  <a:pt x="5200459" y="5050536"/>
                  <a:pt x="4892040" y="4963668"/>
                  <a:pt x="4618291" y="4789742"/>
                </a:cubicBezTo>
                <a:cubicBezTo>
                  <a:pt x="4344352" y="4615910"/>
                  <a:pt x="4150423" y="4379024"/>
                  <a:pt x="4036123" y="4078986"/>
                </a:cubicBezTo>
                <a:cubicBezTo>
                  <a:pt x="3988498" y="3955161"/>
                  <a:pt x="3952780" y="3824288"/>
                  <a:pt x="3928967" y="3686080"/>
                </a:cubicBezTo>
                <a:lnTo>
                  <a:pt x="3928967" y="3671792"/>
                </a:lnTo>
                <a:cubicBezTo>
                  <a:pt x="3928967" y="3619405"/>
                  <a:pt x="3957542" y="3593211"/>
                  <a:pt x="4014692" y="3593211"/>
                </a:cubicBezTo>
                <a:lnTo>
                  <a:pt x="4879086" y="3593211"/>
                </a:lnTo>
                <a:cubicBezTo>
                  <a:pt x="4926615" y="3593211"/>
                  <a:pt x="4957667" y="3619405"/>
                  <a:pt x="4971955" y="3671792"/>
                </a:cubicBezTo>
                <a:cubicBezTo>
                  <a:pt x="4976622" y="3700367"/>
                  <a:pt x="4983765" y="3724275"/>
                  <a:pt x="4993386" y="3743230"/>
                </a:cubicBezTo>
                <a:cubicBezTo>
                  <a:pt x="5002911" y="3762280"/>
                  <a:pt x="5010055" y="3778949"/>
                  <a:pt x="5014817" y="3793236"/>
                </a:cubicBezTo>
                <a:cubicBezTo>
                  <a:pt x="5062347" y="3917156"/>
                  <a:pt x="5133784" y="4012311"/>
                  <a:pt x="5229130" y="4078986"/>
                </a:cubicBezTo>
                <a:cubicBezTo>
                  <a:pt x="5324380" y="4145756"/>
                  <a:pt x="5436298" y="4178999"/>
                  <a:pt x="5564886" y="4178999"/>
                </a:cubicBezTo>
                <a:cubicBezTo>
                  <a:pt x="5693473" y="4178999"/>
                  <a:pt x="5814917" y="4143280"/>
                  <a:pt x="5914930" y="4071842"/>
                </a:cubicBezTo>
                <a:cubicBezTo>
                  <a:pt x="6014942" y="4000405"/>
                  <a:pt x="6088761" y="3900392"/>
                  <a:pt x="6136386" y="3771805"/>
                </a:cubicBezTo>
                <a:cubicBezTo>
                  <a:pt x="6183916" y="3676555"/>
                  <a:pt x="6207823" y="3552825"/>
                  <a:pt x="6207823" y="3400330"/>
                </a:cubicBezTo>
                <a:cubicBezTo>
                  <a:pt x="6207823" y="3262217"/>
                  <a:pt x="6186392" y="3138489"/>
                  <a:pt x="6143530" y="3028855"/>
                </a:cubicBezTo>
                <a:cubicBezTo>
                  <a:pt x="6110192" y="2905031"/>
                  <a:pt x="6043517" y="2809875"/>
                  <a:pt x="5943505" y="2743105"/>
                </a:cubicBezTo>
                <a:cubicBezTo>
                  <a:pt x="5843492" y="2676430"/>
                  <a:pt x="5726715" y="2643092"/>
                  <a:pt x="5593461" y="2643092"/>
                </a:cubicBezTo>
                <a:cubicBezTo>
                  <a:pt x="5460206" y="2643092"/>
                  <a:pt x="5336286" y="2674144"/>
                  <a:pt x="5221986" y="2735962"/>
                </a:cubicBezTo>
                <a:cubicBezTo>
                  <a:pt x="5107686" y="2797875"/>
                  <a:pt x="5031486" y="2878836"/>
                  <a:pt x="4993386" y="2978849"/>
                </a:cubicBezTo>
                <a:cubicBezTo>
                  <a:pt x="4979098" y="3026474"/>
                  <a:pt x="4948047" y="3050287"/>
                  <a:pt x="4900517" y="3050287"/>
                </a:cubicBezTo>
                <a:lnTo>
                  <a:pt x="4021836" y="3050287"/>
                </a:lnTo>
                <a:cubicBezTo>
                  <a:pt x="3997928" y="3050287"/>
                  <a:pt x="3977735" y="3042000"/>
                  <a:pt x="3961066" y="3025332"/>
                </a:cubicBezTo>
                <a:cubicBezTo>
                  <a:pt x="3944302" y="3008662"/>
                  <a:pt x="3936111" y="2988470"/>
                  <a:pt x="3936111" y="2964561"/>
                </a:cubicBezTo>
                <a:lnTo>
                  <a:pt x="3936111" y="85725"/>
                </a:lnTo>
                <a:cubicBezTo>
                  <a:pt x="3936111" y="61913"/>
                  <a:pt x="3944397" y="41720"/>
                  <a:pt x="3961066" y="24955"/>
                </a:cubicBezTo>
                <a:cubicBezTo>
                  <a:pt x="3977735" y="8192"/>
                  <a:pt x="3997928" y="0"/>
                  <a:pt x="4021836" y="0"/>
                </a:cubicBezTo>
                <a:close/>
                <a:moveTo>
                  <a:pt x="185642" y="0"/>
                </a:moveTo>
                <a:lnTo>
                  <a:pt x="3164586" y="0"/>
                </a:lnTo>
                <a:cubicBezTo>
                  <a:pt x="3188399" y="0"/>
                  <a:pt x="3208592" y="8382"/>
                  <a:pt x="3225356" y="24955"/>
                </a:cubicBezTo>
                <a:cubicBezTo>
                  <a:pt x="3242024" y="41720"/>
                  <a:pt x="3250311" y="61913"/>
                  <a:pt x="3250311" y="85725"/>
                </a:cubicBezTo>
                <a:lnTo>
                  <a:pt x="3250311" y="871538"/>
                </a:lnTo>
                <a:cubicBezTo>
                  <a:pt x="3250311" y="909733"/>
                  <a:pt x="3233547" y="945452"/>
                  <a:pt x="3200305" y="978694"/>
                </a:cubicBezTo>
                <a:lnTo>
                  <a:pt x="2264474" y="1835944"/>
                </a:lnTo>
                <a:cubicBezTo>
                  <a:pt x="2254853" y="1845564"/>
                  <a:pt x="2251329" y="1854994"/>
                  <a:pt x="2253806" y="1864519"/>
                </a:cubicBezTo>
                <a:cubicBezTo>
                  <a:pt x="2256187" y="1874139"/>
                  <a:pt x="2266855" y="1878806"/>
                  <a:pt x="2286000" y="1878806"/>
                </a:cubicBezTo>
                <a:cubicBezTo>
                  <a:pt x="2700338" y="1959864"/>
                  <a:pt x="2995613" y="2205038"/>
                  <a:pt x="3171825" y="2614613"/>
                </a:cubicBezTo>
                <a:cubicBezTo>
                  <a:pt x="3267075" y="2833688"/>
                  <a:pt x="3314700" y="3086100"/>
                  <a:pt x="3314700" y="3371850"/>
                </a:cubicBezTo>
                <a:lnTo>
                  <a:pt x="3314605" y="3371850"/>
                </a:lnTo>
                <a:cubicBezTo>
                  <a:pt x="3314605" y="3629025"/>
                  <a:pt x="3271742" y="3867245"/>
                  <a:pt x="3186017" y="4086225"/>
                </a:cubicBezTo>
                <a:cubicBezTo>
                  <a:pt x="3071717" y="4391025"/>
                  <a:pt x="2879979" y="4629150"/>
                  <a:pt x="2610993" y="4800600"/>
                </a:cubicBezTo>
                <a:cubicBezTo>
                  <a:pt x="2341912" y="4972050"/>
                  <a:pt x="2023967" y="5057775"/>
                  <a:pt x="1657350" y="5057775"/>
                </a:cubicBezTo>
                <a:cubicBezTo>
                  <a:pt x="1290733" y="5057775"/>
                  <a:pt x="977456" y="4967383"/>
                  <a:pt x="703707" y="4786313"/>
                </a:cubicBezTo>
                <a:cubicBezTo>
                  <a:pt x="429768" y="4605338"/>
                  <a:pt x="233363" y="4360164"/>
                  <a:pt x="114300" y="4050506"/>
                </a:cubicBezTo>
                <a:cubicBezTo>
                  <a:pt x="47530" y="3864769"/>
                  <a:pt x="9525" y="3664744"/>
                  <a:pt x="0" y="3450431"/>
                </a:cubicBezTo>
                <a:cubicBezTo>
                  <a:pt x="0" y="3393281"/>
                  <a:pt x="28575" y="3364706"/>
                  <a:pt x="85725" y="3364706"/>
                </a:cubicBezTo>
                <a:lnTo>
                  <a:pt x="928688" y="3364706"/>
                </a:lnTo>
                <a:cubicBezTo>
                  <a:pt x="985838" y="3364706"/>
                  <a:pt x="1014413" y="3393281"/>
                  <a:pt x="1014413" y="3450431"/>
                </a:cubicBezTo>
                <a:cubicBezTo>
                  <a:pt x="1033367" y="3607594"/>
                  <a:pt x="1059656" y="3724370"/>
                  <a:pt x="1092994" y="3800475"/>
                </a:cubicBezTo>
                <a:cubicBezTo>
                  <a:pt x="1135856" y="3924395"/>
                  <a:pt x="1206056" y="4020788"/>
                  <a:pt x="1303687" y="4089845"/>
                </a:cubicBezTo>
                <a:cubicBezTo>
                  <a:pt x="1401223" y="4158901"/>
                  <a:pt x="1516761" y="4193477"/>
                  <a:pt x="1650206" y="4193477"/>
                </a:cubicBezTo>
                <a:cubicBezTo>
                  <a:pt x="1916906" y="4193477"/>
                  <a:pt x="2100263" y="4076795"/>
                  <a:pt x="2200275" y="3843433"/>
                </a:cubicBezTo>
                <a:cubicBezTo>
                  <a:pt x="2266950" y="3700558"/>
                  <a:pt x="2300288" y="3533870"/>
                  <a:pt x="2300288" y="3343370"/>
                </a:cubicBezTo>
                <a:cubicBezTo>
                  <a:pt x="2300288" y="3119533"/>
                  <a:pt x="2264569" y="2936177"/>
                  <a:pt x="2193131" y="2793302"/>
                </a:cubicBezTo>
                <a:cubicBezTo>
                  <a:pt x="2083499" y="2569464"/>
                  <a:pt x="1900238" y="2457545"/>
                  <a:pt x="1643063" y="2457545"/>
                </a:cubicBezTo>
                <a:cubicBezTo>
                  <a:pt x="1590580" y="2457545"/>
                  <a:pt x="1535906" y="2473071"/>
                  <a:pt x="1478756" y="2504028"/>
                </a:cubicBezTo>
                <a:cubicBezTo>
                  <a:pt x="1421606" y="2535079"/>
                  <a:pt x="1352550" y="2579084"/>
                  <a:pt x="1271588" y="2636234"/>
                </a:cubicBezTo>
                <a:cubicBezTo>
                  <a:pt x="1252538" y="2650522"/>
                  <a:pt x="1233392" y="2657666"/>
                  <a:pt x="1214438" y="2657666"/>
                </a:cubicBezTo>
                <a:cubicBezTo>
                  <a:pt x="1185863" y="2657666"/>
                  <a:pt x="1164431" y="2643378"/>
                  <a:pt x="1150144" y="2614803"/>
                </a:cubicBezTo>
                <a:lnTo>
                  <a:pt x="728663" y="2021872"/>
                </a:lnTo>
                <a:cubicBezTo>
                  <a:pt x="719042" y="2007584"/>
                  <a:pt x="714375" y="1990916"/>
                  <a:pt x="714375" y="1971866"/>
                </a:cubicBezTo>
                <a:cubicBezTo>
                  <a:pt x="714375" y="1943291"/>
                  <a:pt x="723900" y="1919478"/>
                  <a:pt x="742950" y="1900428"/>
                </a:cubicBezTo>
                <a:lnTo>
                  <a:pt x="1878806" y="907447"/>
                </a:lnTo>
                <a:cubicBezTo>
                  <a:pt x="1888331" y="897922"/>
                  <a:pt x="1891856" y="888492"/>
                  <a:pt x="1889474" y="878872"/>
                </a:cubicBezTo>
                <a:cubicBezTo>
                  <a:pt x="1886998" y="869347"/>
                  <a:pt x="1878806" y="864584"/>
                  <a:pt x="1864519" y="864584"/>
                </a:cubicBezTo>
                <a:lnTo>
                  <a:pt x="185642" y="864584"/>
                </a:lnTo>
                <a:cubicBezTo>
                  <a:pt x="161735" y="864584"/>
                  <a:pt x="141542" y="856298"/>
                  <a:pt x="124873" y="839629"/>
                </a:cubicBezTo>
                <a:cubicBezTo>
                  <a:pt x="108109" y="822960"/>
                  <a:pt x="99917" y="802767"/>
                  <a:pt x="99917" y="778859"/>
                </a:cubicBezTo>
                <a:lnTo>
                  <a:pt x="99917" y="85725"/>
                </a:lnTo>
                <a:cubicBezTo>
                  <a:pt x="99917" y="61913"/>
                  <a:pt x="108204" y="41720"/>
                  <a:pt x="124873" y="24955"/>
                </a:cubicBezTo>
                <a:cubicBezTo>
                  <a:pt x="141542" y="8192"/>
                  <a:pt x="161735" y="0"/>
                  <a:pt x="18564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05D7B24-6B92-B8D9-028B-7251F18ECE99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9" name="Textplatzhalter 6">
            <a:extLst>
              <a:ext uri="{FF2B5EF4-FFF2-40B4-BE49-F238E27FC236}">
                <a16:creationId xmlns:a16="http://schemas.microsoft.com/office/drawing/2014/main" id="{78C9F6CF-4901-3C37-E466-C841226D61A0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7081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35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sz="800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sz="80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pPr/>
              <a:t>‹Nr.›</a:t>
            </a:fld>
            <a:endParaRPr lang="de-DE" sz="800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9A7C8173-79CC-C4A5-0668-666015C083D0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1"/>
            </p:custDataLst>
          </p:nvPr>
        </p:nvSpPr>
        <p:spPr>
          <a:xfrm>
            <a:off x="4344172" y="987261"/>
            <a:ext cx="7127829" cy="4981740"/>
          </a:xfrm>
          <a:custGeom>
            <a:avLst/>
            <a:gdLst>
              <a:gd name="csX0" fmla="*/ 4021836 w 7236619"/>
              <a:gd name="csY0" fmla="*/ 0 h 5057775"/>
              <a:gd name="csX1" fmla="*/ 6972205 w 7236619"/>
              <a:gd name="csY1" fmla="*/ 0 h 5057775"/>
              <a:gd name="csX2" fmla="*/ 7032974 w 7236619"/>
              <a:gd name="csY2" fmla="*/ 24955 h 5057775"/>
              <a:gd name="csX3" fmla="*/ 7057930 w 7236619"/>
              <a:gd name="csY3" fmla="*/ 85725 h 5057775"/>
              <a:gd name="csX4" fmla="*/ 7057930 w 7236619"/>
              <a:gd name="csY4" fmla="*/ 778669 h 5057775"/>
              <a:gd name="csX5" fmla="*/ 7032974 w 7236619"/>
              <a:gd name="csY5" fmla="*/ 839438 h 5057775"/>
              <a:gd name="csX6" fmla="*/ 6972205 w 7236619"/>
              <a:gd name="csY6" fmla="*/ 864394 h 5057775"/>
              <a:gd name="csX7" fmla="*/ 4979098 w 7236619"/>
              <a:gd name="csY7" fmla="*/ 864394 h 5057775"/>
              <a:gd name="csX8" fmla="*/ 4943380 w 7236619"/>
              <a:gd name="csY8" fmla="*/ 900113 h 5057775"/>
              <a:gd name="csX9" fmla="*/ 4936236 w 7236619"/>
              <a:gd name="csY9" fmla="*/ 1957389 h 5057775"/>
              <a:gd name="csX10" fmla="*/ 4979098 w 7236619"/>
              <a:gd name="csY10" fmla="*/ 1978820 h 5057775"/>
              <a:gd name="csX11" fmla="*/ 5722048 w 7236619"/>
              <a:gd name="csY11" fmla="*/ 1771651 h 5057775"/>
              <a:gd name="csX12" fmla="*/ 6597205 w 7236619"/>
              <a:gd name="csY12" fmla="*/ 2025207 h 5057775"/>
              <a:gd name="csX13" fmla="*/ 7129462 w 7236619"/>
              <a:gd name="csY13" fmla="*/ 2721675 h 5057775"/>
              <a:gd name="csX14" fmla="*/ 7236619 w 7236619"/>
              <a:gd name="csY14" fmla="*/ 3400330 h 5057775"/>
              <a:gd name="csX15" fmla="*/ 7236428 w 7236619"/>
              <a:gd name="csY15" fmla="*/ 3400425 h 5057775"/>
              <a:gd name="csX16" fmla="*/ 7122128 w 7236619"/>
              <a:gd name="csY16" fmla="*/ 4057650 h 5057775"/>
              <a:gd name="csX17" fmla="*/ 6543484 w 7236619"/>
              <a:gd name="csY17" fmla="*/ 4782693 h 5057775"/>
              <a:gd name="csX18" fmla="*/ 5571934 w 7236619"/>
              <a:gd name="csY18" fmla="*/ 5050536 h 5057775"/>
              <a:gd name="csX19" fmla="*/ 4618291 w 7236619"/>
              <a:gd name="csY19" fmla="*/ 4789742 h 5057775"/>
              <a:gd name="csX20" fmla="*/ 4036123 w 7236619"/>
              <a:gd name="csY20" fmla="*/ 4078986 h 5057775"/>
              <a:gd name="csX21" fmla="*/ 3928967 w 7236619"/>
              <a:gd name="csY21" fmla="*/ 3686080 h 5057775"/>
              <a:gd name="csX22" fmla="*/ 3928967 w 7236619"/>
              <a:gd name="csY22" fmla="*/ 3671792 h 5057775"/>
              <a:gd name="csX23" fmla="*/ 4014692 w 7236619"/>
              <a:gd name="csY23" fmla="*/ 3593211 h 5057775"/>
              <a:gd name="csX24" fmla="*/ 4879086 w 7236619"/>
              <a:gd name="csY24" fmla="*/ 3593211 h 5057775"/>
              <a:gd name="csX25" fmla="*/ 4971955 w 7236619"/>
              <a:gd name="csY25" fmla="*/ 3671792 h 5057775"/>
              <a:gd name="csX26" fmla="*/ 4993386 w 7236619"/>
              <a:gd name="csY26" fmla="*/ 3743230 h 5057775"/>
              <a:gd name="csX27" fmla="*/ 5014817 w 7236619"/>
              <a:gd name="csY27" fmla="*/ 3793236 h 5057775"/>
              <a:gd name="csX28" fmla="*/ 5229130 w 7236619"/>
              <a:gd name="csY28" fmla="*/ 4078986 h 5057775"/>
              <a:gd name="csX29" fmla="*/ 5564886 w 7236619"/>
              <a:gd name="csY29" fmla="*/ 4178999 h 5057775"/>
              <a:gd name="csX30" fmla="*/ 5914930 w 7236619"/>
              <a:gd name="csY30" fmla="*/ 4071842 h 5057775"/>
              <a:gd name="csX31" fmla="*/ 6136386 w 7236619"/>
              <a:gd name="csY31" fmla="*/ 3771805 h 5057775"/>
              <a:gd name="csX32" fmla="*/ 6207823 w 7236619"/>
              <a:gd name="csY32" fmla="*/ 3400330 h 5057775"/>
              <a:gd name="csX33" fmla="*/ 6143530 w 7236619"/>
              <a:gd name="csY33" fmla="*/ 3028855 h 5057775"/>
              <a:gd name="csX34" fmla="*/ 5943505 w 7236619"/>
              <a:gd name="csY34" fmla="*/ 2743105 h 5057775"/>
              <a:gd name="csX35" fmla="*/ 5593461 w 7236619"/>
              <a:gd name="csY35" fmla="*/ 2643092 h 5057775"/>
              <a:gd name="csX36" fmla="*/ 5221986 w 7236619"/>
              <a:gd name="csY36" fmla="*/ 2735962 h 5057775"/>
              <a:gd name="csX37" fmla="*/ 4993386 w 7236619"/>
              <a:gd name="csY37" fmla="*/ 2978849 h 5057775"/>
              <a:gd name="csX38" fmla="*/ 4900517 w 7236619"/>
              <a:gd name="csY38" fmla="*/ 3050287 h 5057775"/>
              <a:gd name="csX39" fmla="*/ 4021836 w 7236619"/>
              <a:gd name="csY39" fmla="*/ 3050287 h 5057775"/>
              <a:gd name="csX40" fmla="*/ 3961066 w 7236619"/>
              <a:gd name="csY40" fmla="*/ 3025332 h 5057775"/>
              <a:gd name="csX41" fmla="*/ 3936111 w 7236619"/>
              <a:gd name="csY41" fmla="*/ 2964561 h 5057775"/>
              <a:gd name="csX42" fmla="*/ 3936111 w 7236619"/>
              <a:gd name="csY42" fmla="*/ 85725 h 5057775"/>
              <a:gd name="csX43" fmla="*/ 3961066 w 7236619"/>
              <a:gd name="csY43" fmla="*/ 24955 h 5057775"/>
              <a:gd name="csX44" fmla="*/ 4021836 w 7236619"/>
              <a:gd name="csY44" fmla="*/ 0 h 5057775"/>
              <a:gd name="csX45" fmla="*/ 185642 w 7236619"/>
              <a:gd name="csY45" fmla="*/ 0 h 5057775"/>
              <a:gd name="csX46" fmla="*/ 3164586 w 7236619"/>
              <a:gd name="csY46" fmla="*/ 0 h 5057775"/>
              <a:gd name="csX47" fmla="*/ 3225356 w 7236619"/>
              <a:gd name="csY47" fmla="*/ 24955 h 5057775"/>
              <a:gd name="csX48" fmla="*/ 3250311 w 7236619"/>
              <a:gd name="csY48" fmla="*/ 85725 h 5057775"/>
              <a:gd name="csX49" fmla="*/ 3250311 w 7236619"/>
              <a:gd name="csY49" fmla="*/ 871538 h 5057775"/>
              <a:gd name="csX50" fmla="*/ 3200305 w 7236619"/>
              <a:gd name="csY50" fmla="*/ 978694 h 5057775"/>
              <a:gd name="csX51" fmla="*/ 2264474 w 7236619"/>
              <a:gd name="csY51" fmla="*/ 1835944 h 5057775"/>
              <a:gd name="csX52" fmla="*/ 2253806 w 7236619"/>
              <a:gd name="csY52" fmla="*/ 1864519 h 5057775"/>
              <a:gd name="csX53" fmla="*/ 2286000 w 7236619"/>
              <a:gd name="csY53" fmla="*/ 1878806 h 5057775"/>
              <a:gd name="csX54" fmla="*/ 3171825 w 7236619"/>
              <a:gd name="csY54" fmla="*/ 2614613 h 5057775"/>
              <a:gd name="csX55" fmla="*/ 3314700 w 7236619"/>
              <a:gd name="csY55" fmla="*/ 3371850 h 5057775"/>
              <a:gd name="csX56" fmla="*/ 3314605 w 7236619"/>
              <a:gd name="csY56" fmla="*/ 3371850 h 5057775"/>
              <a:gd name="csX57" fmla="*/ 3186017 w 7236619"/>
              <a:gd name="csY57" fmla="*/ 4086225 h 5057775"/>
              <a:gd name="csX58" fmla="*/ 2610993 w 7236619"/>
              <a:gd name="csY58" fmla="*/ 4800600 h 5057775"/>
              <a:gd name="csX59" fmla="*/ 1657350 w 7236619"/>
              <a:gd name="csY59" fmla="*/ 5057775 h 5057775"/>
              <a:gd name="csX60" fmla="*/ 703707 w 7236619"/>
              <a:gd name="csY60" fmla="*/ 4786313 h 5057775"/>
              <a:gd name="csX61" fmla="*/ 114300 w 7236619"/>
              <a:gd name="csY61" fmla="*/ 4050506 h 5057775"/>
              <a:gd name="csX62" fmla="*/ 0 w 7236619"/>
              <a:gd name="csY62" fmla="*/ 3450431 h 5057775"/>
              <a:gd name="csX63" fmla="*/ 85725 w 7236619"/>
              <a:gd name="csY63" fmla="*/ 3364706 h 5057775"/>
              <a:gd name="csX64" fmla="*/ 928688 w 7236619"/>
              <a:gd name="csY64" fmla="*/ 3364706 h 5057775"/>
              <a:gd name="csX65" fmla="*/ 1014413 w 7236619"/>
              <a:gd name="csY65" fmla="*/ 3450431 h 5057775"/>
              <a:gd name="csX66" fmla="*/ 1092994 w 7236619"/>
              <a:gd name="csY66" fmla="*/ 3800475 h 5057775"/>
              <a:gd name="csX67" fmla="*/ 1303687 w 7236619"/>
              <a:gd name="csY67" fmla="*/ 4089845 h 5057775"/>
              <a:gd name="csX68" fmla="*/ 1650206 w 7236619"/>
              <a:gd name="csY68" fmla="*/ 4193477 h 5057775"/>
              <a:gd name="csX69" fmla="*/ 2200275 w 7236619"/>
              <a:gd name="csY69" fmla="*/ 3843433 h 5057775"/>
              <a:gd name="csX70" fmla="*/ 2300288 w 7236619"/>
              <a:gd name="csY70" fmla="*/ 3343370 h 5057775"/>
              <a:gd name="csX71" fmla="*/ 2193131 w 7236619"/>
              <a:gd name="csY71" fmla="*/ 2793302 h 5057775"/>
              <a:gd name="csX72" fmla="*/ 1643063 w 7236619"/>
              <a:gd name="csY72" fmla="*/ 2457545 h 5057775"/>
              <a:gd name="csX73" fmla="*/ 1478756 w 7236619"/>
              <a:gd name="csY73" fmla="*/ 2504028 h 5057775"/>
              <a:gd name="csX74" fmla="*/ 1271588 w 7236619"/>
              <a:gd name="csY74" fmla="*/ 2636234 h 5057775"/>
              <a:gd name="csX75" fmla="*/ 1214438 w 7236619"/>
              <a:gd name="csY75" fmla="*/ 2657666 h 5057775"/>
              <a:gd name="csX76" fmla="*/ 1150144 w 7236619"/>
              <a:gd name="csY76" fmla="*/ 2614803 h 5057775"/>
              <a:gd name="csX77" fmla="*/ 728663 w 7236619"/>
              <a:gd name="csY77" fmla="*/ 2021872 h 5057775"/>
              <a:gd name="csX78" fmla="*/ 714375 w 7236619"/>
              <a:gd name="csY78" fmla="*/ 1971866 h 5057775"/>
              <a:gd name="csX79" fmla="*/ 742950 w 7236619"/>
              <a:gd name="csY79" fmla="*/ 1900428 h 5057775"/>
              <a:gd name="csX80" fmla="*/ 1878806 w 7236619"/>
              <a:gd name="csY80" fmla="*/ 907447 h 5057775"/>
              <a:gd name="csX81" fmla="*/ 1889474 w 7236619"/>
              <a:gd name="csY81" fmla="*/ 878872 h 5057775"/>
              <a:gd name="csX82" fmla="*/ 1864519 w 7236619"/>
              <a:gd name="csY82" fmla="*/ 864584 h 5057775"/>
              <a:gd name="csX83" fmla="*/ 185642 w 7236619"/>
              <a:gd name="csY83" fmla="*/ 864584 h 5057775"/>
              <a:gd name="csX84" fmla="*/ 124873 w 7236619"/>
              <a:gd name="csY84" fmla="*/ 839629 h 5057775"/>
              <a:gd name="csX85" fmla="*/ 99917 w 7236619"/>
              <a:gd name="csY85" fmla="*/ 778859 h 5057775"/>
              <a:gd name="csX86" fmla="*/ 99917 w 7236619"/>
              <a:gd name="csY86" fmla="*/ 85725 h 5057775"/>
              <a:gd name="csX87" fmla="*/ 124873 w 7236619"/>
              <a:gd name="csY87" fmla="*/ 24955 h 5057775"/>
              <a:gd name="csX88" fmla="*/ 185642 w 7236619"/>
              <a:gd name="csY88" fmla="*/ 0 h 50577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</a:cxnLst>
            <a:rect l="l" t="t" r="r" b="b"/>
            <a:pathLst>
              <a:path w="7236619" h="5057775">
                <a:moveTo>
                  <a:pt x="4021836" y="0"/>
                </a:moveTo>
                <a:lnTo>
                  <a:pt x="6972205" y="0"/>
                </a:lnTo>
                <a:cubicBezTo>
                  <a:pt x="6996017" y="0"/>
                  <a:pt x="7016210" y="8382"/>
                  <a:pt x="7032974" y="24955"/>
                </a:cubicBezTo>
                <a:cubicBezTo>
                  <a:pt x="7049643" y="41720"/>
                  <a:pt x="7057930" y="61913"/>
                  <a:pt x="7057930" y="85725"/>
                </a:cubicBezTo>
                <a:lnTo>
                  <a:pt x="7057930" y="778669"/>
                </a:lnTo>
                <a:cubicBezTo>
                  <a:pt x="7057930" y="802577"/>
                  <a:pt x="7049548" y="822770"/>
                  <a:pt x="7032974" y="839438"/>
                </a:cubicBezTo>
                <a:cubicBezTo>
                  <a:pt x="7016401" y="856107"/>
                  <a:pt x="6996017" y="864394"/>
                  <a:pt x="6972205" y="864394"/>
                </a:cubicBezTo>
                <a:lnTo>
                  <a:pt x="4979098" y="864394"/>
                </a:lnTo>
                <a:cubicBezTo>
                  <a:pt x="4955190" y="864394"/>
                  <a:pt x="4943380" y="876300"/>
                  <a:pt x="4943380" y="900113"/>
                </a:cubicBezTo>
                <a:lnTo>
                  <a:pt x="4936236" y="1957389"/>
                </a:lnTo>
                <a:cubicBezTo>
                  <a:pt x="4936236" y="1990725"/>
                  <a:pt x="4950523" y="1997870"/>
                  <a:pt x="4979098" y="1978820"/>
                </a:cubicBezTo>
                <a:cubicBezTo>
                  <a:pt x="5193411" y="1840707"/>
                  <a:pt x="5440965" y="1771651"/>
                  <a:pt x="5722048" y="1771651"/>
                </a:cubicBezTo>
                <a:cubicBezTo>
                  <a:pt x="6055328" y="1771651"/>
                  <a:pt x="6347079" y="1856233"/>
                  <a:pt x="6597205" y="2025207"/>
                </a:cubicBezTo>
                <a:cubicBezTo>
                  <a:pt x="6847237" y="2194275"/>
                  <a:pt x="7024592" y="2426495"/>
                  <a:pt x="7129462" y="2721675"/>
                </a:cubicBezTo>
                <a:cubicBezTo>
                  <a:pt x="7200900" y="2955036"/>
                  <a:pt x="7236619" y="3181350"/>
                  <a:pt x="7236619" y="3400330"/>
                </a:cubicBezTo>
                <a:lnTo>
                  <a:pt x="7236428" y="3400425"/>
                </a:lnTo>
                <a:cubicBezTo>
                  <a:pt x="7236428" y="3643313"/>
                  <a:pt x="7198233" y="3862388"/>
                  <a:pt x="7122128" y="4057650"/>
                </a:cubicBezTo>
                <a:cubicBezTo>
                  <a:pt x="7012495" y="4362450"/>
                  <a:pt x="6819614" y="4604195"/>
                  <a:pt x="6543484" y="4782693"/>
                </a:cubicBezTo>
                <a:cubicBezTo>
                  <a:pt x="6267259" y="4961287"/>
                  <a:pt x="5943409" y="5050536"/>
                  <a:pt x="5571934" y="5050536"/>
                </a:cubicBezTo>
                <a:cubicBezTo>
                  <a:pt x="5200459" y="5050536"/>
                  <a:pt x="4892040" y="4963668"/>
                  <a:pt x="4618291" y="4789742"/>
                </a:cubicBezTo>
                <a:cubicBezTo>
                  <a:pt x="4344352" y="4615910"/>
                  <a:pt x="4150423" y="4379024"/>
                  <a:pt x="4036123" y="4078986"/>
                </a:cubicBezTo>
                <a:cubicBezTo>
                  <a:pt x="3988498" y="3955161"/>
                  <a:pt x="3952780" y="3824288"/>
                  <a:pt x="3928967" y="3686080"/>
                </a:cubicBezTo>
                <a:lnTo>
                  <a:pt x="3928967" y="3671792"/>
                </a:lnTo>
                <a:cubicBezTo>
                  <a:pt x="3928967" y="3619405"/>
                  <a:pt x="3957542" y="3593211"/>
                  <a:pt x="4014692" y="3593211"/>
                </a:cubicBezTo>
                <a:lnTo>
                  <a:pt x="4879086" y="3593211"/>
                </a:lnTo>
                <a:cubicBezTo>
                  <a:pt x="4926615" y="3593211"/>
                  <a:pt x="4957667" y="3619405"/>
                  <a:pt x="4971955" y="3671792"/>
                </a:cubicBezTo>
                <a:cubicBezTo>
                  <a:pt x="4976622" y="3700367"/>
                  <a:pt x="4983765" y="3724275"/>
                  <a:pt x="4993386" y="3743230"/>
                </a:cubicBezTo>
                <a:cubicBezTo>
                  <a:pt x="5002911" y="3762280"/>
                  <a:pt x="5010055" y="3778949"/>
                  <a:pt x="5014817" y="3793236"/>
                </a:cubicBezTo>
                <a:cubicBezTo>
                  <a:pt x="5062347" y="3917156"/>
                  <a:pt x="5133784" y="4012311"/>
                  <a:pt x="5229130" y="4078986"/>
                </a:cubicBezTo>
                <a:cubicBezTo>
                  <a:pt x="5324380" y="4145756"/>
                  <a:pt x="5436298" y="4178999"/>
                  <a:pt x="5564886" y="4178999"/>
                </a:cubicBezTo>
                <a:cubicBezTo>
                  <a:pt x="5693473" y="4178999"/>
                  <a:pt x="5814917" y="4143280"/>
                  <a:pt x="5914930" y="4071842"/>
                </a:cubicBezTo>
                <a:cubicBezTo>
                  <a:pt x="6014942" y="4000405"/>
                  <a:pt x="6088761" y="3900392"/>
                  <a:pt x="6136386" y="3771805"/>
                </a:cubicBezTo>
                <a:cubicBezTo>
                  <a:pt x="6183916" y="3676555"/>
                  <a:pt x="6207823" y="3552825"/>
                  <a:pt x="6207823" y="3400330"/>
                </a:cubicBezTo>
                <a:cubicBezTo>
                  <a:pt x="6207823" y="3262217"/>
                  <a:pt x="6186392" y="3138489"/>
                  <a:pt x="6143530" y="3028855"/>
                </a:cubicBezTo>
                <a:cubicBezTo>
                  <a:pt x="6110192" y="2905031"/>
                  <a:pt x="6043517" y="2809875"/>
                  <a:pt x="5943505" y="2743105"/>
                </a:cubicBezTo>
                <a:cubicBezTo>
                  <a:pt x="5843492" y="2676430"/>
                  <a:pt x="5726715" y="2643092"/>
                  <a:pt x="5593461" y="2643092"/>
                </a:cubicBezTo>
                <a:cubicBezTo>
                  <a:pt x="5460206" y="2643092"/>
                  <a:pt x="5336286" y="2674144"/>
                  <a:pt x="5221986" y="2735962"/>
                </a:cubicBezTo>
                <a:cubicBezTo>
                  <a:pt x="5107686" y="2797875"/>
                  <a:pt x="5031486" y="2878836"/>
                  <a:pt x="4993386" y="2978849"/>
                </a:cubicBezTo>
                <a:cubicBezTo>
                  <a:pt x="4979098" y="3026474"/>
                  <a:pt x="4948047" y="3050287"/>
                  <a:pt x="4900517" y="3050287"/>
                </a:cubicBezTo>
                <a:lnTo>
                  <a:pt x="4021836" y="3050287"/>
                </a:lnTo>
                <a:cubicBezTo>
                  <a:pt x="3997928" y="3050287"/>
                  <a:pt x="3977735" y="3042000"/>
                  <a:pt x="3961066" y="3025332"/>
                </a:cubicBezTo>
                <a:cubicBezTo>
                  <a:pt x="3944302" y="3008662"/>
                  <a:pt x="3936111" y="2988470"/>
                  <a:pt x="3936111" y="2964561"/>
                </a:cubicBezTo>
                <a:lnTo>
                  <a:pt x="3936111" y="85725"/>
                </a:lnTo>
                <a:cubicBezTo>
                  <a:pt x="3936111" y="61913"/>
                  <a:pt x="3944397" y="41720"/>
                  <a:pt x="3961066" y="24955"/>
                </a:cubicBezTo>
                <a:cubicBezTo>
                  <a:pt x="3977735" y="8192"/>
                  <a:pt x="3997928" y="0"/>
                  <a:pt x="4021836" y="0"/>
                </a:cubicBezTo>
                <a:close/>
                <a:moveTo>
                  <a:pt x="185642" y="0"/>
                </a:moveTo>
                <a:lnTo>
                  <a:pt x="3164586" y="0"/>
                </a:lnTo>
                <a:cubicBezTo>
                  <a:pt x="3188399" y="0"/>
                  <a:pt x="3208592" y="8382"/>
                  <a:pt x="3225356" y="24955"/>
                </a:cubicBezTo>
                <a:cubicBezTo>
                  <a:pt x="3242024" y="41720"/>
                  <a:pt x="3250311" y="61913"/>
                  <a:pt x="3250311" y="85725"/>
                </a:cubicBezTo>
                <a:lnTo>
                  <a:pt x="3250311" y="871538"/>
                </a:lnTo>
                <a:cubicBezTo>
                  <a:pt x="3250311" y="909733"/>
                  <a:pt x="3233547" y="945452"/>
                  <a:pt x="3200305" y="978694"/>
                </a:cubicBezTo>
                <a:lnTo>
                  <a:pt x="2264474" y="1835944"/>
                </a:lnTo>
                <a:cubicBezTo>
                  <a:pt x="2254853" y="1845564"/>
                  <a:pt x="2251329" y="1854994"/>
                  <a:pt x="2253806" y="1864519"/>
                </a:cubicBezTo>
                <a:cubicBezTo>
                  <a:pt x="2256187" y="1874139"/>
                  <a:pt x="2266855" y="1878806"/>
                  <a:pt x="2286000" y="1878806"/>
                </a:cubicBezTo>
                <a:cubicBezTo>
                  <a:pt x="2700338" y="1959864"/>
                  <a:pt x="2995613" y="2205038"/>
                  <a:pt x="3171825" y="2614613"/>
                </a:cubicBezTo>
                <a:cubicBezTo>
                  <a:pt x="3267075" y="2833688"/>
                  <a:pt x="3314700" y="3086100"/>
                  <a:pt x="3314700" y="3371850"/>
                </a:cubicBezTo>
                <a:lnTo>
                  <a:pt x="3314605" y="3371850"/>
                </a:lnTo>
                <a:cubicBezTo>
                  <a:pt x="3314605" y="3629025"/>
                  <a:pt x="3271742" y="3867245"/>
                  <a:pt x="3186017" y="4086225"/>
                </a:cubicBezTo>
                <a:cubicBezTo>
                  <a:pt x="3071717" y="4391025"/>
                  <a:pt x="2879979" y="4629150"/>
                  <a:pt x="2610993" y="4800600"/>
                </a:cubicBezTo>
                <a:cubicBezTo>
                  <a:pt x="2341912" y="4972050"/>
                  <a:pt x="2023967" y="5057775"/>
                  <a:pt x="1657350" y="5057775"/>
                </a:cubicBezTo>
                <a:cubicBezTo>
                  <a:pt x="1290733" y="5057775"/>
                  <a:pt x="977456" y="4967383"/>
                  <a:pt x="703707" y="4786313"/>
                </a:cubicBezTo>
                <a:cubicBezTo>
                  <a:pt x="429768" y="4605338"/>
                  <a:pt x="233363" y="4360164"/>
                  <a:pt x="114300" y="4050506"/>
                </a:cubicBezTo>
                <a:cubicBezTo>
                  <a:pt x="47530" y="3864769"/>
                  <a:pt x="9525" y="3664744"/>
                  <a:pt x="0" y="3450431"/>
                </a:cubicBezTo>
                <a:cubicBezTo>
                  <a:pt x="0" y="3393281"/>
                  <a:pt x="28575" y="3364706"/>
                  <a:pt x="85725" y="3364706"/>
                </a:cubicBezTo>
                <a:lnTo>
                  <a:pt x="928688" y="3364706"/>
                </a:lnTo>
                <a:cubicBezTo>
                  <a:pt x="985838" y="3364706"/>
                  <a:pt x="1014413" y="3393281"/>
                  <a:pt x="1014413" y="3450431"/>
                </a:cubicBezTo>
                <a:cubicBezTo>
                  <a:pt x="1033367" y="3607594"/>
                  <a:pt x="1059656" y="3724370"/>
                  <a:pt x="1092994" y="3800475"/>
                </a:cubicBezTo>
                <a:cubicBezTo>
                  <a:pt x="1135856" y="3924395"/>
                  <a:pt x="1206056" y="4020788"/>
                  <a:pt x="1303687" y="4089845"/>
                </a:cubicBezTo>
                <a:cubicBezTo>
                  <a:pt x="1401223" y="4158901"/>
                  <a:pt x="1516761" y="4193477"/>
                  <a:pt x="1650206" y="4193477"/>
                </a:cubicBezTo>
                <a:cubicBezTo>
                  <a:pt x="1916906" y="4193477"/>
                  <a:pt x="2100263" y="4076795"/>
                  <a:pt x="2200275" y="3843433"/>
                </a:cubicBezTo>
                <a:cubicBezTo>
                  <a:pt x="2266950" y="3700558"/>
                  <a:pt x="2300288" y="3533870"/>
                  <a:pt x="2300288" y="3343370"/>
                </a:cubicBezTo>
                <a:cubicBezTo>
                  <a:pt x="2300288" y="3119533"/>
                  <a:pt x="2264569" y="2936177"/>
                  <a:pt x="2193131" y="2793302"/>
                </a:cubicBezTo>
                <a:cubicBezTo>
                  <a:pt x="2083499" y="2569464"/>
                  <a:pt x="1900238" y="2457545"/>
                  <a:pt x="1643063" y="2457545"/>
                </a:cubicBezTo>
                <a:cubicBezTo>
                  <a:pt x="1590580" y="2457545"/>
                  <a:pt x="1535906" y="2473071"/>
                  <a:pt x="1478756" y="2504028"/>
                </a:cubicBezTo>
                <a:cubicBezTo>
                  <a:pt x="1421606" y="2535079"/>
                  <a:pt x="1352550" y="2579084"/>
                  <a:pt x="1271588" y="2636234"/>
                </a:cubicBezTo>
                <a:cubicBezTo>
                  <a:pt x="1252538" y="2650522"/>
                  <a:pt x="1233392" y="2657666"/>
                  <a:pt x="1214438" y="2657666"/>
                </a:cubicBezTo>
                <a:cubicBezTo>
                  <a:pt x="1185863" y="2657666"/>
                  <a:pt x="1164431" y="2643378"/>
                  <a:pt x="1150144" y="2614803"/>
                </a:cubicBezTo>
                <a:lnTo>
                  <a:pt x="728663" y="2021872"/>
                </a:lnTo>
                <a:cubicBezTo>
                  <a:pt x="719042" y="2007584"/>
                  <a:pt x="714375" y="1990916"/>
                  <a:pt x="714375" y="1971866"/>
                </a:cubicBezTo>
                <a:cubicBezTo>
                  <a:pt x="714375" y="1943291"/>
                  <a:pt x="723900" y="1919478"/>
                  <a:pt x="742950" y="1900428"/>
                </a:cubicBezTo>
                <a:lnTo>
                  <a:pt x="1878806" y="907447"/>
                </a:lnTo>
                <a:cubicBezTo>
                  <a:pt x="1888331" y="897922"/>
                  <a:pt x="1891856" y="888492"/>
                  <a:pt x="1889474" y="878872"/>
                </a:cubicBezTo>
                <a:cubicBezTo>
                  <a:pt x="1886998" y="869347"/>
                  <a:pt x="1878806" y="864584"/>
                  <a:pt x="1864519" y="864584"/>
                </a:cubicBezTo>
                <a:lnTo>
                  <a:pt x="185642" y="864584"/>
                </a:lnTo>
                <a:cubicBezTo>
                  <a:pt x="161735" y="864584"/>
                  <a:pt x="141542" y="856298"/>
                  <a:pt x="124873" y="839629"/>
                </a:cubicBezTo>
                <a:cubicBezTo>
                  <a:pt x="108109" y="822960"/>
                  <a:pt x="99917" y="802767"/>
                  <a:pt x="99917" y="778859"/>
                </a:cubicBezTo>
                <a:lnTo>
                  <a:pt x="99917" y="85725"/>
                </a:lnTo>
                <a:cubicBezTo>
                  <a:pt x="99917" y="61913"/>
                  <a:pt x="108204" y="41720"/>
                  <a:pt x="124873" y="24955"/>
                </a:cubicBezTo>
                <a:cubicBezTo>
                  <a:pt x="141542" y="8192"/>
                  <a:pt x="161735" y="0"/>
                  <a:pt x="18564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284646DE-34C7-1AA3-F038-6B68CECDBFD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arbakzent links">
            <a:extLst>
              <a:ext uri="{FF2B5EF4-FFF2-40B4-BE49-F238E27FC236}">
                <a16:creationId xmlns:a16="http://schemas.microsoft.com/office/drawing/2014/main" id="{C7391BB4-6A27-6F7D-8085-81513AC888E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05D7B24-6B92-B8D9-028B-7251F18ECE99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5" name="Textplatzhalter 6">
            <a:extLst>
              <a:ext uri="{FF2B5EF4-FFF2-40B4-BE49-F238E27FC236}">
                <a16:creationId xmlns:a16="http://schemas.microsoft.com/office/drawing/2014/main" id="{C91FB3DE-F16A-0ED3-504D-BD53AABE4064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761729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36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96306DA2-6354-2264-9C2B-1BB8EC80C4A0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2"/>
            </p:custDataLst>
          </p:nvPr>
        </p:nvSpPr>
        <p:spPr>
          <a:xfrm>
            <a:off x="4368707" y="938247"/>
            <a:ext cx="7103295" cy="5030755"/>
          </a:xfrm>
          <a:custGeom>
            <a:avLst/>
            <a:gdLst>
              <a:gd name="csX0" fmla="*/ 5579078 w 7222141"/>
              <a:gd name="csY0" fmla="*/ 2714625 h 5114925"/>
              <a:gd name="csX1" fmla="*/ 5043297 w 7222141"/>
              <a:gd name="csY1" fmla="*/ 3007519 h 5114925"/>
              <a:gd name="csX2" fmla="*/ 4936141 w 7222141"/>
              <a:gd name="csY2" fmla="*/ 3486150 h 5114925"/>
              <a:gd name="csX3" fmla="*/ 5029009 w 7222141"/>
              <a:gd name="csY3" fmla="*/ 3921919 h 5114925"/>
              <a:gd name="csX4" fmla="*/ 5571934 w 7222141"/>
              <a:gd name="csY4" fmla="*/ 4236244 h 5114925"/>
              <a:gd name="csX5" fmla="*/ 6107716 w 7222141"/>
              <a:gd name="csY5" fmla="*/ 3921919 h 5114925"/>
              <a:gd name="csX6" fmla="*/ 6214872 w 7222141"/>
              <a:gd name="csY6" fmla="*/ 3471863 h 5114925"/>
              <a:gd name="csX7" fmla="*/ 6100572 w 7222141"/>
              <a:gd name="csY7" fmla="*/ 3000375 h 5114925"/>
              <a:gd name="csX8" fmla="*/ 5579078 w 7222141"/>
              <a:gd name="csY8" fmla="*/ 2714625 h 5114925"/>
              <a:gd name="csX9" fmla="*/ 185642 w 7222141"/>
              <a:gd name="csY9" fmla="*/ 57150 h 5114925"/>
              <a:gd name="csX10" fmla="*/ 3164586 w 7222141"/>
              <a:gd name="csY10" fmla="*/ 57150 h 5114925"/>
              <a:gd name="csX11" fmla="*/ 3225356 w 7222141"/>
              <a:gd name="csY11" fmla="*/ 82105 h 5114925"/>
              <a:gd name="csX12" fmla="*/ 3250311 w 7222141"/>
              <a:gd name="csY12" fmla="*/ 142875 h 5114925"/>
              <a:gd name="csX13" fmla="*/ 3250311 w 7222141"/>
              <a:gd name="csY13" fmla="*/ 928688 h 5114925"/>
              <a:gd name="csX14" fmla="*/ 3200305 w 7222141"/>
              <a:gd name="csY14" fmla="*/ 1035844 h 5114925"/>
              <a:gd name="csX15" fmla="*/ 2264474 w 7222141"/>
              <a:gd name="csY15" fmla="*/ 1893094 h 5114925"/>
              <a:gd name="csX16" fmla="*/ 2253806 w 7222141"/>
              <a:gd name="csY16" fmla="*/ 1921669 h 5114925"/>
              <a:gd name="csX17" fmla="*/ 2286000 w 7222141"/>
              <a:gd name="csY17" fmla="*/ 1935956 h 5114925"/>
              <a:gd name="csX18" fmla="*/ 3171825 w 7222141"/>
              <a:gd name="csY18" fmla="*/ 2671763 h 5114925"/>
              <a:gd name="csX19" fmla="*/ 3314700 w 7222141"/>
              <a:gd name="csY19" fmla="*/ 3429000 h 5114925"/>
              <a:gd name="csX20" fmla="*/ 3314605 w 7222141"/>
              <a:gd name="csY20" fmla="*/ 3429000 h 5114925"/>
              <a:gd name="csX21" fmla="*/ 3186017 w 7222141"/>
              <a:gd name="csY21" fmla="*/ 4143375 h 5114925"/>
              <a:gd name="csX22" fmla="*/ 2610993 w 7222141"/>
              <a:gd name="csY22" fmla="*/ 4857750 h 5114925"/>
              <a:gd name="csX23" fmla="*/ 1657350 w 7222141"/>
              <a:gd name="csY23" fmla="*/ 5114925 h 5114925"/>
              <a:gd name="csX24" fmla="*/ 703707 w 7222141"/>
              <a:gd name="csY24" fmla="*/ 4843463 h 5114925"/>
              <a:gd name="csX25" fmla="*/ 114300 w 7222141"/>
              <a:gd name="csY25" fmla="*/ 4107656 h 5114925"/>
              <a:gd name="csX26" fmla="*/ 0 w 7222141"/>
              <a:gd name="csY26" fmla="*/ 3507581 h 5114925"/>
              <a:gd name="csX27" fmla="*/ 85725 w 7222141"/>
              <a:gd name="csY27" fmla="*/ 3421856 h 5114925"/>
              <a:gd name="csX28" fmla="*/ 928688 w 7222141"/>
              <a:gd name="csY28" fmla="*/ 3421856 h 5114925"/>
              <a:gd name="csX29" fmla="*/ 1014413 w 7222141"/>
              <a:gd name="csY29" fmla="*/ 3507581 h 5114925"/>
              <a:gd name="csX30" fmla="*/ 1092994 w 7222141"/>
              <a:gd name="csY30" fmla="*/ 3857625 h 5114925"/>
              <a:gd name="csX31" fmla="*/ 1303687 w 7222141"/>
              <a:gd name="csY31" fmla="*/ 4146995 h 5114925"/>
              <a:gd name="csX32" fmla="*/ 1650206 w 7222141"/>
              <a:gd name="csY32" fmla="*/ 4250627 h 5114925"/>
              <a:gd name="csX33" fmla="*/ 2200275 w 7222141"/>
              <a:gd name="csY33" fmla="*/ 3900583 h 5114925"/>
              <a:gd name="csX34" fmla="*/ 2300288 w 7222141"/>
              <a:gd name="csY34" fmla="*/ 3400520 h 5114925"/>
              <a:gd name="csX35" fmla="*/ 2193131 w 7222141"/>
              <a:gd name="csY35" fmla="*/ 2850452 h 5114925"/>
              <a:gd name="csX36" fmla="*/ 1643063 w 7222141"/>
              <a:gd name="csY36" fmla="*/ 2514695 h 5114925"/>
              <a:gd name="csX37" fmla="*/ 1478756 w 7222141"/>
              <a:gd name="csY37" fmla="*/ 2561178 h 5114925"/>
              <a:gd name="csX38" fmla="*/ 1271588 w 7222141"/>
              <a:gd name="csY38" fmla="*/ 2693384 h 5114925"/>
              <a:gd name="csX39" fmla="*/ 1214438 w 7222141"/>
              <a:gd name="csY39" fmla="*/ 2714816 h 5114925"/>
              <a:gd name="csX40" fmla="*/ 1150144 w 7222141"/>
              <a:gd name="csY40" fmla="*/ 2671953 h 5114925"/>
              <a:gd name="csX41" fmla="*/ 728663 w 7222141"/>
              <a:gd name="csY41" fmla="*/ 2079022 h 5114925"/>
              <a:gd name="csX42" fmla="*/ 714375 w 7222141"/>
              <a:gd name="csY42" fmla="*/ 2029016 h 5114925"/>
              <a:gd name="csX43" fmla="*/ 742950 w 7222141"/>
              <a:gd name="csY43" fmla="*/ 1957578 h 5114925"/>
              <a:gd name="csX44" fmla="*/ 1878806 w 7222141"/>
              <a:gd name="csY44" fmla="*/ 964597 h 5114925"/>
              <a:gd name="csX45" fmla="*/ 1889474 w 7222141"/>
              <a:gd name="csY45" fmla="*/ 936022 h 5114925"/>
              <a:gd name="csX46" fmla="*/ 1864519 w 7222141"/>
              <a:gd name="csY46" fmla="*/ 921734 h 5114925"/>
              <a:gd name="csX47" fmla="*/ 185642 w 7222141"/>
              <a:gd name="csY47" fmla="*/ 921734 h 5114925"/>
              <a:gd name="csX48" fmla="*/ 124873 w 7222141"/>
              <a:gd name="csY48" fmla="*/ 896779 h 5114925"/>
              <a:gd name="csX49" fmla="*/ 99917 w 7222141"/>
              <a:gd name="csY49" fmla="*/ 836009 h 5114925"/>
              <a:gd name="csX50" fmla="*/ 99917 w 7222141"/>
              <a:gd name="csY50" fmla="*/ 142875 h 5114925"/>
              <a:gd name="csX51" fmla="*/ 124873 w 7222141"/>
              <a:gd name="csY51" fmla="*/ 82105 h 5114925"/>
              <a:gd name="csX52" fmla="*/ 185642 w 7222141"/>
              <a:gd name="csY52" fmla="*/ 57150 h 5114925"/>
              <a:gd name="csX53" fmla="*/ 5529072 w 7222141"/>
              <a:gd name="csY53" fmla="*/ 0 h 5114925"/>
              <a:gd name="csX54" fmla="*/ 6350603 w 7222141"/>
              <a:gd name="csY54" fmla="*/ 160782 h 5114925"/>
              <a:gd name="csX55" fmla="*/ 6904196 w 7222141"/>
              <a:gd name="csY55" fmla="*/ 610838 h 5114925"/>
              <a:gd name="csX56" fmla="*/ 7100602 w 7222141"/>
              <a:gd name="csY56" fmla="*/ 1278731 h 5114925"/>
              <a:gd name="csX57" fmla="*/ 7100602 w 7222141"/>
              <a:gd name="csY57" fmla="*/ 1478756 h 5114925"/>
              <a:gd name="csX58" fmla="*/ 7075646 w 7222141"/>
              <a:gd name="csY58" fmla="*/ 1539526 h 5114925"/>
              <a:gd name="csX59" fmla="*/ 7014877 w 7222141"/>
              <a:gd name="csY59" fmla="*/ 1564481 h 5114925"/>
              <a:gd name="csX60" fmla="*/ 6179058 w 7222141"/>
              <a:gd name="csY60" fmla="*/ 1564481 h 5114925"/>
              <a:gd name="csX61" fmla="*/ 6118288 w 7222141"/>
              <a:gd name="csY61" fmla="*/ 1539526 h 5114925"/>
              <a:gd name="csX62" fmla="*/ 6093333 w 7222141"/>
              <a:gd name="csY62" fmla="*/ 1478756 h 5114925"/>
              <a:gd name="csX63" fmla="*/ 6093333 w 7222141"/>
              <a:gd name="csY63" fmla="*/ 1414463 h 5114925"/>
              <a:gd name="csX64" fmla="*/ 5936170 w 7222141"/>
              <a:gd name="csY64" fmla="*/ 1021556 h 5114925"/>
              <a:gd name="csX65" fmla="*/ 5528976 w 7222141"/>
              <a:gd name="csY65" fmla="*/ 864394 h 5114925"/>
              <a:gd name="csX66" fmla="*/ 5096732 w 7222141"/>
              <a:gd name="csY66" fmla="*/ 1025176 h 5114925"/>
              <a:gd name="csX67" fmla="*/ 4928901 w 7222141"/>
              <a:gd name="csY67" fmla="*/ 1435894 h 5114925"/>
              <a:gd name="csX68" fmla="*/ 4928901 w 7222141"/>
              <a:gd name="csY68" fmla="*/ 2107406 h 5114925"/>
              <a:gd name="csX69" fmla="*/ 4943189 w 7222141"/>
              <a:gd name="csY69" fmla="*/ 2132362 h 5114925"/>
              <a:gd name="csX70" fmla="*/ 4971764 w 7222141"/>
              <a:gd name="csY70" fmla="*/ 2121694 h 5114925"/>
              <a:gd name="csX71" fmla="*/ 5750433 w 7222141"/>
              <a:gd name="csY71" fmla="*/ 1871663 h 5114925"/>
              <a:gd name="csX72" fmla="*/ 6518338 w 7222141"/>
              <a:gd name="csY72" fmla="*/ 2068068 h 5114925"/>
              <a:gd name="csX73" fmla="*/ 7050595 w 7222141"/>
              <a:gd name="csY73" fmla="*/ 2635949 h 5114925"/>
              <a:gd name="csX74" fmla="*/ 7222045 w 7222141"/>
              <a:gd name="csY74" fmla="*/ 3457480 h 5114925"/>
              <a:gd name="csX75" fmla="*/ 7222141 w 7222141"/>
              <a:gd name="csY75" fmla="*/ 3457575 h 5114925"/>
              <a:gd name="csX76" fmla="*/ 7086409 w 7222141"/>
              <a:gd name="csY76" fmla="*/ 4200525 h 5114925"/>
              <a:gd name="csX77" fmla="*/ 6507766 w 7222141"/>
              <a:gd name="csY77" fmla="*/ 4864894 h 5114925"/>
              <a:gd name="csX78" fmla="*/ 5579078 w 7222141"/>
              <a:gd name="csY78" fmla="*/ 5107781 h 5114925"/>
              <a:gd name="csX79" fmla="*/ 4628959 w 7222141"/>
              <a:gd name="csY79" fmla="*/ 4854226 h 5114925"/>
              <a:gd name="csX80" fmla="*/ 4050316 w 7222141"/>
              <a:gd name="csY80" fmla="*/ 4150519 h 5114925"/>
              <a:gd name="csX81" fmla="*/ 3921728 w 7222141"/>
              <a:gd name="csY81" fmla="*/ 3450431 h 5114925"/>
              <a:gd name="csX82" fmla="*/ 3921728 w 7222141"/>
              <a:gd name="csY82" fmla="*/ 1300163 h 5114925"/>
              <a:gd name="csX83" fmla="*/ 4125373 w 7222141"/>
              <a:gd name="csY83" fmla="*/ 617982 h 5114925"/>
              <a:gd name="csX84" fmla="*/ 4693253 w 7222141"/>
              <a:gd name="csY84" fmla="*/ 160782 h 5114925"/>
              <a:gd name="csX85" fmla="*/ 5529072 w 7222141"/>
              <a:gd name="csY85" fmla="*/ 0 h 5114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</a:cxnLst>
            <a:rect l="l" t="t" r="r" b="b"/>
            <a:pathLst>
              <a:path w="7222141" h="5114925">
                <a:moveTo>
                  <a:pt x="5579078" y="2714625"/>
                </a:moveTo>
                <a:cubicBezTo>
                  <a:pt x="5321903" y="2714625"/>
                  <a:pt x="5143309" y="2812256"/>
                  <a:pt x="5043297" y="3007519"/>
                </a:cubicBezTo>
                <a:cubicBezTo>
                  <a:pt x="4971859" y="3131439"/>
                  <a:pt x="4936141" y="3290888"/>
                  <a:pt x="4936141" y="3486150"/>
                </a:cubicBezTo>
                <a:cubicBezTo>
                  <a:pt x="4936141" y="3657600"/>
                  <a:pt x="4967097" y="3802952"/>
                  <a:pt x="5029009" y="3921919"/>
                </a:cubicBezTo>
                <a:cubicBezTo>
                  <a:pt x="5133689" y="4131564"/>
                  <a:pt x="5314759" y="4236244"/>
                  <a:pt x="5571934" y="4236244"/>
                </a:cubicBezTo>
                <a:cubicBezTo>
                  <a:pt x="5829109" y="4236244"/>
                  <a:pt x="5998083" y="4131564"/>
                  <a:pt x="6107716" y="3921919"/>
                </a:cubicBezTo>
                <a:cubicBezTo>
                  <a:pt x="6179153" y="3798094"/>
                  <a:pt x="6214872" y="3648075"/>
                  <a:pt x="6214872" y="3471863"/>
                </a:cubicBezTo>
                <a:cubicBezTo>
                  <a:pt x="6214872" y="3281458"/>
                  <a:pt x="6176677" y="3124295"/>
                  <a:pt x="6100572" y="3000375"/>
                </a:cubicBezTo>
                <a:cubicBezTo>
                  <a:pt x="5981509" y="2809970"/>
                  <a:pt x="5807678" y="2714625"/>
                  <a:pt x="5579078" y="2714625"/>
                </a:cubicBezTo>
                <a:close/>
                <a:moveTo>
                  <a:pt x="185642" y="57150"/>
                </a:moveTo>
                <a:lnTo>
                  <a:pt x="3164586" y="57150"/>
                </a:lnTo>
                <a:cubicBezTo>
                  <a:pt x="3188399" y="57150"/>
                  <a:pt x="3208592" y="65532"/>
                  <a:pt x="3225356" y="82105"/>
                </a:cubicBezTo>
                <a:cubicBezTo>
                  <a:pt x="3242024" y="98870"/>
                  <a:pt x="3250311" y="119063"/>
                  <a:pt x="3250311" y="142875"/>
                </a:cubicBezTo>
                <a:lnTo>
                  <a:pt x="3250311" y="928688"/>
                </a:lnTo>
                <a:cubicBezTo>
                  <a:pt x="3250311" y="966883"/>
                  <a:pt x="3233547" y="1002602"/>
                  <a:pt x="3200305" y="1035844"/>
                </a:cubicBezTo>
                <a:lnTo>
                  <a:pt x="2264474" y="1893094"/>
                </a:lnTo>
                <a:cubicBezTo>
                  <a:pt x="2254853" y="1902714"/>
                  <a:pt x="2251329" y="1912144"/>
                  <a:pt x="2253806" y="1921669"/>
                </a:cubicBezTo>
                <a:cubicBezTo>
                  <a:pt x="2256187" y="1931289"/>
                  <a:pt x="2266855" y="1935956"/>
                  <a:pt x="2286000" y="1935956"/>
                </a:cubicBezTo>
                <a:cubicBezTo>
                  <a:pt x="2700338" y="2017014"/>
                  <a:pt x="2995613" y="2262188"/>
                  <a:pt x="3171825" y="2671763"/>
                </a:cubicBezTo>
                <a:cubicBezTo>
                  <a:pt x="3267075" y="2890838"/>
                  <a:pt x="3314700" y="3143250"/>
                  <a:pt x="3314700" y="3429000"/>
                </a:cubicBezTo>
                <a:lnTo>
                  <a:pt x="3314605" y="3429000"/>
                </a:lnTo>
                <a:cubicBezTo>
                  <a:pt x="3314605" y="3686175"/>
                  <a:pt x="3271742" y="3924395"/>
                  <a:pt x="3186017" y="4143375"/>
                </a:cubicBezTo>
                <a:cubicBezTo>
                  <a:pt x="3071717" y="4448175"/>
                  <a:pt x="2879979" y="4686300"/>
                  <a:pt x="2610993" y="4857750"/>
                </a:cubicBezTo>
                <a:cubicBezTo>
                  <a:pt x="2341912" y="5029200"/>
                  <a:pt x="2023967" y="5114925"/>
                  <a:pt x="1657350" y="5114925"/>
                </a:cubicBezTo>
                <a:cubicBezTo>
                  <a:pt x="1290733" y="5114925"/>
                  <a:pt x="977456" y="5024533"/>
                  <a:pt x="703707" y="4843463"/>
                </a:cubicBezTo>
                <a:cubicBezTo>
                  <a:pt x="429768" y="4662488"/>
                  <a:pt x="233363" y="4417314"/>
                  <a:pt x="114300" y="4107656"/>
                </a:cubicBezTo>
                <a:cubicBezTo>
                  <a:pt x="47530" y="3921919"/>
                  <a:pt x="9525" y="3721894"/>
                  <a:pt x="0" y="3507581"/>
                </a:cubicBezTo>
                <a:cubicBezTo>
                  <a:pt x="0" y="3450431"/>
                  <a:pt x="28575" y="3421856"/>
                  <a:pt x="85725" y="3421856"/>
                </a:cubicBezTo>
                <a:lnTo>
                  <a:pt x="928688" y="3421856"/>
                </a:lnTo>
                <a:cubicBezTo>
                  <a:pt x="985838" y="3421856"/>
                  <a:pt x="1014413" y="3450431"/>
                  <a:pt x="1014413" y="3507581"/>
                </a:cubicBezTo>
                <a:cubicBezTo>
                  <a:pt x="1033367" y="3664744"/>
                  <a:pt x="1059656" y="3781520"/>
                  <a:pt x="1092994" y="3857625"/>
                </a:cubicBezTo>
                <a:cubicBezTo>
                  <a:pt x="1135856" y="3981545"/>
                  <a:pt x="1206056" y="4077938"/>
                  <a:pt x="1303687" y="4146995"/>
                </a:cubicBezTo>
                <a:cubicBezTo>
                  <a:pt x="1401223" y="4216051"/>
                  <a:pt x="1516761" y="4250627"/>
                  <a:pt x="1650206" y="4250627"/>
                </a:cubicBezTo>
                <a:cubicBezTo>
                  <a:pt x="1916906" y="4250627"/>
                  <a:pt x="2100263" y="4133945"/>
                  <a:pt x="2200275" y="3900583"/>
                </a:cubicBezTo>
                <a:cubicBezTo>
                  <a:pt x="2266950" y="3757708"/>
                  <a:pt x="2300288" y="3591020"/>
                  <a:pt x="2300288" y="3400520"/>
                </a:cubicBezTo>
                <a:cubicBezTo>
                  <a:pt x="2300288" y="3176683"/>
                  <a:pt x="2264569" y="2993327"/>
                  <a:pt x="2193131" y="2850452"/>
                </a:cubicBezTo>
                <a:cubicBezTo>
                  <a:pt x="2083499" y="2626614"/>
                  <a:pt x="1900238" y="2514695"/>
                  <a:pt x="1643063" y="2514695"/>
                </a:cubicBezTo>
                <a:cubicBezTo>
                  <a:pt x="1590580" y="2514695"/>
                  <a:pt x="1535906" y="2530221"/>
                  <a:pt x="1478756" y="2561178"/>
                </a:cubicBezTo>
                <a:cubicBezTo>
                  <a:pt x="1421606" y="2592229"/>
                  <a:pt x="1352550" y="2636234"/>
                  <a:pt x="1271588" y="2693384"/>
                </a:cubicBezTo>
                <a:cubicBezTo>
                  <a:pt x="1252538" y="2707672"/>
                  <a:pt x="1233392" y="2714816"/>
                  <a:pt x="1214438" y="2714816"/>
                </a:cubicBezTo>
                <a:cubicBezTo>
                  <a:pt x="1185863" y="2714816"/>
                  <a:pt x="1164431" y="2700528"/>
                  <a:pt x="1150144" y="2671953"/>
                </a:cubicBezTo>
                <a:lnTo>
                  <a:pt x="728663" y="2079022"/>
                </a:lnTo>
                <a:cubicBezTo>
                  <a:pt x="719042" y="2064734"/>
                  <a:pt x="714375" y="2048066"/>
                  <a:pt x="714375" y="2029016"/>
                </a:cubicBezTo>
                <a:cubicBezTo>
                  <a:pt x="714375" y="2000441"/>
                  <a:pt x="723900" y="1976628"/>
                  <a:pt x="742950" y="1957578"/>
                </a:cubicBezTo>
                <a:lnTo>
                  <a:pt x="1878806" y="964597"/>
                </a:lnTo>
                <a:cubicBezTo>
                  <a:pt x="1888331" y="955072"/>
                  <a:pt x="1891856" y="945642"/>
                  <a:pt x="1889474" y="936022"/>
                </a:cubicBezTo>
                <a:cubicBezTo>
                  <a:pt x="1886998" y="926497"/>
                  <a:pt x="1878806" y="921734"/>
                  <a:pt x="1864519" y="921734"/>
                </a:cubicBezTo>
                <a:lnTo>
                  <a:pt x="185642" y="921734"/>
                </a:lnTo>
                <a:cubicBezTo>
                  <a:pt x="161735" y="921734"/>
                  <a:pt x="141542" y="913448"/>
                  <a:pt x="124873" y="896779"/>
                </a:cubicBezTo>
                <a:cubicBezTo>
                  <a:pt x="108109" y="880110"/>
                  <a:pt x="99917" y="859917"/>
                  <a:pt x="99917" y="836009"/>
                </a:cubicBezTo>
                <a:lnTo>
                  <a:pt x="99917" y="142875"/>
                </a:lnTo>
                <a:cubicBezTo>
                  <a:pt x="99917" y="119063"/>
                  <a:pt x="108204" y="98870"/>
                  <a:pt x="124873" y="82105"/>
                </a:cubicBezTo>
                <a:cubicBezTo>
                  <a:pt x="141542" y="65342"/>
                  <a:pt x="161735" y="57150"/>
                  <a:pt x="185642" y="57150"/>
                </a:cubicBezTo>
                <a:close/>
                <a:moveTo>
                  <a:pt x="5529072" y="0"/>
                </a:moveTo>
                <a:cubicBezTo>
                  <a:pt x="5843397" y="0"/>
                  <a:pt x="6112383" y="53531"/>
                  <a:pt x="6350603" y="160782"/>
                </a:cubicBezTo>
                <a:cubicBezTo>
                  <a:pt x="6588728" y="267938"/>
                  <a:pt x="6773227" y="417957"/>
                  <a:pt x="6904196" y="610838"/>
                </a:cubicBezTo>
                <a:cubicBezTo>
                  <a:pt x="7035165" y="803720"/>
                  <a:pt x="7100602" y="1026414"/>
                  <a:pt x="7100602" y="1278731"/>
                </a:cubicBezTo>
                <a:lnTo>
                  <a:pt x="7100602" y="1478756"/>
                </a:lnTo>
                <a:cubicBezTo>
                  <a:pt x="7100602" y="1502664"/>
                  <a:pt x="7092219" y="1522857"/>
                  <a:pt x="7075646" y="1539526"/>
                </a:cubicBezTo>
                <a:cubicBezTo>
                  <a:pt x="7059073" y="1556195"/>
                  <a:pt x="7038689" y="1564481"/>
                  <a:pt x="7014877" y="1564481"/>
                </a:cubicBezTo>
                <a:lnTo>
                  <a:pt x="6179058" y="1564481"/>
                </a:lnTo>
                <a:cubicBezTo>
                  <a:pt x="6155150" y="1564481"/>
                  <a:pt x="6134957" y="1556195"/>
                  <a:pt x="6118288" y="1539526"/>
                </a:cubicBezTo>
                <a:cubicBezTo>
                  <a:pt x="6101525" y="1522857"/>
                  <a:pt x="6093333" y="1502664"/>
                  <a:pt x="6093333" y="1478756"/>
                </a:cubicBezTo>
                <a:lnTo>
                  <a:pt x="6093333" y="1414463"/>
                </a:lnTo>
                <a:cubicBezTo>
                  <a:pt x="6093333" y="1257300"/>
                  <a:pt x="6040850" y="1126331"/>
                  <a:pt x="5936170" y="1021556"/>
                </a:cubicBezTo>
                <a:cubicBezTo>
                  <a:pt x="5831395" y="916877"/>
                  <a:pt x="5695664" y="864394"/>
                  <a:pt x="5528976" y="864394"/>
                </a:cubicBezTo>
                <a:cubicBezTo>
                  <a:pt x="5352764" y="864394"/>
                  <a:pt x="5208651" y="917924"/>
                  <a:pt x="5096732" y="1025176"/>
                </a:cubicBezTo>
                <a:cubicBezTo>
                  <a:pt x="4984813" y="1132332"/>
                  <a:pt x="4928901" y="1269302"/>
                  <a:pt x="4928901" y="1435894"/>
                </a:cubicBezTo>
                <a:lnTo>
                  <a:pt x="4928901" y="2107406"/>
                </a:lnTo>
                <a:cubicBezTo>
                  <a:pt x="4928901" y="2121694"/>
                  <a:pt x="4933569" y="2130076"/>
                  <a:pt x="4943189" y="2132362"/>
                </a:cubicBezTo>
                <a:cubicBezTo>
                  <a:pt x="4952714" y="2134838"/>
                  <a:pt x="4962144" y="2131219"/>
                  <a:pt x="4971764" y="2121694"/>
                </a:cubicBezTo>
                <a:cubicBezTo>
                  <a:pt x="5167026" y="1955006"/>
                  <a:pt x="5426487" y="1871663"/>
                  <a:pt x="5750433" y="1871663"/>
                </a:cubicBezTo>
                <a:cubicBezTo>
                  <a:pt x="6036183" y="1871663"/>
                  <a:pt x="6292119" y="1937195"/>
                  <a:pt x="6518338" y="2068068"/>
                </a:cubicBezTo>
                <a:cubicBezTo>
                  <a:pt x="6744462" y="2199132"/>
                  <a:pt x="6922008" y="2388394"/>
                  <a:pt x="7050595" y="2635949"/>
                </a:cubicBezTo>
                <a:cubicBezTo>
                  <a:pt x="7164895" y="2850261"/>
                  <a:pt x="7222045" y="3124200"/>
                  <a:pt x="7222045" y="3457480"/>
                </a:cubicBezTo>
                <a:lnTo>
                  <a:pt x="7222141" y="3457575"/>
                </a:lnTo>
                <a:cubicBezTo>
                  <a:pt x="7222141" y="3733800"/>
                  <a:pt x="7176802" y="3981545"/>
                  <a:pt x="7086409" y="4200525"/>
                </a:cubicBezTo>
                <a:cubicBezTo>
                  <a:pt x="6962489" y="4481608"/>
                  <a:pt x="6769608" y="4703064"/>
                  <a:pt x="6507766" y="4864894"/>
                </a:cubicBezTo>
                <a:cubicBezTo>
                  <a:pt x="6245828" y="5026819"/>
                  <a:pt x="5936266" y="5107781"/>
                  <a:pt x="5579078" y="5107781"/>
                </a:cubicBezTo>
                <a:cubicBezTo>
                  <a:pt x="5221891" y="5107781"/>
                  <a:pt x="4895659" y="5023295"/>
                  <a:pt x="4628959" y="4854226"/>
                </a:cubicBezTo>
                <a:cubicBezTo>
                  <a:pt x="4362164" y="4685253"/>
                  <a:pt x="4169283" y="4450556"/>
                  <a:pt x="4050316" y="4150519"/>
                </a:cubicBezTo>
                <a:cubicBezTo>
                  <a:pt x="3964591" y="3940969"/>
                  <a:pt x="3921728" y="3707606"/>
                  <a:pt x="3921728" y="3450431"/>
                </a:cubicBezTo>
                <a:lnTo>
                  <a:pt x="3921728" y="1300163"/>
                </a:lnTo>
                <a:cubicBezTo>
                  <a:pt x="3921728" y="1042988"/>
                  <a:pt x="3989546" y="815626"/>
                  <a:pt x="4125373" y="617982"/>
                </a:cubicBezTo>
                <a:cubicBezTo>
                  <a:pt x="4261104" y="420434"/>
                  <a:pt x="4450366" y="267938"/>
                  <a:pt x="4693253" y="160782"/>
                </a:cubicBezTo>
                <a:cubicBezTo>
                  <a:pt x="4936141" y="53626"/>
                  <a:pt x="5214747" y="0"/>
                  <a:pt x="552907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8844441-C09C-A164-B871-DB082D0ED805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9" name="Textplatzhalter 6">
            <a:extLst>
              <a:ext uri="{FF2B5EF4-FFF2-40B4-BE49-F238E27FC236}">
                <a16:creationId xmlns:a16="http://schemas.microsoft.com/office/drawing/2014/main" id="{057507BD-55EA-13D3-CD58-FD59486EC094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24458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36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sz="800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sz="80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pPr/>
              <a:t>‹Nr.›</a:t>
            </a:fld>
            <a:endParaRPr lang="de-DE" sz="800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96306DA2-6354-2264-9C2B-1BB8EC80C4A0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1"/>
            </p:custDataLst>
          </p:nvPr>
        </p:nvSpPr>
        <p:spPr>
          <a:xfrm>
            <a:off x="4368707" y="938247"/>
            <a:ext cx="7103295" cy="5030755"/>
          </a:xfrm>
          <a:custGeom>
            <a:avLst/>
            <a:gdLst>
              <a:gd name="csX0" fmla="*/ 5579078 w 7222141"/>
              <a:gd name="csY0" fmla="*/ 2714625 h 5114925"/>
              <a:gd name="csX1" fmla="*/ 5043297 w 7222141"/>
              <a:gd name="csY1" fmla="*/ 3007519 h 5114925"/>
              <a:gd name="csX2" fmla="*/ 4936141 w 7222141"/>
              <a:gd name="csY2" fmla="*/ 3486150 h 5114925"/>
              <a:gd name="csX3" fmla="*/ 5029009 w 7222141"/>
              <a:gd name="csY3" fmla="*/ 3921919 h 5114925"/>
              <a:gd name="csX4" fmla="*/ 5571934 w 7222141"/>
              <a:gd name="csY4" fmla="*/ 4236244 h 5114925"/>
              <a:gd name="csX5" fmla="*/ 6107716 w 7222141"/>
              <a:gd name="csY5" fmla="*/ 3921919 h 5114925"/>
              <a:gd name="csX6" fmla="*/ 6214872 w 7222141"/>
              <a:gd name="csY6" fmla="*/ 3471863 h 5114925"/>
              <a:gd name="csX7" fmla="*/ 6100572 w 7222141"/>
              <a:gd name="csY7" fmla="*/ 3000375 h 5114925"/>
              <a:gd name="csX8" fmla="*/ 5579078 w 7222141"/>
              <a:gd name="csY8" fmla="*/ 2714625 h 5114925"/>
              <a:gd name="csX9" fmla="*/ 185642 w 7222141"/>
              <a:gd name="csY9" fmla="*/ 57150 h 5114925"/>
              <a:gd name="csX10" fmla="*/ 3164586 w 7222141"/>
              <a:gd name="csY10" fmla="*/ 57150 h 5114925"/>
              <a:gd name="csX11" fmla="*/ 3225356 w 7222141"/>
              <a:gd name="csY11" fmla="*/ 82105 h 5114925"/>
              <a:gd name="csX12" fmla="*/ 3250311 w 7222141"/>
              <a:gd name="csY12" fmla="*/ 142875 h 5114925"/>
              <a:gd name="csX13" fmla="*/ 3250311 w 7222141"/>
              <a:gd name="csY13" fmla="*/ 928688 h 5114925"/>
              <a:gd name="csX14" fmla="*/ 3200305 w 7222141"/>
              <a:gd name="csY14" fmla="*/ 1035844 h 5114925"/>
              <a:gd name="csX15" fmla="*/ 2264474 w 7222141"/>
              <a:gd name="csY15" fmla="*/ 1893094 h 5114925"/>
              <a:gd name="csX16" fmla="*/ 2253806 w 7222141"/>
              <a:gd name="csY16" fmla="*/ 1921669 h 5114925"/>
              <a:gd name="csX17" fmla="*/ 2286000 w 7222141"/>
              <a:gd name="csY17" fmla="*/ 1935956 h 5114925"/>
              <a:gd name="csX18" fmla="*/ 3171825 w 7222141"/>
              <a:gd name="csY18" fmla="*/ 2671763 h 5114925"/>
              <a:gd name="csX19" fmla="*/ 3314700 w 7222141"/>
              <a:gd name="csY19" fmla="*/ 3429000 h 5114925"/>
              <a:gd name="csX20" fmla="*/ 3314605 w 7222141"/>
              <a:gd name="csY20" fmla="*/ 3429000 h 5114925"/>
              <a:gd name="csX21" fmla="*/ 3186017 w 7222141"/>
              <a:gd name="csY21" fmla="*/ 4143375 h 5114925"/>
              <a:gd name="csX22" fmla="*/ 2610993 w 7222141"/>
              <a:gd name="csY22" fmla="*/ 4857750 h 5114925"/>
              <a:gd name="csX23" fmla="*/ 1657350 w 7222141"/>
              <a:gd name="csY23" fmla="*/ 5114925 h 5114925"/>
              <a:gd name="csX24" fmla="*/ 703707 w 7222141"/>
              <a:gd name="csY24" fmla="*/ 4843463 h 5114925"/>
              <a:gd name="csX25" fmla="*/ 114300 w 7222141"/>
              <a:gd name="csY25" fmla="*/ 4107656 h 5114925"/>
              <a:gd name="csX26" fmla="*/ 0 w 7222141"/>
              <a:gd name="csY26" fmla="*/ 3507581 h 5114925"/>
              <a:gd name="csX27" fmla="*/ 85725 w 7222141"/>
              <a:gd name="csY27" fmla="*/ 3421856 h 5114925"/>
              <a:gd name="csX28" fmla="*/ 928688 w 7222141"/>
              <a:gd name="csY28" fmla="*/ 3421856 h 5114925"/>
              <a:gd name="csX29" fmla="*/ 1014413 w 7222141"/>
              <a:gd name="csY29" fmla="*/ 3507581 h 5114925"/>
              <a:gd name="csX30" fmla="*/ 1092994 w 7222141"/>
              <a:gd name="csY30" fmla="*/ 3857625 h 5114925"/>
              <a:gd name="csX31" fmla="*/ 1303687 w 7222141"/>
              <a:gd name="csY31" fmla="*/ 4146995 h 5114925"/>
              <a:gd name="csX32" fmla="*/ 1650206 w 7222141"/>
              <a:gd name="csY32" fmla="*/ 4250627 h 5114925"/>
              <a:gd name="csX33" fmla="*/ 2200275 w 7222141"/>
              <a:gd name="csY33" fmla="*/ 3900583 h 5114925"/>
              <a:gd name="csX34" fmla="*/ 2300288 w 7222141"/>
              <a:gd name="csY34" fmla="*/ 3400520 h 5114925"/>
              <a:gd name="csX35" fmla="*/ 2193131 w 7222141"/>
              <a:gd name="csY35" fmla="*/ 2850452 h 5114925"/>
              <a:gd name="csX36" fmla="*/ 1643063 w 7222141"/>
              <a:gd name="csY36" fmla="*/ 2514695 h 5114925"/>
              <a:gd name="csX37" fmla="*/ 1478756 w 7222141"/>
              <a:gd name="csY37" fmla="*/ 2561178 h 5114925"/>
              <a:gd name="csX38" fmla="*/ 1271588 w 7222141"/>
              <a:gd name="csY38" fmla="*/ 2693384 h 5114925"/>
              <a:gd name="csX39" fmla="*/ 1214438 w 7222141"/>
              <a:gd name="csY39" fmla="*/ 2714816 h 5114925"/>
              <a:gd name="csX40" fmla="*/ 1150144 w 7222141"/>
              <a:gd name="csY40" fmla="*/ 2671953 h 5114925"/>
              <a:gd name="csX41" fmla="*/ 728663 w 7222141"/>
              <a:gd name="csY41" fmla="*/ 2079022 h 5114925"/>
              <a:gd name="csX42" fmla="*/ 714375 w 7222141"/>
              <a:gd name="csY42" fmla="*/ 2029016 h 5114925"/>
              <a:gd name="csX43" fmla="*/ 742950 w 7222141"/>
              <a:gd name="csY43" fmla="*/ 1957578 h 5114925"/>
              <a:gd name="csX44" fmla="*/ 1878806 w 7222141"/>
              <a:gd name="csY44" fmla="*/ 964597 h 5114925"/>
              <a:gd name="csX45" fmla="*/ 1889474 w 7222141"/>
              <a:gd name="csY45" fmla="*/ 936022 h 5114925"/>
              <a:gd name="csX46" fmla="*/ 1864519 w 7222141"/>
              <a:gd name="csY46" fmla="*/ 921734 h 5114925"/>
              <a:gd name="csX47" fmla="*/ 185642 w 7222141"/>
              <a:gd name="csY47" fmla="*/ 921734 h 5114925"/>
              <a:gd name="csX48" fmla="*/ 124873 w 7222141"/>
              <a:gd name="csY48" fmla="*/ 896779 h 5114925"/>
              <a:gd name="csX49" fmla="*/ 99917 w 7222141"/>
              <a:gd name="csY49" fmla="*/ 836009 h 5114925"/>
              <a:gd name="csX50" fmla="*/ 99917 w 7222141"/>
              <a:gd name="csY50" fmla="*/ 142875 h 5114925"/>
              <a:gd name="csX51" fmla="*/ 124873 w 7222141"/>
              <a:gd name="csY51" fmla="*/ 82105 h 5114925"/>
              <a:gd name="csX52" fmla="*/ 185642 w 7222141"/>
              <a:gd name="csY52" fmla="*/ 57150 h 5114925"/>
              <a:gd name="csX53" fmla="*/ 5529072 w 7222141"/>
              <a:gd name="csY53" fmla="*/ 0 h 5114925"/>
              <a:gd name="csX54" fmla="*/ 6350603 w 7222141"/>
              <a:gd name="csY54" fmla="*/ 160782 h 5114925"/>
              <a:gd name="csX55" fmla="*/ 6904196 w 7222141"/>
              <a:gd name="csY55" fmla="*/ 610838 h 5114925"/>
              <a:gd name="csX56" fmla="*/ 7100602 w 7222141"/>
              <a:gd name="csY56" fmla="*/ 1278731 h 5114925"/>
              <a:gd name="csX57" fmla="*/ 7100602 w 7222141"/>
              <a:gd name="csY57" fmla="*/ 1478756 h 5114925"/>
              <a:gd name="csX58" fmla="*/ 7075646 w 7222141"/>
              <a:gd name="csY58" fmla="*/ 1539526 h 5114925"/>
              <a:gd name="csX59" fmla="*/ 7014877 w 7222141"/>
              <a:gd name="csY59" fmla="*/ 1564481 h 5114925"/>
              <a:gd name="csX60" fmla="*/ 6179058 w 7222141"/>
              <a:gd name="csY60" fmla="*/ 1564481 h 5114925"/>
              <a:gd name="csX61" fmla="*/ 6118288 w 7222141"/>
              <a:gd name="csY61" fmla="*/ 1539526 h 5114925"/>
              <a:gd name="csX62" fmla="*/ 6093333 w 7222141"/>
              <a:gd name="csY62" fmla="*/ 1478756 h 5114925"/>
              <a:gd name="csX63" fmla="*/ 6093333 w 7222141"/>
              <a:gd name="csY63" fmla="*/ 1414463 h 5114925"/>
              <a:gd name="csX64" fmla="*/ 5936170 w 7222141"/>
              <a:gd name="csY64" fmla="*/ 1021556 h 5114925"/>
              <a:gd name="csX65" fmla="*/ 5528976 w 7222141"/>
              <a:gd name="csY65" fmla="*/ 864394 h 5114925"/>
              <a:gd name="csX66" fmla="*/ 5096732 w 7222141"/>
              <a:gd name="csY66" fmla="*/ 1025176 h 5114925"/>
              <a:gd name="csX67" fmla="*/ 4928901 w 7222141"/>
              <a:gd name="csY67" fmla="*/ 1435894 h 5114925"/>
              <a:gd name="csX68" fmla="*/ 4928901 w 7222141"/>
              <a:gd name="csY68" fmla="*/ 2107406 h 5114925"/>
              <a:gd name="csX69" fmla="*/ 4943189 w 7222141"/>
              <a:gd name="csY69" fmla="*/ 2132362 h 5114925"/>
              <a:gd name="csX70" fmla="*/ 4971764 w 7222141"/>
              <a:gd name="csY70" fmla="*/ 2121694 h 5114925"/>
              <a:gd name="csX71" fmla="*/ 5750433 w 7222141"/>
              <a:gd name="csY71" fmla="*/ 1871663 h 5114925"/>
              <a:gd name="csX72" fmla="*/ 6518338 w 7222141"/>
              <a:gd name="csY72" fmla="*/ 2068068 h 5114925"/>
              <a:gd name="csX73" fmla="*/ 7050595 w 7222141"/>
              <a:gd name="csY73" fmla="*/ 2635949 h 5114925"/>
              <a:gd name="csX74" fmla="*/ 7222045 w 7222141"/>
              <a:gd name="csY74" fmla="*/ 3457480 h 5114925"/>
              <a:gd name="csX75" fmla="*/ 7222141 w 7222141"/>
              <a:gd name="csY75" fmla="*/ 3457575 h 5114925"/>
              <a:gd name="csX76" fmla="*/ 7086409 w 7222141"/>
              <a:gd name="csY76" fmla="*/ 4200525 h 5114925"/>
              <a:gd name="csX77" fmla="*/ 6507766 w 7222141"/>
              <a:gd name="csY77" fmla="*/ 4864894 h 5114925"/>
              <a:gd name="csX78" fmla="*/ 5579078 w 7222141"/>
              <a:gd name="csY78" fmla="*/ 5107781 h 5114925"/>
              <a:gd name="csX79" fmla="*/ 4628959 w 7222141"/>
              <a:gd name="csY79" fmla="*/ 4854226 h 5114925"/>
              <a:gd name="csX80" fmla="*/ 4050316 w 7222141"/>
              <a:gd name="csY80" fmla="*/ 4150519 h 5114925"/>
              <a:gd name="csX81" fmla="*/ 3921728 w 7222141"/>
              <a:gd name="csY81" fmla="*/ 3450431 h 5114925"/>
              <a:gd name="csX82" fmla="*/ 3921728 w 7222141"/>
              <a:gd name="csY82" fmla="*/ 1300163 h 5114925"/>
              <a:gd name="csX83" fmla="*/ 4125373 w 7222141"/>
              <a:gd name="csY83" fmla="*/ 617982 h 5114925"/>
              <a:gd name="csX84" fmla="*/ 4693253 w 7222141"/>
              <a:gd name="csY84" fmla="*/ 160782 h 5114925"/>
              <a:gd name="csX85" fmla="*/ 5529072 w 7222141"/>
              <a:gd name="csY85" fmla="*/ 0 h 5114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</a:cxnLst>
            <a:rect l="l" t="t" r="r" b="b"/>
            <a:pathLst>
              <a:path w="7222141" h="5114925">
                <a:moveTo>
                  <a:pt x="5579078" y="2714625"/>
                </a:moveTo>
                <a:cubicBezTo>
                  <a:pt x="5321903" y="2714625"/>
                  <a:pt x="5143309" y="2812256"/>
                  <a:pt x="5043297" y="3007519"/>
                </a:cubicBezTo>
                <a:cubicBezTo>
                  <a:pt x="4971859" y="3131439"/>
                  <a:pt x="4936141" y="3290888"/>
                  <a:pt x="4936141" y="3486150"/>
                </a:cubicBezTo>
                <a:cubicBezTo>
                  <a:pt x="4936141" y="3657600"/>
                  <a:pt x="4967097" y="3802952"/>
                  <a:pt x="5029009" y="3921919"/>
                </a:cubicBezTo>
                <a:cubicBezTo>
                  <a:pt x="5133689" y="4131564"/>
                  <a:pt x="5314759" y="4236244"/>
                  <a:pt x="5571934" y="4236244"/>
                </a:cubicBezTo>
                <a:cubicBezTo>
                  <a:pt x="5829109" y="4236244"/>
                  <a:pt x="5998083" y="4131564"/>
                  <a:pt x="6107716" y="3921919"/>
                </a:cubicBezTo>
                <a:cubicBezTo>
                  <a:pt x="6179153" y="3798094"/>
                  <a:pt x="6214872" y="3648075"/>
                  <a:pt x="6214872" y="3471863"/>
                </a:cubicBezTo>
                <a:cubicBezTo>
                  <a:pt x="6214872" y="3281458"/>
                  <a:pt x="6176677" y="3124295"/>
                  <a:pt x="6100572" y="3000375"/>
                </a:cubicBezTo>
                <a:cubicBezTo>
                  <a:pt x="5981509" y="2809970"/>
                  <a:pt x="5807678" y="2714625"/>
                  <a:pt x="5579078" y="2714625"/>
                </a:cubicBezTo>
                <a:close/>
                <a:moveTo>
                  <a:pt x="185642" y="57150"/>
                </a:moveTo>
                <a:lnTo>
                  <a:pt x="3164586" y="57150"/>
                </a:lnTo>
                <a:cubicBezTo>
                  <a:pt x="3188399" y="57150"/>
                  <a:pt x="3208592" y="65532"/>
                  <a:pt x="3225356" y="82105"/>
                </a:cubicBezTo>
                <a:cubicBezTo>
                  <a:pt x="3242024" y="98870"/>
                  <a:pt x="3250311" y="119063"/>
                  <a:pt x="3250311" y="142875"/>
                </a:cubicBezTo>
                <a:lnTo>
                  <a:pt x="3250311" y="928688"/>
                </a:lnTo>
                <a:cubicBezTo>
                  <a:pt x="3250311" y="966883"/>
                  <a:pt x="3233547" y="1002602"/>
                  <a:pt x="3200305" y="1035844"/>
                </a:cubicBezTo>
                <a:lnTo>
                  <a:pt x="2264474" y="1893094"/>
                </a:lnTo>
                <a:cubicBezTo>
                  <a:pt x="2254853" y="1902714"/>
                  <a:pt x="2251329" y="1912144"/>
                  <a:pt x="2253806" y="1921669"/>
                </a:cubicBezTo>
                <a:cubicBezTo>
                  <a:pt x="2256187" y="1931289"/>
                  <a:pt x="2266855" y="1935956"/>
                  <a:pt x="2286000" y="1935956"/>
                </a:cubicBezTo>
                <a:cubicBezTo>
                  <a:pt x="2700338" y="2017014"/>
                  <a:pt x="2995613" y="2262188"/>
                  <a:pt x="3171825" y="2671763"/>
                </a:cubicBezTo>
                <a:cubicBezTo>
                  <a:pt x="3267075" y="2890838"/>
                  <a:pt x="3314700" y="3143250"/>
                  <a:pt x="3314700" y="3429000"/>
                </a:cubicBezTo>
                <a:lnTo>
                  <a:pt x="3314605" y="3429000"/>
                </a:lnTo>
                <a:cubicBezTo>
                  <a:pt x="3314605" y="3686175"/>
                  <a:pt x="3271742" y="3924395"/>
                  <a:pt x="3186017" y="4143375"/>
                </a:cubicBezTo>
                <a:cubicBezTo>
                  <a:pt x="3071717" y="4448175"/>
                  <a:pt x="2879979" y="4686300"/>
                  <a:pt x="2610993" y="4857750"/>
                </a:cubicBezTo>
                <a:cubicBezTo>
                  <a:pt x="2341912" y="5029200"/>
                  <a:pt x="2023967" y="5114925"/>
                  <a:pt x="1657350" y="5114925"/>
                </a:cubicBezTo>
                <a:cubicBezTo>
                  <a:pt x="1290733" y="5114925"/>
                  <a:pt x="977456" y="5024533"/>
                  <a:pt x="703707" y="4843463"/>
                </a:cubicBezTo>
                <a:cubicBezTo>
                  <a:pt x="429768" y="4662488"/>
                  <a:pt x="233363" y="4417314"/>
                  <a:pt x="114300" y="4107656"/>
                </a:cubicBezTo>
                <a:cubicBezTo>
                  <a:pt x="47530" y="3921919"/>
                  <a:pt x="9525" y="3721894"/>
                  <a:pt x="0" y="3507581"/>
                </a:cubicBezTo>
                <a:cubicBezTo>
                  <a:pt x="0" y="3450431"/>
                  <a:pt x="28575" y="3421856"/>
                  <a:pt x="85725" y="3421856"/>
                </a:cubicBezTo>
                <a:lnTo>
                  <a:pt x="928688" y="3421856"/>
                </a:lnTo>
                <a:cubicBezTo>
                  <a:pt x="985838" y="3421856"/>
                  <a:pt x="1014413" y="3450431"/>
                  <a:pt x="1014413" y="3507581"/>
                </a:cubicBezTo>
                <a:cubicBezTo>
                  <a:pt x="1033367" y="3664744"/>
                  <a:pt x="1059656" y="3781520"/>
                  <a:pt x="1092994" y="3857625"/>
                </a:cubicBezTo>
                <a:cubicBezTo>
                  <a:pt x="1135856" y="3981545"/>
                  <a:pt x="1206056" y="4077938"/>
                  <a:pt x="1303687" y="4146995"/>
                </a:cubicBezTo>
                <a:cubicBezTo>
                  <a:pt x="1401223" y="4216051"/>
                  <a:pt x="1516761" y="4250627"/>
                  <a:pt x="1650206" y="4250627"/>
                </a:cubicBezTo>
                <a:cubicBezTo>
                  <a:pt x="1916906" y="4250627"/>
                  <a:pt x="2100263" y="4133945"/>
                  <a:pt x="2200275" y="3900583"/>
                </a:cubicBezTo>
                <a:cubicBezTo>
                  <a:pt x="2266950" y="3757708"/>
                  <a:pt x="2300288" y="3591020"/>
                  <a:pt x="2300288" y="3400520"/>
                </a:cubicBezTo>
                <a:cubicBezTo>
                  <a:pt x="2300288" y="3176683"/>
                  <a:pt x="2264569" y="2993327"/>
                  <a:pt x="2193131" y="2850452"/>
                </a:cubicBezTo>
                <a:cubicBezTo>
                  <a:pt x="2083499" y="2626614"/>
                  <a:pt x="1900238" y="2514695"/>
                  <a:pt x="1643063" y="2514695"/>
                </a:cubicBezTo>
                <a:cubicBezTo>
                  <a:pt x="1590580" y="2514695"/>
                  <a:pt x="1535906" y="2530221"/>
                  <a:pt x="1478756" y="2561178"/>
                </a:cubicBezTo>
                <a:cubicBezTo>
                  <a:pt x="1421606" y="2592229"/>
                  <a:pt x="1352550" y="2636234"/>
                  <a:pt x="1271588" y="2693384"/>
                </a:cubicBezTo>
                <a:cubicBezTo>
                  <a:pt x="1252538" y="2707672"/>
                  <a:pt x="1233392" y="2714816"/>
                  <a:pt x="1214438" y="2714816"/>
                </a:cubicBezTo>
                <a:cubicBezTo>
                  <a:pt x="1185863" y="2714816"/>
                  <a:pt x="1164431" y="2700528"/>
                  <a:pt x="1150144" y="2671953"/>
                </a:cubicBezTo>
                <a:lnTo>
                  <a:pt x="728663" y="2079022"/>
                </a:lnTo>
                <a:cubicBezTo>
                  <a:pt x="719042" y="2064734"/>
                  <a:pt x="714375" y="2048066"/>
                  <a:pt x="714375" y="2029016"/>
                </a:cubicBezTo>
                <a:cubicBezTo>
                  <a:pt x="714375" y="2000441"/>
                  <a:pt x="723900" y="1976628"/>
                  <a:pt x="742950" y="1957578"/>
                </a:cubicBezTo>
                <a:lnTo>
                  <a:pt x="1878806" y="964597"/>
                </a:lnTo>
                <a:cubicBezTo>
                  <a:pt x="1888331" y="955072"/>
                  <a:pt x="1891856" y="945642"/>
                  <a:pt x="1889474" y="936022"/>
                </a:cubicBezTo>
                <a:cubicBezTo>
                  <a:pt x="1886998" y="926497"/>
                  <a:pt x="1878806" y="921734"/>
                  <a:pt x="1864519" y="921734"/>
                </a:cubicBezTo>
                <a:lnTo>
                  <a:pt x="185642" y="921734"/>
                </a:lnTo>
                <a:cubicBezTo>
                  <a:pt x="161735" y="921734"/>
                  <a:pt x="141542" y="913448"/>
                  <a:pt x="124873" y="896779"/>
                </a:cubicBezTo>
                <a:cubicBezTo>
                  <a:pt x="108109" y="880110"/>
                  <a:pt x="99917" y="859917"/>
                  <a:pt x="99917" y="836009"/>
                </a:cubicBezTo>
                <a:lnTo>
                  <a:pt x="99917" y="142875"/>
                </a:lnTo>
                <a:cubicBezTo>
                  <a:pt x="99917" y="119063"/>
                  <a:pt x="108204" y="98870"/>
                  <a:pt x="124873" y="82105"/>
                </a:cubicBezTo>
                <a:cubicBezTo>
                  <a:pt x="141542" y="65342"/>
                  <a:pt x="161735" y="57150"/>
                  <a:pt x="185642" y="57150"/>
                </a:cubicBezTo>
                <a:close/>
                <a:moveTo>
                  <a:pt x="5529072" y="0"/>
                </a:moveTo>
                <a:cubicBezTo>
                  <a:pt x="5843397" y="0"/>
                  <a:pt x="6112383" y="53531"/>
                  <a:pt x="6350603" y="160782"/>
                </a:cubicBezTo>
                <a:cubicBezTo>
                  <a:pt x="6588728" y="267938"/>
                  <a:pt x="6773227" y="417957"/>
                  <a:pt x="6904196" y="610838"/>
                </a:cubicBezTo>
                <a:cubicBezTo>
                  <a:pt x="7035165" y="803720"/>
                  <a:pt x="7100602" y="1026414"/>
                  <a:pt x="7100602" y="1278731"/>
                </a:cubicBezTo>
                <a:lnTo>
                  <a:pt x="7100602" y="1478756"/>
                </a:lnTo>
                <a:cubicBezTo>
                  <a:pt x="7100602" y="1502664"/>
                  <a:pt x="7092219" y="1522857"/>
                  <a:pt x="7075646" y="1539526"/>
                </a:cubicBezTo>
                <a:cubicBezTo>
                  <a:pt x="7059073" y="1556195"/>
                  <a:pt x="7038689" y="1564481"/>
                  <a:pt x="7014877" y="1564481"/>
                </a:cubicBezTo>
                <a:lnTo>
                  <a:pt x="6179058" y="1564481"/>
                </a:lnTo>
                <a:cubicBezTo>
                  <a:pt x="6155150" y="1564481"/>
                  <a:pt x="6134957" y="1556195"/>
                  <a:pt x="6118288" y="1539526"/>
                </a:cubicBezTo>
                <a:cubicBezTo>
                  <a:pt x="6101525" y="1522857"/>
                  <a:pt x="6093333" y="1502664"/>
                  <a:pt x="6093333" y="1478756"/>
                </a:cubicBezTo>
                <a:lnTo>
                  <a:pt x="6093333" y="1414463"/>
                </a:lnTo>
                <a:cubicBezTo>
                  <a:pt x="6093333" y="1257300"/>
                  <a:pt x="6040850" y="1126331"/>
                  <a:pt x="5936170" y="1021556"/>
                </a:cubicBezTo>
                <a:cubicBezTo>
                  <a:pt x="5831395" y="916877"/>
                  <a:pt x="5695664" y="864394"/>
                  <a:pt x="5528976" y="864394"/>
                </a:cubicBezTo>
                <a:cubicBezTo>
                  <a:pt x="5352764" y="864394"/>
                  <a:pt x="5208651" y="917924"/>
                  <a:pt x="5096732" y="1025176"/>
                </a:cubicBezTo>
                <a:cubicBezTo>
                  <a:pt x="4984813" y="1132332"/>
                  <a:pt x="4928901" y="1269302"/>
                  <a:pt x="4928901" y="1435894"/>
                </a:cubicBezTo>
                <a:lnTo>
                  <a:pt x="4928901" y="2107406"/>
                </a:lnTo>
                <a:cubicBezTo>
                  <a:pt x="4928901" y="2121694"/>
                  <a:pt x="4933569" y="2130076"/>
                  <a:pt x="4943189" y="2132362"/>
                </a:cubicBezTo>
                <a:cubicBezTo>
                  <a:pt x="4952714" y="2134838"/>
                  <a:pt x="4962144" y="2131219"/>
                  <a:pt x="4971764" y="2121694"/>
                </a:cubicBezTo>
                <a:cubicBezTo>
                  <a:pt x="5167026" y="1955006"/>
                  <a:pt x="5426487" y="1871663"/>
                  <a:pt x="5750433" y="1871663"/>
                </a:cubicBezTo>
                <a:cubicBezTo>
                  <a:pt x="6036183" y="1871663"/>
                  <a:pt x="6292119" y="1937195"/>
                  <a:pt x="6518338" y="2068068"/>
                </a:cubicBezTo>
                <a:cubicBezTo>
                  <a:pt x="6744462" y="2199132"/>
                  <a:pt x="6922008" y="2388394"/>
                  <a:pt x="7050595" y="2635949"/>
                </a:cubicBezTo>
                <a:cubicBezTo>
                  <a:pt x="7164895" y="2850261"/>
                  <a:pt x="7222045" y="3124200"/>
                  <a:pt x="7222045" y="3457480"/>
                </a:cubicBezTo>
                <a:lnTo>
                  <a:pt x="7222141" y="3457575"/>
                </a:lnTo>
                <a:cubicBezTo>
                  <a:pt x="7222141" y="3733800"/>
                  <a:pt x="7176802" y="3981545"/>
                  <a:pt x="7086409" y="4200525"/>
                </a:cubicBezTo>
                <a:cubicBezTo>
                  <a:pt x="6962489" y="4481608"/>
                  <a:pt x="6769608" y="4703064"/>
                  <a:pt x="6507766" y="4864894"/>
                </a:cubicBezTo>
                <a:cubicBezTo>
                  <a:pt x="6245828" y="5026819"/>
                  <a:pt x="5936266" y="5107781"/>
                  <a:pt x="5579078" y="5107781"/>
                </a:cubicBezTo>
                <a:cubicBezTo>
                  <a:pt x="5221891" y="5107781"/>
                  <a:pt x="4895659" y="5023295"/>
                  <a:pt x="4628959" y="4854226"/>
                </a:cubicBezTo>
                <a:cubicBezTo>
                  <a:pt x="4362164" y="4685253"/>
                  <a:pt x="4169283" y="4450556"/>
                  <a:pt x="4050316" y="4150519"/>
                </a:cubicBezTo>
                <a:cubicBezTo>
                  <a:pt x="3964591" y="3940969"/>
                  <a:pt x="3921728" y="3707606"/>
                  <a:pt x="3921728" y="3450431"/>
                </a:cubicBezTo>
                <a:lnTo>
                  <a:pt x="3921728" y="1300163"/>
                </a:lnTo>
                <a:cubicBezTo>
                  <a:pt x="3921728" y="1042988"/>
                  <a:pt x="3989546" y="815626"/>
                  <a:pt x="4125373" y="617982"/>
                </a:cubicBezTo>
                <a:cubicBezTo>
                  <a:pt x="4261104" y="420434"/>
                  <a:pt x="4450366" y="267938"/>
                  <a:pt x="4693253" y="160782"/>
                </a:cubicBezTo>
                <a:cubicBezTo>
                  <a:pt x="4936141" y="53626"/>
                  <a:pt x="5214747" y="0"/>
                  <a:pt x="552907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9042F1D8-C2EF-AF9E-0A45-5559A92E046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arbakzent links">
            <a:extLst>
              <a:ext uri="{FF2B5EF4-FFF2-40B4-BE49-F238E27FC236}">
                <a16:creationId xmlns:a16="http://schemas.microsoft.com/office/drawing/2014/main" id="{77E337EC-4BCB-1E97-56AB-F25C837523B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8844441-C09C-A164-B871-DB082D0ED805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5" name="Textplatzhalter 6">
            <a:extLst>
              <a:ext uri="{FF2B5EF4-FFF2-40B4-BE49-F238E27FC236}">
                <a16:creationId xmlns:a16="http://schemas.microsoft.com/office/drawing/2014/main" id="{57AA0F15-7282-165C-4441-1FFC8528DAB1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4055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asi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72E20-BF63-6641-0553-1BDBB534926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3" name="Textplatzhalter 11">
            <a:extLst>
              <a:ext uri="{FF2B5EF4-FFF2-40B4-BE49-F238E27FC236}">
                <a16:creationId xmlns:a16="http://schemas.microsoft.com/office/drawing/2014/main" id="{A88CDCE3-08AA-B334-5973-AA7978F144AB}"/>
              </a:ext>
            </a:extLst>
          </p:cNvPr>
          <p:cNvSpPr>
            <a:spLocks noGrp="1"/>
          </p:cNvSpPr>
          <p:nvPr>
            <p:ph type="body" sz="quarter" idx="14" hasCustomPrompt="1"/>
            <p:custDataLst>
              <p:tags r:id="rId2"/>
            </p:custDataLst>
          </p:nvPr>
        </p:nvSpPr>
        <p:spPr>
          <a:xfrm>
            <a:off x="719999" y="1673225"/>
            <a:ext cx="10751276" cy="4294188"/>
          </a:xfrm>
        </p:spPr>
        <p:txBody>
          <a:bodyPr/>
          <a:lstStyle>
            <a:lvl1pPr marL="0" indent="0">
              <a:spcBef>
                <a:spcPts val="1200"/>
              </a:spcBef>
              <a:buFont typeface="Arial" panose="020B0604020202020204" pitchFamily="34" charset="0"/>
              <a:buNone/>
              <a:tabLst>
                <a:tab pos="360000" algn="l"/>
              </a:tabLst>
              <a:defRPr sz="1800" b="0">
                <a:solidFill>
                  <a:schemeClr val="tx1"/>
                </a:solidFill>
                <a:sym typeface="Wingdings" panose="05000000000000000000" pitchFamily="2" charset="2"/>
              </a:defRPr>
            </a:lvl1pPr>
            <a:lvl2pPr marL="0" indent="0">
              <a:spcBef>
                <a:spcPts val="1200"/>
              </a:spcBef>
              <a:buNone/>
              <a:defRPr sz="1800" b="0">
                <a:solidFill>
                  <a:schemeClr val="tx1"/>
                </a:solidFill>
              </a:defRPr>
            </a:lvl2pPr>
            <a:lvl3pPr marL="0" indent="0">
              <a:spcBef>
                <a:spcPts val="1200"/>
              </a:spcBef>
              <a:buNone/>
              <a:defRPr sz="1800" b="0">
                <a:solidFill>
                  <a:schemeClr val="tx1"/>
                </a:solidFill>
              </a:defRPr>
            </a:lvl3pPr>
            <a:lvl4pPr marL="0" indent="0">
              <a:spcBef>
                <a:spcPts val="1200"/>
              </a:spcBef>
              <a:buNone/>
              <a:defRPr sz="1800" b="0">
                <a:solidFill>
                  <a:schemeClr val="tx1"/>
                </a:solidFill>
              </a:defRPr>
            </a:lvl4pPr>
            <a:lvl5pPr marL="0" indent="0">
              <a:spcBef>
                <a:spcPts val="12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5pPr>
            <a:lvl6pPr marL="0" indent="0">
              <a:spcBef>
                <a:spcPts val="1200"/>
              </a:spcBef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</a:defRPr>
            </a:lvl6pPr>
            <a:lvl7pPr marL="0" indent="0">
              <a:spcBef>
                <a:spcPts val="1200"/>
              </a:spcBef>
              <a:buNone/>
              <a:defRPr sz="1800" b="0">
                <a:solidFill>
                  <a:schemeClr val="tx1"/>
                </a:solidFill>
              </a:defRPr>
            </a:lvl7pPr>
            <a:lvl8pPr marL="0" indent="0">
              <a:spcBef>
                <a:spcPts val="1200"/>
              </a:spcBef>
              <a:buNone/>
              <a:defRPr sz="1800" b="0">
                <a:solidFill>
                  <a:schemeClr val="tx1"/>
                </a:solidFill>
              </a:defRPr>
            </a:lvl8pPr>
            <a:lvl9pPr marL="0" indent="0">
              <a:spcBef>
                <a:spcPts val="1200"/>
              </a:spcBef>
              <a:buNone/>
              <a:defRPr sz="18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01	Agenda-Punkt: </a:t>
            </a:r>
            <a:br>
              <a:rPr lang="de-DE" dirty="0"/>
            </a:br>
            <a:r>
              <a:rPr lang="de-DE" dirty="0"/>
              <a:t>	Vorgehensweise: Zahl (01) eingeben  Tabulator klicken  weiteren Text einfügen  Zahl fetten.</a:t>
            </a:r>
            <a:br>
              <a:rPr lang="de-DE" dirty="0"/>
            </a:br>
            <a:r>
              <a:rPr lang="de-DE" dirty="0"/>
              <a:t>	Unterzeile ggf. ebenfalls mit dem Tabulator einrücken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9E9649D-DFBC-EAC1-2580-4C0DCB276BC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l"/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0BEBFA13-7ACA-B6E7-D9C6-56C733A1ABF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sz="80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AD7812A-6A03-1C22-3462-E0E3B383CD7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pPr/>
              <a:t>‹Nr.›</a:t>
            </a:fld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259388961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37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91BF8600-4FC1-3541-F430-61490F19E784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2"/>
            </p:custDataLst>
          </p:nvPr>
        </p:nvSpPr>
        <p:spPr>
          <a:xfrm>
            <a:off x="4513231" y="987261"/>
            <a:ext cx="6958770" cy="4981741"/>
          </a:xfrm>
          <a:custGeom>
            <a:avLst/>
            <a:gdLst>
              <a:gd name="csX0" fmla="*/ 3857434 w 7064978"/>
              <a:gd name="csY0" fmla="*/ 0 h 5057775"/>
              <a:gd name="csX1" fmla="*/ 6979253 w 7064978"/>
              <a:gd name="csY1" fmla="*/ 0 h 5057775"/>
              <a:gd name="csX2" fmla="*/ 7040022 w 7064978"/>
              <a:gd name="csY2" fmla="*/ 24955 h 5057775"/>
              <a:gd name="csX3" fmla="*/ 7064978 w 7064978"/>
              <a:gd name="csY3" fmla="*/ 85725 h 5057775"/>
              <a:gd name="csX4" fmla="*/ 7064978 w 7064978"/>
              <a:gd name="csY4" fmla="*/ 807244 h 5057775"/>
              <a:gd name="csX5" fmla="*/ 7043546 w 7064978"/>
              <a:gd name="csY5" fmla="*/ 914400 h 5057775"/>
              <a:gd name="csX6" fmla="*/ 5500496 w 7064978"/>
              <a:gd name="csY6" fmla="*/ 4936331 h 5057775"/>
              <a:gd name="csX7" fmla="*/ 5400484 w 7064978"/>
              <a:gd name="csY7" fmla="*/ 5000625 h 5057775"/>
              <a:gd name="csX8" fmla="*/ 4507515 w 7064978"/>
              <a:gd name="csY8" fmla="*/ 5000625 h 5057775"/>
              <a:gd name="csX9" fmla="*/ 4436078 w 7064978"/>
              <a:gd name="csY9" fmla="*/ 4900613 h 5057775"/>
              <a:gd name="csX10" fmla="*/ 5986271 w 7064978"/>
              <a:gd name="csY10" fmla="*/ 907256 h 5057775"/>
              <a:gd name="csX11" fmla="*/ 5957696 w 7064978"/>
              <a:gd name="csY11" fmla="*/ 864394 h 5057775"/>
              <a:gd name="csX12" fmla="*/ 4621815 w 7064978"/>
              <a:gd name="csY12" fmla="*/ 864394 h 5057775"/>
              <a:gd name="csX13" fmla="*/ 4586096 w 7064978"/>
              <a:gd name="csY13" fmla="*/ 900113 h 5057775"/>
              <a:gd name="csX14" fmla="*/ 4586096 w 7064978"/>
              <a:gd name="csY14" fmla="*/ 1228725 h 5057775"/>
              <a:gd name="csX15" fmla="*/ 4561141 w 7064978"/>
              <a:gd name="csY15" fmla="*/ 1289496 h 5057775"/>
              <a:gd name="csX16" fmla="*/ 4500371 w 7064978"/>
              <a:gd name="csY16" fmla="*/ 1314451 h 5057775"/>
              <a:gd name="csX17" fmla="*/ 3850290 w 7064978"/>
              <a:gd name="csY17" fmla="*/ 1314451 h 5057775"/>
              <a:gd name="csX18" fmla="*/ 3789520 w 7064978"/>
              <a:gd name="csY18" fmla="*/ 1289496 h 5057775"/>
              <a:gd name="csX19" fmla="*/ 3764565 w 7064978"/>
              <a:gd name="csY19" fmla="*/ 1228725 h 5057775"/>
              <a:gd name="csX20" fmla="*/ 3771709 w 7064978"/>
              <a:gd name="csY20" fmla="*/ 85725 h 5057775"/>
              <a:gd name="csX21" fmla="*/ 3796664 w 7064978"/>
              <a:gd name="csY21" fmla="*/ 24955 h 5057775"/>
              <a:gd name="csX22" fmla="*/ 3857434 w 7064978"/>
              <a:gd name="csY22" fmla="*/ 0 h 5057775"/>
              <a:gd name="csX23" fmla="*/ 185642 w 7064978"/>
              <a:gd name="csY23" fmla="*/ 0 h 5057775"/>
              <a:gd name="csX24" fmla="*/ 3164586 w 7064978"/>
              <a:gd name="csY24" fmla="*/ 0 h 5057775"/>
              <a:gd name="csX25" fmla="*/ 3225356 w 7064978"/>
              <a:gd name="csY25" fmla="*/ 24955 h 5057775"/>
              <a:gd name="csX26" fmla="*/ 3250311 w 7064978"/>
              <a:gd name="csY26" fmla="*/ 85725 h 5057775"/>
              <a:gd name="csX27" fmla="*/ 3250311 w 7064978"/>
              <a:gd name="csY27" fmla="*/ 871538 h 5057775"/>
              <a:gd name="csX28" fmla="*/ 3200305 w 7064978"/>
              <a:gd name="csY28" fmla="*/ 978694 h 5057775"/>
              <a:gd name="csX29" fmla="*/ 2264474 w 7064978"/>
              <a:gd name="csY29" fmla="*/ 1835944 h 5057775"/>
              <a:gd name="csX30" fmla="*/ 2253806 w 7064978"/>
              <a:gd name="csY30" fmla="*/ 1864519 h 5057775"/>
              <a:gd name="csX31" fmla="*/ 2286000 w 7064978"/>
              <a:gd name="csY31" fmla="*/ 1878806 h 5057775"/>
              <a:gd name="csX32" fmla="*/ 3171825 w 7064978"/>
              <a:gd name="csY32" fmla="*/ 2614613 h 5057775"/>
              <a:gd name="csX33" fmla="*/ 3314700 w 7064978"/>
              <a:gd name="csY33" fmla="*/ 3371850 h 5057775"/>
              <a:gd name="csX34" fmla="*/ 3314605 w 7064978"/>
              <a:gd name="csY34" fmla="*/ 3371850 h 5057775"/>
              <a:gd name="csX35" fmla="*/ 3186017 w 7064978"/>
              <a:gd name="csY35" fmla="*/ 4086225 h 5057775"/>
              <a:gd name="csX36" fmla="*/ 2610993 w 7064978"/>
              <a:gd name="csY36" fmla="*/ 4800600 h 5057775"/>
              <a:gd name="csX37" fmla="*/ 1657350 w 7064978"/>
              <a:gd name="csY37" fmla="*/ 5057775 h 5057775"/>
              <a:gd name="csX38" fmla="*/ 703707 w 7064978"/>
              <a:gd name="csY38" fmla="*/ 4786313 h 5057775"/>
              <a:gd name="csX39" fmla="*/ 114300 w 7064978"/>
              <a:gd name="csY39" fmla="*/ 4050506 h 5057775"/>
              <a:gd name="csX40" fmla="*/ 0 w 7064978"/>
              <a:gd name="csY40" fmla="*/ 3450431 h 5057775"/>
              <a:gd name="csX41" fmla="*/ 85725 w 7064978"/>
              <a:gd name="csY41" fmla="*/ 3364706 h 5057775"/>
              <a:gd name="csX42" fmla="*/ 928688 w 7064978"/>
              <a:gd name="csY42" fmla="*/ 3364706 h 5057775"/>
              <a:gd name="csX43" fmla="*/ 1014413 w 7064978"/>
              <a:gd name="csY43" fmla="*/ 3450431 h 5057775"/>
              <a:gd name="csX44" fmla="*/ 1092994 w 7064978"/>
              <a:gd name="csY44" fmla="*/ 3800475 h 5057775"/>
              <a:gd name="csX45" fmla="*/ 1303687 w 7064978"/>
              <a:gd name="csY45" fmla="*/ 4089845 h 5057775"/>
              <a:gd name="csX46" fmla="*/ 1650206 w 7064978"/>
              <a:gd name="csY46" fmla="*/ 4193477 h 5057775"/>
              <a:gd name="csX47" fmla="*/ 2200275 w 7064978"/>
              <a:gd name="csY47" fmla="*/ 3843433 h 5057775"/>
              <a:gd name="csX48" fmla="*/ 2300288 w 7064978"/>
              <a:gd name="csY48" fmla="*/ 3343370 h 5057775"/>
              <a:gd name="csX49" fmla="*/ 2193131 w 7064978"/>
              <a:gd name="csY49" fmla="*/ 2793302 h 5057775"/>
              <a:gd name="csX50" fmla="*/ 1643063 w 7064978"/>
              <a:gd name="csY50" fmla="*/ 2457545 h 5057775"/>
              <a:gd name="csX51" fmla="*/ 1478756 w 7064978"/>
              <a:gd name="csY51" fmla="*/ 2504028 h 5057775"/>
              <a:gd name="csX52" fmla="*/ 1271588 w 7064978"/>
              <a:gd name="csY52" fmla="*/ 2636234 h 5057775"/>
              <a:gd name="csX53" fmla="*/ 1214438 w 7064978"/>
              <a:gd name="csY53" fmla="*/ 2657666 h 5057775"/>
              <a:gd name="csX54" fmla="*/ 1150144 w 7064978"/>
              <a:gd name="csY54" fmla="*/ 2614803 h 5057775"/>
              <a:gd name="csX55" fmla="*/ 728663 w 7064978"/>
              <a:gd name="csY55" fmla="*/ 2021872 h 5057775"/>
              <a:gd name="csX56" fmla="*/ 714375 w 7064978"/>
              <a:gd name="csY56" fmla="*/ 1971866 h 5057775"/>
              <a:gd name="csX57" fmla="*/ 742950 w 7064978"/>
              <a:gd name="csY57" fmla="*/ 1900428 h 5057775"/>
              <a:gd name="csX58" fmla="*/ 1878806 w 7064978"/>
              <a:gd name="csY58" fmla="*/ 907447 h 5057775"/>
              <a:gd name="csX59" fmla="*/ 1889474 w 7064978"/>
              <a:gd name="csY59" fmla="*/ 878872 h 5057775"/>
              <a:gd name="csX60" fmla="*/ 1864519 w 7064978"/>
              <a:gd name="csY60" fmla="*/ 864584 h 5057775"/>
              <a:gd name="csX61" fmla="*/ 185642 w 7064978"/>
              <a:gd name="csY61" fmla="*/ 864584 h 5057775"/>
              <a:gd name="csX62" fmla="*/ 124873 w 7064978"/>
              <a:gd name="csY62" fmla="*/ 839629 h 5057775"/>
              <a:gd name="csX63" fmla="*/ 99917 w 7064978"/>
              <a:gd name="csY63" fmla="*/ 778859 h 5057775"/>
              <a:gd name="csX64" fmla="*/ 99917 w 7064978"/>
              <a:gd name="csY64" fmla="*/ 85725 h 5057775"/>
              <a:gd name="csX65" fmla="*/ 124873 w 7064978"/>
              <a:gd name="csY65" fmla="*/ 24955 h 5057775"/>
              <a:gd name="csX66" fmla="*/ 185642 w 7064978"/>
              <a:gd name="csY66" fmla="*/ 0 h 50577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</a:cxnLst>
            <a:rect l="l" t="t" r="r" b="b"/>
            <a:pathLst>
              <a:path w="7064978" h="5057775">
                <a:moveTo>
                  <a:pt x="3857434" y="0"/>
                </a:moveTo>
                <a:lnTo>
                  <a:pt x="6979253" y="0"/>
                </a:lnTo>
                <a:cubicBezTo>
                  <a:pt x="7003065" y="0"/>
                  <a:pt x="7023258" y="8382"/>
                  <a:pt x="7040022" y="24955"/>
                </a:cubicBezTo>
                <a:cubicBezTo>
                  <a:pt x="7056691" y="41720"/>
                  <a:pt x="7064978" y="61913"/>
                  <a:pt x="7064978" y="85725"/>
                </a:cubicBezTo>
                <a:lnTo>
                  <a:pt x="7064978" y="807244"/>
                </a:lnTo>
                <a:cubicBezTo>
                  <a:pt x="7064978" y="835819"/>
                  <a:pt x="7057834" y="871538"/>
                  <a:pt x="7043546" y="914400"/>
                </a:cubicBezTo>
                <a:lnTo>
                  <a:pt x="5500496" y="4936331"/>
                </a:lnTo>
                <a:cubicBezTo>
                  <a:pt x="5486209" y="4979194"/>
                  <a:pt x="5452871" y="5000625"/>
                  <a:pt x="5400484" y="5000625"/>
                </a:cubicBezTo>
                <a:lnTo>
                  <a:pt x="4507515" y="5000625"/>
                </a:lnTo>
                <a:cubicBezTo>
                  <a:pt x="4436078" y="5000625"/>
                  <a:pt x="4412170" y="4967383"/>
                  <a:pt x="4436078" y="4900613"/>
                </a:cubicBezTo>
                <a:lnTo>
                  <a:pt x="5986271" y="907256"/>
                </a:lnTo>
                <a:cubicBezTo>
                  <a:pt x="5995796" y="878681"/>
                  <a:pt x="5986271" y="864394"/>
                  <a:pt x="5957696" y="864394"/>
                </a:cubicBezTo>
                <a:lnTo>
                  <a:pt x="4621815" y="864394"/>
                </a:lnTo>
                <a:cubicBezTo>
                  <a:pt x="4597907" y="864394"/>
                  <a:pt x="4586096" y="876300"/>
                  <a:pt x="4586096" y="900113"/>
                </a:cubicBezTo>
                <a:lnTo>
                  <a:pt x="4586096" y="1228725"/>
                </a:lnTo>
                <a:cubicBezTo>
                  <a:pt x="4586096" y="1252633"/>
                  <a:pt x="4577714" y="1272827"/>
                  <a:pt x="4561141" y="1289496"/>
                </a:cubicBezTo>
                <a:cubicBezTo>
                  <a:pt x="4544567" y="1306163"/>
                  <a:pt x="4524184" y="1314451"/>
                  <a:pt x="4500371" y="1314451"/>
                </a:cubicBezTo>
                <a:lnTo>
                  <a:pt x="3850290" y="1314451"/>
                </a:lnTo>
                <a:cubicBezTo>
                  <a:pt x="3826382" y="1314451"/>
                  <a:pt x="3806189" y="1306163"/>
                  <a:pt x="3789520" y="1289496"/>
                </a:cubicBezTo>
                <a:cubicBezTo>
                  <a:pt x="3772757" y="1272827"/>
                  <a:pt x="3764565" y="1252633"/>
                  <a:pt x="3764565" y="1228725"/>
                </a:cubicBezTo>
                <a:lnTo>
                  <a:pt x="3771709" y="85725"/>
                </a:lnTo>
                <a:cubicBezTo>
                  <a:pt x="3771709" y="61913"/>
                  <a:pt x="3779995" y="41720"/>
                  <a:pt x="3796664" y="24955"/>
                </a:cubicBezTo>
                <a:cubicBezTo>
                  <a:pt x="3813333" y="8192"/>
                  <a:pt x="3833526" y="0"/>
                  <a:pt x="3857434" y="0"/>
                </a:cubicBezTo>
                <a:close/>
                <a:moveTo>
                  <a:pt x="185642" y="0"/>
                </a:moveTo>
                <a:lnTo>
                  <a:pt x="3164586" y="0"/>
                </a:lnTo>
                <a:cubicBezTo>
                  <a:pt x="3188399" y="0"/>
                  <a:pt x="3208592" y="8382"/>
                  <a:pt x="3225356" y="24955"/>
                </a:cubicBezTo>
                <a:cubicBezTo>
                  <a:pt x="3242024" y="41720"/>
                  <a:pt x="3250311" y="61913"/>
                  <a:pt x="3250311" y="85725"/>
                </a:cubicBezTo>
                <a:lnTo>
                  <a:pt x="3250311" y="871538"/>
                </a:lnTo>
                <a:cubicBezTo>
                  <a:pt x="3250311" y="909733"/>
                  <a:pt x="3233547" y="945452"/>
                  <a:pt x="3200305" y="978694"/>
                </a:cubicBezTo>
                <a:lnTo>
                  <a:pt x="2264474" y="1835944"/>
                </a:lnTo>
                <a:cubicBezTo>
                  <a:pt x="2254853" y="1845564"/>
                  <a:pt x="2251329" y="1854994"/>
                  <a:pt x="2253806" y="1864519"/>
                </a:cubicBezTo>
                <a:cubicBezTo>
                  <a:pt x="2256187" y="1874139"/>
                  <a:pt x="2266855" y="1878806"/>
                  <a:pt x="2286000" y="1878806"/>
                </a:cubicBezTo>
                <a:cubicBezTo>
                  <a:pt x="2700338" y="1959864"/>
                  <a:pt x="2995613" y="2205038"/>
                  <a:pt x="3171825" y="2614613"/>
                </a:cubicBezTo>
                <a:cubicBezTo>
                  <a:pt x="3267075" y="2833688"/>
                  <a:pt x="3314700" y="3086100"/>
                  <a:pt x="3314700" y="3371850"/>
                </a:cubicBezTo>
                <a:lnTo>
                  <a:pt x="3314605" y="3371850"/>
                </a:lnTo>
                <a:cubicBezTo>
                  <a:pt x="3314605" y="3629025"/>
                  <a:pt x="3271742" y="3867245"/>
                  <a:pt x="3186017" y="4086225"/>
                </a:cubicBezTo>
                <a:cubicBezTo>
                  <a:pt x="3071717" y="4391025"/>
                  <a:pt x="2879979" y="4629150"/>
                  <a:pt x="2610993" y="4800600"/>
                </a:cubicBezTo>
                <a:cubicBezTo>
                  <a:pt x="2341912" y="4972050"/>
                  <a:pt x="2023967" y="5057775"/>
                  <a:pt x="1657350" y="5057775"/>
                </a:cubicBezTo>
                <a:cubicBezTo>
                  <a:pt x="1290733" y="5057775"/>
                  <a:pt x="977456" y="4967383"/>
                  <a:pt x="703707" y="4786313"/>
                </a:cubicBezTo>
                <a:cubicBezTo>
                  <a:pt x="429768" y="4605338"/>
                  <a:pt x="233363" y="4360164"/>
                  <a:pt x="114300" y="4050506"/>
                </a:cubicBezTo>
                <a:cubicBezTo>
                  <a:pt x="47530" y="3864769"/>
                  <a:pt x="9525" y="3664744"/>
                  <a:pt x="0" y="3450431"/>
                </a:cubicBezTo>
                <a:cubicBezTo>
                  <a:pt x="0" y="3393281"/>
                  <a:pt x="28575" y="3364706"/>
                  <a:pt x="85725" y="3364706"/>
                </a:cubicBezTo>
                <a:lnTo>
                  <a:pt x="928688" y="3364706"/>
                </a:lnTo>
                <a:cubicBezTo>
                  <a:pt x="985838" y="3364706"/>
                  <a:pt x="1014413" y="3393281"/>
                  <a:pt x="1014413" y="3450431"/>
                </a:cubicBezTo>
                <a:cubicBezTo>
                  <a:pt x="1033367" y="3607594"/>
                  <a:pt x="1059656" y="3724370"/>
                  <a:pt x="1092994" y="3800475"/>
                </a:cubicBezTo>
                <a:cubicBezTo>
                  <a:pt x="1135856" y="3924395"/>
                  <a:pt x="1206056" y="4020788"/>
                  <a:pt x="1303687" y="4089845"/>
                </a:cubicBezTo>
                <a:cubicBezTo>
                  <a:pt x="1401223" y="4158901"/>
                  <a:pt x="1516761" y="4193477"/>
                  <a:pt x="1650206" y="4193477"/>
                </a:cubicBezTo>
                <a:cubicBezTo>
                  <a:pt x="1916906" y="4193477"/>
                  <a:pt x="2100263" y="4076795"/>
                  <a:pt x="2200275" y="3843433"/>
                </a:cubicBezTo>
                <a:cubicBezTo>
                  <a:pt x="2266950" y="3700558"/>
                  <a:pt x="2300288" y="3533870"/>
                  <a:pt x="2300288" y="3343370"/>
                </a:cubicBezTo>
                <a:cubicBezTo>
                  <a:pt x="2300288" y="3119533"/>
                  <a:pt x="2264569" y="2936177"/>
                  <a:pt x="2193131" y="2793302"/>
                </a:cubicBezTo>
                <a:cubicBezTo>
                  <a:pt x="2083499" y="2569464"/>
                  <a:pt x="1900238" y="2457545"/>
                  <a:pt x="1643063" y="2457545"/>
                </a:cubicBezTo>
                <a:cubicBezTo>
                  <a:pt x="1590580" y="2457545"/>
                  <a:pt x="1535906" y="2473071"/>
                  <a:pt x="1478756" y="2504028"/>
                </a:cubicBezTo>
                <a:cubicBezTo>
                  <a:pt x="1421606" y="2535079"/>
                  <a:pt x="1352550" y="2579084"/>
                  <a:pt x="1271588" y="2636234"/>
                </a:cubicBezTo>
                <a:cubicBezTo>
                  <a:pt x="1252538" y="2650522"/>
                  <a:pt x="1233392" y="2657666"/>
                  <a:pt x="1214438" y="2657666"/>
                </a:cubicBezTo>
                <a:cubicBezTo>
                  <a:pt x="1185863" y="2657666"/>
                  <a:pt x="1164431" y="2643378"/>
                  <a:pt x="1150144" y="2614803"/>
                </a:cubicBezTo>
                <a:lnTo>
                  <a:pt x="728663" y="2021872"/>
                </a:lnTo>
                <a:cubicBezTo>
                  <a:pt x="719042" y="2007584"/>
                  <a:pt x="714375" y="1990916"/>
                  <a:pt x="714375" y="1971866"/>
                </a:cubicBezTo>
                <a:cubicBezTo>
                  <a:pt x="714375" y="1943291"/>
                  <a:pt x="723900" y="1919478"/>
                  <a:pt x="742950" y="1900428"/>
                </a:cubicBezTo>
                <a:lnTo>
                  <a:pt x="1878806" y="907447"/>
                </a:lnTo>
                <a:cubicBezTo>
                  <a:pt x="1888331" y="897922"/>
                  <a:pt x="1891856" y="888492"/>
                  <a:pt x="1889474" y="878872"/>
                </a:cubicBezTo>
                <a:cubicBezTo>
                  <a:pt x="1886998" y="869347"/>
                  <a:pt x="1878806" y="864584"/>
                  <a:pt x="1864519" y="864584"/>
                </a:cubicBezTo>
                <a:lnTo>
                  <a:pt x="185642" y="864584"/>
                </a:lnTo>
                <a:cubicBezTo>
                  <a:pt x="161735" y="864584"/>
                  <a:pt x="141542" y="856298"/>
                  <a:pt x="124873" y="839629"/>
                </a:cubicBezTo>
                <a:cubicBezTo>
                  <a:pt x="108109" y="822960"/>
                  <a:pt x="99917" y="802767"/>
                  <a:pt x="99917" y="778859"/>
                </a:cubicBezTo>
                <a:lnTo>
                  <a:pt x="99917" y="85725"/>
                </a:lnTo>
                <a:cubicBezTo>
                  <a:pt x="99917" y="61913"/>
                  <a:pt x="108204" y="41720"/>
                  <a:pt x="124873" y="24955"/>
                </a:cubicBezTo>
                <a:cubicBezTo>
                  <a:pt x="141542" y="8192"/>
                  <a:pt x="161735" y="0"/>
                  <a:pt x="18564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3EB8076-E868-041B-EB2F-20C5E13D489A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9" name="Textplatzhalter 6">
            <a:extLst>
              <a:ext uri="{FF2B5EF4-FFF2-40B4-BE49-F238E27FC236}">
                <a16:creationId xmlns:a16="http://schemas.microsoft.com/office/drawing/2014/main" id="{DEEB8CDB-926D-2534-6B6C-9A06E0B6065E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3761021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37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sz="800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sz="80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pPr/>
              <a:t>‹Nr.›</a:t>
            </a:fld>
            <a:endParaRPr lang="de-DE" sz="800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91BF8600-4FC1-3541-F430-61490F19E784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1"/>
            </p:custDataLst>
          </p:nvPr>
        </p:nvSpPr>
        <p:spPr>
          <a:xfrm>
            <a:off x="4513231" y="987261"/>
            <a:ext cx="6958770" cy="4981741"/>
          </a:xfrm>
          <a:custGeom>
            <a:avLst/>
            <a:gdLst>
              <a:gd name="csX0" fmla="*/ 3857434 w 7064978"/>
              <a:gd name="csY0" fmla="*/ 0 h 5057775"/>
              <a:gd name="csX1" fmla="*/ 6979253 w 7064978"/>
              <a:gd name="csY1" fmla="*/ 0 h 5057775"/>
              <a:gd name="csX2" fmla="*/ 7040022 w 7064978"/>
              <a:gd name="csY2" fmla="*/ 24955 h 5057775"/>
              <a:gd name="csX3" fmla="*/ 7064978 w 7064978"/>
              <a:gd name="csY3" fmla="*/ 85725 h 5057775"/>
              <a:gd name="csX4" fmla="*/ 7064978 w 7064978"/>
              <a:gd name="csY4" fmla="*/ 807244 h 5057775"/>
              <a:gd name="csX5" fmla="*/ 7043546 w 7064978"/>
              <a:gd name="csY5" fmla="*/ 914400 h 5057775"/>
              <a:gd name="csX6" fmla="*/ 5500496 w 7064978"/>
              <a:gd name="csY6" fmla="*/ 4936331 h 5057775"/>
              <a:gd name="csX7" fmla="*/ 5400484 w 7064978"/>
              <a:gd name="csY7" fmla="*/ 5000625 h 5057775"/>
              <a:gd name="csX8" fmla="*/ 4507515 w 7064978"/>
              <a:gd name="csY8" fmla="*/ 5000625 h 5057775"/>
              <a:gd name="csX9" fmla="*/ 4436078 w 7064978"/>
              <a:gd name="csY9" fmla="*/ 4900613 h 5057775"/>
              <a:gd name="csX10" fmla="*/ 5986271 w 7064978"/>
              <a:gd name="csY10" fmla="*/ 907256 h 5057775"/>
              <a:gd name="csX11" fmla="*/ 5957696 w 7064978"/>
              <a:gd name="csY11" fmla="*/ 864394 h 5057775"/>
              <a:gd name="csX12" fmla="*/ 4621815 w 7064978"/>
              <a:gd name="csY12" fmla="*/ 864394 h 5057775"/>
              <a:gd name="csX13" fmla="*/ 4586096 w 7064978"/>
              <a:gd name="csY13" fmla="*/ 900113 h 5057775"/>
              <a:gd name="csX14" fmla="*/ 4586096 w 7064978"/>
              <a:gd name="csY14" fmla="*/ 1228725 h 5057775"/>
              <a:gd name="csX15" fmla="*/ 4561141 w 7064978"/>
              <a:gd name="csY15" fmla="*/ 1289496 h 5057775"/>
              <a:gd name="csX16" fmla="*/ 4500371 w 7064978"/>
              <a:gd name="csY16" fmla="*/ 1314451 h 5057775"/>
              <a:gd name="csX17" fmla="*/ 3850290 w 7064978"/>
              <a:gd name="csY17" fmla="*/ 1314451 h 5057775"/>
              <a:gd name="csX18" fmla="*/ 3789520 w 7064978"/>
              <a:gd name="csY18" fmla="*/ 1289496 h 5057775"/>
              <a:gd name="csX19" fmla="*/ 3764565 w 7064978"/>
              <a:gd name="csY19" fmla="*/ 1228725 h 5057775"/>
              <a:gd name="csX20" fmla="*/ 3771709 w 7064978"/>
              <a:gd name="csY20" fmla="*/ 85725 h 5057775"/>
              <a:gd name="csX21" fmla="*/ 3796664 w 7064978"/>
              <a:gd name="csY21" fmla="*/ 24955 h 5057775"/>
              <a:gd name="csX22" fmla="*/ 3857434 w 7064978"/>
              <a:gd name="csY22" fmla="*/ 0 h 5057775"/>
              <a:gd name="csX23" fmla="*/ 185642 w 7064978"/>
              <a:gd name="csY23" fmla="*/ 0 h 5057775"/>
              <a:gd name="csX24" fmla="*/ 3164586 w 7064978"/>
              <a:gd name="csY24" fmla="*/ 0 h 5057775"/>
              <a:gd name="csX25" fmla="*/ 3225356 w 7064978"/>
              <a:gd name="csY25" fmla="*/ 24955 h 5057775"/>
              <a:gd name="csX26" fmla="*/ 3250311 w 7064978"/>
              <a:gd name="csY26" fmla="*/ 85725 h 5057775"/>
              <a:gd name="csX27" fmla="*/ 3250311 w 7064978"/>
              <a:gd name="csY27" fmla="*/ 871538 h 5057775"/>
              <a:gd name="csX28" fmla="*/ 3200305 w 7064978"/>
              <a:gd name="csY28" fmla="*/ 978694 h 5057775"/>
              <a:gd name="csX29" fmla="*/ 2264474 w 7064978"/>
              <a:gd name="csY29" fmla="*/ 1835944 h 5057775"/>
              <a:gd name="csX30" fmla="*/ 2253806 w 7064978"/>
              <a:gd name="csY30" fmla="*/ 1864519 h 5057775"/>
              <a:gd name="csX31" fmla="*/ 2286000 w 7064978"/>
              <a:gd name="csY31" fmla="*/ 1878806 h 5057775"/>
              <a:gd name="csX32" fmla="*/ 3171825 w 7064978"/>
              <a:gd name="csY32" fmla="*/ 2614613 h 5057775"/>
              <a:gd name="csX33" fmla="*/ 3314700 w 7064978"/>
              <a:gd name="csY33" fmla="*/ 3371850 h 5057775"/>
              <a:gd name="csX34" fmla="*/ 3314605 w 7064978"/>
              <a:gd name="csY34" fmla="*/ 3371850 h 5057775"/>
              <a:gd name="csX35" fmla="*/ 3186017 w 7064978"/>
              <a:gd name="csY35" fmla="*/ 4086225 h 5057775"/>
              <a:gd name="csX36" fmla="*/ 2610993 w 7064978"/>
              <a:gd name="csY36" fmla="*/ 4800600 h 5057775"/>
              <a:gd name="csX37" fmla="*/ 1657350 w 7064978"/>
              <a:gd name="csY37" fmla="*/ 5057775 h 5057775"/>
              <a:gd name="csX38" fmla="*/ 703707 w 7064978"/>
              <a:gd name="csY38" fmla="*/ 4786313 h 5057775"/>
              <a:gd name="csX39" fmla="*/ 114300 w 7064978"/>
              <a:gd name="csY39" fmla="*/ 4050506 h 5057775"/>
              <a:gd name="csX40" fmla="*/ 0 w 7064978"/>
              <a:gd name="csY40" fmla="*/ 3450431 h 5057775"/>
              <a:gd name="csX41" fmla="*/ 85725 w 7064978"/>
              <a:gd name="csY41" fmla="*/ 3364706 h 5057775"/>
              <a:gd name="csX42" fmla="*/ 928688 w 7064978"/>
              <a:gd name="csY42" fmla="*/ 3364706 h 5057775"/>
              <a:gd name="csX43" fmla="*/ 1014413 w 7064978"/>
              <a:gd name="csY43" fmla="*/ 3450431 h 5057775"/>
              <a:gd name="csX44" fmla="*/ 1092994 w 7064978"/>
              <a:gd name="csY44" fmla="*/ 3800475 h 5057775"/>
              <a:gd name="csX45" fmla="*/ 1303687 w 7064978"/>
              <a:gd name="csY45" fmla="*/ 4089845 h 5057775"/>
              <a:gd name="csX46" fmla="*/ 1650206 w 7064978"/>
              <a:gd name="csY46" fmla="*/ 4193477 h 5057775"/>
              <a:gd name="csX47" fmla="*/ 2200275 w 7064978"/>
              <a:gd name="csY47" fmla="*/ 3843433 h 5057775"/>
              <a:gd name="csX48" fmla="*/ 2300288 w 7064978"/>
              <a:gd name="csY48" fmla="*/ 3343370 h 5057775"/>
              <a:gd name="csX49" fmla="*/ 2193131 w 7064978"/>
              <a:gd name="csY49" fmla="*/ 2793302 h 5057775"/>
              <a:gd name="csX50" fmla="*/ 1643063 w 7064978"/>
              <a:gd name="csY50" fmla="*/ 2457545 h 5057775"/>
              <a:gd name="csX51" fmla="*/ 1478756 w 7064978"/>
              <a:gd name="csY51" fmla="*/ 2504028 h 5057775"/>
              <a:gd name="csX52" fmla="*/ 1271588 w 7064978"/>
              <a:gd name="csY52" fmla="*/ 2636234 h 5057775"/>
              <a:gd name="csX53" fmla="*/ 1214438 w 7064978"/>
              <a:gd name="csY53" fmla="*/ 2657666 h 5057775"/>
              <a:gd name="csX54" fmla="*/ 1150144 w 7064978"/>
              <a:gd name="csY54" fmla="*/ 2614803 h 5057775"/>
              <a:gd name="csX55" fmla="*/ 728663 w 7064978"/>
              <a:gd name="csY55" fmla="*/ 2021872 h 5057775"/>
              <a:gd name="csX56" fmla="*/ 714375 w 7064978"/>
              <a:gd name="csY56" fmla="*/ 1971866 h 5057775"/>
              <a:gd name="csX57" fmla="*/ 742950 w 7064978"/>
              <a:gd name="csY57" fmla="*/ 1900428 h 5057775"/>
              <a:gd name="csX58" fmla="*/ 1878806 w 7064978"/>
              <a:gd name="csY58" fmla="*/ 907447 h 5057775"/>
              <a:gd name="csX59" fmla="*/ 1889474 w 7064978"/>
              <a:gd name="csY59" fmla="*/ 878872 h 5057775"/>
              <a:gd name="csX60" fmla="*/ 1864519 w 7064978"/>
              <a:gd name="csY60" fmla="*/ 864584 h 5057775"/>
              <a:gd name="csX61" fmla="*/ 185642 w 7064978"/>
              <a:gd name="csY61" fmla="*/ 864584 h 5057775"/>
              <a:gd name="csX62" fmla="*/ 124873 w 7064978"/>
              <a:gd name="csY62" fmla="*/ 839629 h 5057775"/>
              <a:gd name="csX63" fmla="*/ 99917 w 7064978"/>
              <a:gd name="csY63" fmla="*/ 778859 h 5057775"/>
              <a:gd name="csX64" fmla="*/ 99917 w 7064978"/>
              <a:gd name="csY64" fmla="*/ 85725 h 5057775"/>
              <a:gd name="csX65" fmla="*/ 124873 w 7064978"/>
              <a:gd name="csY65" fmla="*/ 24955 h 5057775"/>
              <a:gd name="csX66" fmla="*/ 185642 w 7064978"/>
              <a:gd name="csY66" fmla="*/ 0 h 50577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</a:cxnLst>
            <a:rect l="l" t="t" r="r" b="b"/>
            <a:pathLst>
              <a:path w="7064978" h="5057775">
                <a:moveTo>
                  <a:pt x="3857434" y="0"/>
                </a:moveTo>
                <a:lnTo>
                  <a:pt x="6979253" y="0"/>
                </a:lnTo>
                <a:cubicBezTo>
                  <a:pt x="7003065" y="0"/>
                  <a:pt x="7023258" y="8382"/>
                  <a:pt x="7040022" y="24955"/>
                </a:cubicBezTo>
                <a:cubicBezTo>
                  <a:pt x="7056691" y="41720"/>
                  <a:pt x="7064978" y="61913"/>
                  <a:pt x="7064978" y="85725"/>
                </a:cubicBezTo>
                <a:lnTo>
                  <a:pt x="7064978" y="807244"/>
                </a:lnTo>
                <a:cubicBezTo>
                  <a:pt x="7064978" y="835819"/>
                  <a:pt x="7057834" y="871538"/>
                  <a:pt x="7043546" y="914400"/>
                </a:cubicBezTo>
                <a:lnTo>
                  <a:pt x="5500496" y="4936331"/>
                </a:lnTo>
                <a:cubicBezTo>
                  <a:pt x="5486209" y="4979194"/>
                  <a:pt x="5452871" y="5000625"/>
                  <a:pt x="5400484" y="5000625"/>
                </a:cubicBezTo>
                <a:lnTo>
                  <a:pt x="4507515" y="5000625"/>
                </a:lnTo>
                <a:cubicBezTo>
                  <a:pt x="4436078" y="5000625"/>
                  <a:pt x="4412170" y="4967383"/>
                  <a:pt x="4436078" y="4900613"/>
                </a:cubicBezTo>
                <a:lnTo>
                  <a:pt x="5986271" y="907256"/>
                </a:lnTo>
                <a:cubicBezTo>
                  <a:pt x="5995796" y="878681"/>
                  <a:pt x="5986271" y="864394"/>
                  <a:pt x="5957696" y="864394"/>
                </a:cubicBezTo>
                <a:lnTo>
                  <a:pt x="4621815" y="864394"/>
                </a:lnTo>
                <a:cubicBezTo>
                  <a:pt x="4597907" y="864394"/>
                  <a:pt x="4586096" y="876300"/>
                  <a:pt x="4586096" y="900113"/>
                </a:cubicBezTo>
                <a:lnTo>
                  <a:pt x="4586096" y="1228725"/>
                </a:lnTo>
                <a:cubicBezTo>
                  <a:pt x="4586096" y="1252633"/>
                  <a:pt x="4577714" y="1272827"/>
                  <a:pt x="4561141" y="1289496"/>
                </a:cubicBezTo>
                <a:cubicBezTo>
                  <a:pt x="4544567" y="1306163"/>
                  <a:pt x="4524184" y="1314451"/>
                  <a:pt x="4500371" y="1314451"/>
                </a:cubicBezTo>
                <a:lnTo>
                  <a:pt x="3850290" y="1314451"/>
                </a:lnTo>
                <a:cubicBezTo>
                  <a:pt x="3826382" y="1314451"/>
                  <a:pt x="3806189" y="1306163"/>
                  <a:pt x="3789520" y="1289496"/>
                </a:cubicBezTo>
                <a:cubicBezTo>
                  <a:pt x="3772757" y="1272827"/>
                  <a:pt x="3764565" y="1252633"/>
                  <a:pt x="3764565" y="1228725"/>
                </a:cubicBezTo>
                <a:lnTo>
                  <a:pt x="3771709" y="85725"/>
                </a:lnTo>
                <a:cubicBezTo>
                  <a:pt x="3771709" y="61913"/>
                  <a:pt x="3779995" y="41720"/>
                  <a:pt x="3796664" y="24955"/>
                </a:cubicBezTo>
                <a:cubicBezTo>
                  <a:pt x="3813333" y="8192"/>
                  <a:pt x="3833526" y="0"/>
                  <a:pt x="3857434" y="0"/>
                </a:cubicBezTo>
                <a:close/>
                <a:moveTo>
                  <a:pt x="185642" y="0"/>
                </a:moveTo>
                <a:lnTo>
                  <a:pt x="3164586" y="0"/>
                </a:lnTo>
                <a:cubicBezTo>
                  <a:pt x="3188399" y="0"/>
                  <a:pt x="3208592" y="8382"/>
                  <a:pt x="3225356" y="24955"/>
                </a:cubicBezTo>
                <a:cubicBezTo>
                  <a:pt x="3242024" y="41720"/>
                  <a:pt x="3250311" y="61913"/>
                  <a:pt x="3250311" y="85725"/>
                </a:cubicBezTo>
                <a:lnTo>
                  <a:pt x="3250311" y="871538"/>
                </a:lnTo>
                <a:cubicBezTo>
                  <a:pt x="3250311" y="909733"/>
                  <a:pt x="3233547" y="945452"/>
                  <a:pt x="3200305" y="978694"/>
                </a:cubicBezTo>
                <a:lnTo>
                  <a:pt x="2264474" y="1835944"/>
                </a:lnTo>
                <a:cubicBezTo>
                  <a:pt x="2254853" y="1845564"/>
                  <a:pt x="2251329" y="1854994"/>
                  <a:pt x="2253806" y="1864519"/>
                </a:cubicBezTo>
                <a:cubicBezTo>
                  <a:pt x="2256187" y="1874139"/>
                  <a:pt x="2266855" y="1878806"/>
                  <a:pt x="2286000" y="1878806"/>
                </a:cubicBezTo>
                <a:cubicBezTo>
                  <a:pt x="2700338" y="1959864"/>
                  <a:pt x="2995613" y="2205038"/>
                  <a:pt x="3171825" y="2614613"/>
                </a:cubicBezTo>
                <a:cubicBezTo>
                  <a:pt x="3267075" y="2833688"/>
                  <a:pt x="3314700" y="3086100"/>
                  <a:pt x="3314700" y="3371850"/>
                </a:cubicBezTo>
                <a:lnTo>
                  <a:pt x="3314605" y="3371850"/>
                </a:lnTo>
                <a:cubicBezTo>
                  <a:pt x="3314605" y="3629025"/>
                  <a:pt x="3271742" y="3867245"/>
                  <a:pt x="3186017" y="4086225"/>
                </a:cubicBezTo>
                <a:cubicBezTo>
                  <a:pt x="3071717" y="4391025"/>
                  <a:pt x="2879979" y="4629150"/>
                  <a:pt x="2610993" y="4800600"/>
                </a:cubicBezTo>
                <a:cubicBezTo>
                  <a:pt x="2341912" y="4972050"/>
                  <a:pt x="2023967" y="5057775"/>
                  <a:pt x="1657350" y="5057775"/>
                </a:cubicBezTo>
                <a:cubicBezTo>
                  <a:pt x="1290733" y="5057775"/>
                  <a:pt x="977456" y="4967383"/>
                  <a:pt x="703707" y="4786313"/>
                </a:cubicBezTo>
                <a:cubicBezTo>
                  <a:pt x="429768" y="4605338"/>
                  <a:pt x="233363" y="4360164"/>
                  <a:pt x="114300" y="4050506"/>
                </a:cubicBezTo>
                <a:cubicBezTo>
                  <a:pt x="47530" y="3864769"/>
                  <a:pt x="9525" y="3664744"/>
                  <a:pt x="0" y="3450431"/>
                </a:cubicBezTo>
                <a:cubicBezTo>
                  <a:pt x="0" y="3393281"/>
                  <a:pt x="28575" y="3364706"/>
                  <a:pt x="85725" y="3364706"/>
                </a:cubicBezTo>
                <a:lnTo>
                  <a:pt x="928688" y="3364706"/>
                </a:lnTo>
                <a:cubicBezTo>
                  <a:pt x="985838" y="3364706"/>
                  <a:pt x="1014413" y="3393281"/>
                  <a:pt x="1014413" y="3450431"/>
                </a:cubicBezTo>
                <a:cubicBezTo>
                  <a:pt x="1033367" y="3607594"/>
                  <a:pt x="1059656" y="3724370"/>
                  <a:pt x="1092994" y="3800475"/>
                </a:cubicBezTo>
                <a:cubicBezTo>
                  <a:pt x="1135856" y="3924395"/>
                  <a:pt x="1206056" y="4020788"/>
                  <a:pt x="1303687" y="4089845"/>
                </a:cubicBezTo>
                <a:cubicBezTo>
                  <a:pt x="1401223" y="4158901"/>
                  <a:pt x="1516761" y="4193477"/>
                  <a:pt x="1650206" y="4193477"/>
                </a:cubicBezTo>
                <a:cubicBezTo>
                  <a:pt x="1916906" y="4193477"/>
                  <a:pt x="2100263" y="4076795"/>
                  <a:pt x="2200275" y="3843433"/>
                </a:cubicBezTo>
                <a:cubicBezTo>
                  <a:pt x="2266950" y="3700558"/>
                  <a:pt x="2300288" y="3533870"/>
                  <a:pt x="2300288" y="3343370"/>
                </a:cubicBezTo>
                <a:cubicBezTo>
                  <a:pt x="2300288" y="3119533"/>
                  <a:pt x="2264569" y="2936177"/>
                  <a:pt x="2193131" y="2793302"/>
                </a:cubicBezTo>
                <a:cubicBezTo>
                  <a:pt x="2083499" y="2569464"/>
                  <a:pt x="1900238" y="2457545"/>
                  <a:pt x="1643063" y="2457545"/>
                </a:cubicBezTo>
                <a:cubicBezTo>
                  <a:pt x="1590580" y="2457545"/>
                  <a:pt x="1535906" y="2473071"/>
                  <a:pt x="1478756" y="2504028"/>
                </a:cubicBezTo>
                <a:cubicBezTo>
                  <a:pt x="1421606" y="2535079"/>
                  <a:pt x="1352550" y="2579084"/>
                  <a:pt x="1271588" y="2636234"/>
                </a:cubicBezTo>
                <a:cubicBezTo>
                  <a:pt x="1252538" y="2650522"/>
                  <a:pt x="1233392" y="2657666"/>
                  <a:pt x="1214438" y="2657666"/>
                </a:cubicBezTo>
                <a:cubicBezTo>
                  <a:pt x="1185863" y="2657666"/>
                  <a:pt x="1164431" y="2643378"/>
                  <a:pt x="1150144" y="2614803"/>
                </a:cubicBezTo>
                <a:lnTo>
                  <a:pt x="728663" y="2021872"/>
                </a:lnTo>
                <a:cubicBezTo>
                  <a:pt x="719042" y="2007584"/>
                  <a:pt x="714375" y="1990916"/>
                  <a:pt x="714375" y="1971866"/>
                </a:cubicBezTo>
                <a:cubicBezTo>
                  <a:pt x="714375" y="1943291"/>
                  <a:pt x="723900" y="1919478"/>
                  <a:pt x="742950" y="1900428"/>
                </a:cubicBezTo>
                <a:lnTo>
                  <a:pt x="1878806" y="907447"/>
                </a:lnTo>
                <a:cubicBezTo>
                  <a:pt x="1888331" y="897922"/>
                  <a:pt x="1891856" y="888492"/>
                  <a:pt x="1889474" y="878872"/>
                </a:cubicBezTo>
                <a:cubicBezTo>
                  <a:pt x="1886998" y="869347"/>
                  <a:pt x="1878806" y="864584"/>
                  <a:pt x="1864519" y="864584"/>
                </a:cubicBezTo>
                <a:lnTo>
                  <a:pt x="185642" y="864584"/>
                </a:lnTo>
                <a:cubicBezTo>
                  <a:pt x="161735" y="864584"/>
                  <a:pt x="141542" y="856298"/>
                  <a:pt x="124873" y="839629"/>
                </a:cubicBezTo>
                <a:cubicBezTo>
                  <a:pt x="108109" y="822960"/>
                  <a:pt x="99917" y="802767"/>
                  <a:pt x="99917" y="778859"/>
                </a:cubicBezTo>
                <a:lnTo>
                  <a:pt x="99917" y="85725"/>
                </a:lnTo>
                <a:cubicBezTo>
                  <a:pt x="99917" y="61913"/>
                  <a:pt x="108204" y="41720"/>
                  <a:pt x="124873" y="24955"/>
                </a:cubicBezTo>
                <a:cubicBezTo>
                  <a:pt x="141542" y="8192"/>
                  <a:pt x="161735" y="0"/>
                  <a:pt x="18564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66548156-49B7-6894-34F6-B81277070E3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arbakzent links">
            <a:extLst>
              <a:ext uri="{FF2B5EF4-FFF2-40B4-BE49-F238E27FC236}">
                <a16:creationId xmlns:a16="http://schemas.microsoft.com/office/drawing/2014/main" id="{7695B2CC-CF5C-C288-B5B9-9765F9D461D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3EB8076-E868-041B-EB2F-20C5E13D489A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5" name="Textplatzhalter 6">
            <a:extLst>
              <a:ext uri="{FF2B5EF4-FFF2-40B4-BE49-F238E27FC236}">
                <a16:creationId xmlns:a16="http://schemas.microsoft.com/office/drawing/2014/main" id="{BADCBF01-DB6F-D8C8-18BC-C9819B729165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809276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38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A26DCB4D-1884-F27E-7CDC-062B8EEB489C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2"/>
            </p:custDataLst>
          </p:nvPr>
        </p:nvSpPr>
        <p:spPr>
          <a:xfrm>
            <a:off x="4428413" y="938247"/>
            <a:ext cx="7043589" cy="5028372"/>
          </a:xfrm>
          <a:custGeom>
            <a:avLst/>
            <a:gdLst>
              <a:gd name="csX0" fmla="*/ 5550503 w 7214997"/>
              <a:gd name="csY0" fmla="*/ 2793303 h 5150739"/>
              <a:gd name="csX1" fmla="*/ 5021866 w 7214997"/>
              <a:gd name="csY1" fmla="*/ 3086196 h 5150739"/>
              <a:gd name="csX2" fmla="*/ 4914710 w 7214997"/>
              <a:gd name="csY2" fmla="*/ 3550539 h 5150739"/>
              <a:gd name="csX3" fmla="*/ 5036153 w 7214997"/>
              <a:gd name="csY3" fmla="*/ 4014883 h 5150739"/>
              <a:gd name="csX4" fmla="*/ 5557647 w 7214997"/>
              <a:gd name="csY4" fmla="*/ 4286345 h 5150739"/>
              <a:gd name="csX5" fmla="*/ 6064854 w 7214997"/>
              <a:gd name="csY5" fmla="*/ 4036314 h 5150739"/>
              <a:gd name="csX6" fmla="*/ 6200585 w 7214997"/>
              <a:gd name="csY6" fmla="*/ 3536252 h 5150739"/>
              <a:gd name="csX7" fmla="*/ 6100572 w 7214997"/>
              <a:gd name="csY7" fmla="*/ 3093339 h 5150739"/>
              <a:gd name="csX8" fmla="*/ 5550503 w 7214997"/>
              <a:gd name="csY8" fmla="*/ 2793303 h 5150739"/>
              <a:gd name="csX9" fmla="*/ 5543360 w 7214997"/>
              <a:gd name="csY9" fmla="*/ 864584 h 5150739"/>
              <a:gd name="csX10" fmla="*/ 5232654 w 7214997"/>
              <a:gd name="csY10" fmla="*/ 946690 h 5150739"/>
              <a:gd name="csX11" fmla="*/ 5021961 w 7214997"/>
              <a:gd name="csY11" fmla="*/ 1178909 h 5150739"/>
              <a:gd name="csX12" fmla="*/ 4950524 w 7214997"/>
              <a:gd name="csY12" fmla="*/ 1478947 h 5150739"/>
              <a:gd name="csX13" fmla="*/ 4950428 w 7214997"/>
              <a:gd name="csY13" fmla="*/ 1478853 h 5150739"/>
              <a:gd name="csX14" fmla="*/ 5043297 w 7214997"/>
              <a:gd name="csY14" fmla="*/ 1850328 h 5150739"/>
              <a:gd name="csX15" fmla="*/ 5550503 w 7214997"/>
              <a:gd name="csY15" fmla="*/ 2107503 h 5150739"/>
              <a:gd name="csX16" fmla="*/ 6071997 w 7214997"/>
              <a:gd name="csY16" fmla="*/ 1850328 h 5150739"/>
              <a:gd name="csX17" fmla="*/ 6164866 w 7214997"/>
              <a:gd name="csY17" fmla="*/ 1471709 h 5150739"/>
              <a:gd name="csX18" fmla="*/ 6093429 w 7214997"/>
              <a:gd name="csY18" fmla="*/ 1171670 h 5150739"/>
              <a:gd name="csX19" fmla="*/ 5879116 w 7214997"/>
              <a:gd name="csY19" fmla="*/ 946690 h 5150739"/>
              <a:gd name="csX20" fmla="*/ 5543360 w 7214997"/>
              <a:gd name="csY20" fmla="*/ 864584 h 5150739"/>
              <a:gd name="csX21" fmla="*/ 185642 w 7214997"/>
              <a:gd name="csY21" fmla="*/ 92964 h 5150739"/>
              <a:gd name="csX22" fmla="*/ 3164586 w 7214997"/>
              <a:gd name="csY22" fmla="*/ 92964 h 5150739"/>
              <a:gd name="csX23" fmla="*/ 3225356 w 7214997"/>
              <a:gd name="csY23" fmla="*/ 117919 h 5150739"/>
              <a:gd name="csX24" fmla="*/ 3250311 w 7214997"/>
              <a:gd name="csY24" fmla="*/ 178689 h 5150739"/>
              <a:gd name="csX25" fmla="*/ 3250311 w 7214997"/>
              <a:gd name="csY25" fmla="*/ 964502 h 5150739"/>
              <a:gd name="csX26" fmla="*/ 3200305 w 7214997"/>
              <a:gd name="csY26" fmla="*/ 1071658 h 5150739"/>
              <a:gd name="csX27" fmla="*/ 2264474 w 7214997"/>
              <a:gd name="csY27" fmla="*/ 1928908 h 5150739"/>
              <a:gd name="csX28" fmla="*/ 2253806 w 7214997"/>
              <a:gd name="csY28" fmla="*/ 1957483 h 5150739"/>
              <a:gd name="csX29" fmla="*/ 2286000 w 7214997"/>
              <a:gd name="csY29" fmla="*/ 1971770 h 5150739"/>
              <a:gd name="csX30" fmla="*/ 3171825 w 7214997"/>
              <a:gd name="csY30" fmla="*/ 2707577 h 5150739"/>
              <a:gd name="csX31" fmla="*/ 3314700 w 7214997"/>
              <a:gd name="csY31" fmla="*/ 3464814 h 5150739"/>
              <a:gd name="csX32" fmla="*/ 3314605 w 7214997"/>
              <a:gd name="csY32" fmla="*/ 3464814 h 5150739"/>
              <a:gd name="csX33" fmla="*/ 3186017 w 7214997"/>
              <a:gd name="csY33" fmla="*/ 4179189 h 5150739"/>
              <a:gd name="csX34" fmla="*/ 2610993 w 7214997"/>
              <a:gd name="csY34" fmla="*/ 4893564 h 5150739"/>
              <a:gd name="csX35" fmla="*/ 1657350 w 7214997"/>
              <a:gd name="csY35" fmla="*/ 5150739 h 5150739"/>
              <a:gd name="csX36" fmla="*/ 703707 w 7214997"/>
              <a:gd name="csY36" fmla="*/ 4879277 h 5150739"/>
              <a:gd name="csX37" fmla="*/ 114300 w 7214997"/>
              <a:gd name="csY37" fmla="*/ 4143470 h 5150739"/>
              <a:gd name="csX38" fmla="*/ 0 w 7214997"/>
              <a:gd name="csY38" fmla="*/ 3543395 h 5150739"/>
              <a:gd name="csX39" fmla="*/ 85725 w 7214997"/>
              <a:gd name="csY39" fmla="*/ 3457670 h 5150739"/>
              <a:gd name="csX40" fmla="*/ 928688 w 7214997"/>
              <a:gd name="csY40" fmla="*/ 3457670 h 5150739"/>
              <a:gd name="csX41" fmla="*/ 1014413 w 7214997"/>
              <a:gd name="csY41" fmla="*/ 3543395 h 5150739"/>
              <a:gd name="csX42" fmla="*/ 1092994 w 7214997"/>
              <a:gd name="csY42" fmla="*/ 3893439 h 5150739"/>
              <a:gd name="csX43" fmla="*/ 1303687 w 7214997"/>
              <a:gd name="csY43" fmla="*/ 4182809 h 5150739"/>
              <a:gd name="csX44" fmla="*/ 1650206 w 7214997"/>
              <a:gd name="csY44" fmla="*/ 4286441 h 5150739"/>
              <a:gd name="csX45" fmla="*/ 2200275 w 7214997"/>
              <a:gd name="csY45" fmla="*/ 3936397 h 5150739"/>
              <a:gd name="csX46" fmla="*/ 2300288 w 7214997"/>
              <a:gd name="csY46" fmla="*/ 3436334 h 5150739"/>
              <a:gd name="csX47" fmla="*/ 2193131 w 7214997"/>
              <a:gd name="csY47" fmla="*/ 2886266 h 5150739"/>
              <a:gd name="csX48" fmla="*/ 1643063 w 7214997"/>
              <a:gd name="csY48" fmla="*/ 2550509 h 5150739"/>
              <a:gd name="csX49" fmla="*/ 1478756 w 7214997"/>
              <a:gd name="csY49" fmla="*/ 2596992 h 5150739"/>
              <a:gd name="csX50" fmla="*/ 1271588 w 7214997"/>
              <a:gd name="csY50" fmla="*/ 2729198 h 5150739"/>
              <a:gd name="csX51" fmla="*/ 1214438 w 7214997"/>
              <a:gd name="csY51" fmla="*/ 2750630 h 5150739"/>
              <a:gd name="csX52" fmla="*/ 1150144 w 7214997"/>
              <a:gd name="csY52" fmla="*/ 2707767 h 5150739"/>
              <a:gd name="csX53" fmla="*/ 728663 w 7214997"/>
              <a:gd name="csY53" fmla="*/ 2114836 h 5150739"/>
              <a:gd name="csX54" fmla="*/ 714375 w 7214997"/>
              <a:gd name="csY54" fmla="*/ 2064830 h 5150739"/>
              <a:gd name="csX55" fmla="*/ 742950 w 7214997"/>
              <a:gd name="csY55" fmla="*/ 1993392 h 5150739"/>
              <a:gd name="csX56" fmla="*/ 1878806 w 7214997"/>
              <a:gd name="csY56" fmla="*/ 1000411 h 5150739"/>
              <a:gd name="csX57" fmla="*/ 1889474 w 7214997"/>
              <a:gd name="csY57" fmla="*/ 971836 h 5150739"/>
              <a:gd name="csX58" fmla="*/ 1864519 w 7214997"/>
              <a:gd name="csY58" fmla="*/ 957548 h 5150739"/>
              <a:gd name="csX59" fmla="*/ 185642 w 7214997"/>
              <a:gd name="csY59" fmla="*/ 957548 h 5150739"/>
              <a:gd name="csX60" fmla="*/ 124873 w 7214997"/>
              <a:gd name="csY60" fmla="*/ 932593 h 5150739"/>
              <a:gd name="csX61" fmla="*/ 99917 w 7214997"/>
              <a:gd name="csY61" fmla="*/ 871823 h 5150739"/>
              <a:gd name="csX62" fmla="*/ 99917 w 7214997"/>
              <a:gd name="csY62" fmla="*/ 178689 h 5150739"/>
              <a:gd name="csX63" fmla="*/ 124873 w 7214997"/>
              <a:gd name="csY63" fmla="*/ 117919 h 5150739"/>
              <a:gd name="csX64" fmla="*/ 185642 w 7214997"/>
              <a:gd name="csY64" fmla="*/ 92964 h 5150739"/>
              <a:gd name="csX65" fmla="*/ 5557647 w 7214997"/>
              <a:gd name="csY65" fmla="*/ 0 h 5150739"/>
              <a:gd name="csX66" fmla="*/ 6329172 w 7214997"/>
              <a:gd name="csY66" fmla="*/ 157163 h 5150739"/>
              <a:gd name="csX67" fmla="*/ 6872097 w 7214997"/>
              <a:gd name="csY67" fmla="*/ 585788 h 5150739"/>
              <a:gd name="csX68" fmla="*/ 7157847 w 7214997"/>
              <a:gd name="csY68" fmla="*/ 1443039 h 5150739"/>
              <a:gd name="csX69" fmla="*/ 6972110 w 7214997"/>
              <a:gd name="csY69" fmla="*/ 2107407 h 5150739"/>
              <a:gd name="csX70" fmla="*/ 6679216 w 7214997"/>
              <a:gd name="csY70" fmla="*/ 2421732 h 5150739"/>
              <a:gd name="csX71" fmla="*/ 6679216 w 7214997"/>
              <a:gd name="csY71" fmla="*/ 2471739 h 5150739"/>
              <a:gd name="csX72" fmla="*/ 7050691 w 7214997"/>
              <a:gd name="csY72" fmla="*/ 2893220 h 5150739"/>
              <a:gd name="csX73" fmla="*/ 7214997 w 7214997"/>
              <a:gd name="csY73" fmla="*/ 3629025 h 5150739"/>
              <a:gd name="csX74" fmla="*/ 7214997 w 7214997"/>
              <a:gd name="csY74" fmla="*/ 3629120 h 5150739"/>
              <a:gd name="csX75" fmla="*/ 7036404 w 7214997"/>
              <a:gd name="csY75" fmla="*/ 4364927 h 5150739"/>
              <a:gd name="csX76" fmla="*/ 6468523 w 7214997"/>
              <a:gd name="csY76" fmla="*/ 4940046 h 5150739"/>
              <a:gd name="csX77" fmla="*/ 5557743 w 7214997"/>
              <a:gd name="csY77" fmla="*/ 5150739 h 5150739"/>
              <a:gd name="csX78" fmla="*/ 4657630 w 7214997"/>
              <a:gd name="csY78" fmla="*/ 4947095 h 5150739"/>
              <a:gd name="csX79" fmla="*/ 4057555 w 7214997"/>
              <a:gd name="csY79" fmla="*/ 4357688 h 5150739"/>
              <a:gd name="csX80" fmla="*/ 3886105 w 7214997"/>
              <a:gd name="csY80" fmla="*/ 3621881 h 5150739"/>
              <a:gd name="csX81" fmla="*/ 4050411 w 7214997"/>
              <a:gd name="csY81" fmla="*/ 2886076 h 5150739"/>
              <a:gd name="csX82" fmla="*/ 4407599 w 7214997"/>
              <a:gd name="csY82" fmla="*/ 2478882 h 5150739"/>
              <a:gd name="csX83" fmla="*/ 4407599 w 7214997"/>
              <a:gd name="csY83" fmla="*/ 2428875 h 5150739"/>
              <a:gd name="csX84" fmla="*/ 4114705 w 7214997"/>
              <a:gd name="csY84" fmla="*/ 2085975 h 5150739"/>
              <a:gd name="csX85" fmla="*/ 3950399 w 7214997"/>
              <a:gd name="csY85" fmla="*/ 1443039 h 5150739"/>
              <a:gd name="csX86" fmla="*/ 4236149 w 7214997"/>
              <a:gd name="csY86" fmla="*/ 585788 h 5150739"/>
              <a:gd name="csX87" fmla="*/ 4789742 w 7214997"/>
              <a:gd name="csY87" fmla="*/ 153543 h 5150739"/>
              <a:gd name="csX88" fmla="*/ 5557647 w 7214997"/>
              <a:gd name="csY88" fmla="*/ 0 h 51507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</a:cxnLst>
            <a:rect l="l" t="t" r="r" b="b"/>
            <a:pathLst>
              <a:path w="7214997" h="5150739">
                <a:moveTo>
                  <a:pt x="5550503" y="2793303"/>
                </a:moveTo>
                <a:cubicBezTo>
                  <a:pt x="5302853" y="2793303"/>
                  <a:pt x="5126546" y="2890933"/>
                  <a:pt x="5021866" y="3086196"/>
                </a:cubicBezTo>
                <a:cubicBezTo>
                  <a:pt x="4950428" y="3205259"/>
                  <a:pt x="4914710" y="3360134"/>
                  <a:pt x="4914710" y="3550539"/>
                </a:cubicBezTo>
                <a:cubicBezTo>
                  <a:pt x="4914710" y="3740944"/>
                  <a:pt x="4955096" y="3891058"/>
                  <a:pt x="5036153" y="4014883"/>
                </a:cubicBezTo>
                <a:cubicBezTo>
                  <a:pt x="5145691" y="4195953"/>
                  <a:pt x="5319427" y="4286345"/>
                  <a:pt x="5557647" y="4286345"/>
                </a:cubicBezTo>
                <a:cubicBezTo>
                  <a:pt x="5795868" y="4286345"/>
                  <a:pt x="5955221" y="4203097"/>
                  <a:pt x="6064854" y="4036314"/>
                </a:cubicBezTo>
                <a:cubicBezTo>
                  <a:pt x="6155246" y="3907727"/>
                  <a:pt x="6200585" y="3741039"/>
                  <a:pt x="6200585" y="3536252"/>
                </a:cubicBezTo>
                <a:cubicBezTo>
                  <a:pt x="6200585" y="3360134"/>
                  <a:pt x="6167247" y="3212403"/>
                  <a:pt x="6100572" y="3093339"/>
                </a:cubicBezTo>
                <a:cubicBezTo>
                  <a:pt x="5995797" y="2893315"/>
                  <a:pt x="5812346" y="2793303"/>
                  <a:pt x="5550503" y="2793303"/>
                </a:cubicBezTo>
                <a:close/>
                <a:moveTo>
                  <a:pt x="5543360" y="864584"/>
                </a:moveTo>
                <a:cubicBezTo>
                  <a:pt x="5429060" y="864584"/>
                  <a:pt x="5325428" y="892016"/>
                  <a:pt x="5232654" y="946690"/>
                </a:cubicBezTo>
                <a:cubicBezTo>
                  <a:pt x="5139786" y="1001460"/>
                  <a:pt x="5069491" y="1078898"/>
                  <a:pt x="5021961" y="1178909"/>
                </a:cubicBezTo>
                <a:cubicBezTo>
                  <a:pt x="4974336" y="1274255"/>
                  <a:pt x="4950524" y="1374267"/>
                  <a:pt x="4950524" y="1478947"/>
                </a:cubicBezTo>
                <a:lnTo>
                  <a:pt x="4950428" y="1478853"/>
                </a:lnTo>
                <a:cubicBezTo>
                  <a:pt x="4950428" y="1617059"/>
                  <a:pt x="4981385" y="1740790"/>
                  <a:pt x="5043297" y="1850328"/>
                </a:cubicBezTo>
                <a:cubicBezTo>
                  <a:pt x="5152835" y="2021777"/>
                  <a:pt x="5321903" y="2107503"/>
                  <a:pt x="5550503" y="2107503"/>
                </a:cubicBezTo>
                <a:cubicBezTo>
                  <a:pt x="5779103" y="2107503"/>
                  <a:pt x="5952935" y="2021777"/>
                  <a:pt x="6071997" y="1850328"/>
                </a:cubicBezTo>
                <a:cubicBezTo>
                  <a:pt x="6133814" y="1745647"/>
                  <a:pt x="6164866" y="1619345"/>
                  <a:pt x="6164866" y="1471709"/>
                </a:cubicBezTo>
                <a:cubicBezTo>
                  <a:pt x="6164866" y="1367029"/>
                  <a:pt x="6140958" y="1267016"/>
                  <a:pt x="6093429" y="1171670"/>
                </a:cubicBezTo>
                <a:cubicBezTo>
                  <a:pt x="6045804" y="1076420"/>
                  <a:pt x="5974366" y="1001460"/>
                  <a:pt x="5879116" y="946690"/>
                </a:cubicBezTo>
                <a:cubicBezTo>
                  <a:pt x="5783771" y="892016"/>
                  <a:pt x="5671947" y="864584"/>
                  <a:pt x="5543360" y="864584"/>
                </a:cubicBezTo>
                <a:close/>
                <a:moveTo>
                  <a:pt x="185642" y="92964"/>
                </a:moveTo>
                <a:lnTo>
                  <a:pt x="3164586" y="92964"/>
                </a:lnTo>
                <a:cubicBezTo>
                  <a:pt x="3188399" y="92964"/>
                  <a:pt x="3208592" y="101346"/>
                  <a:pt x="3225356" y="117919"/>
                </a:cubicBezTo>
                <a:cubicBezTo>
                  <a:pt x="3242024" y="134684"/>
                  <a:pt x="3250311" y="154877"/>
                  <a:pt x="3250311" y="178689"/>
                </a:cubicBezTo>
                <a:lnTo>
                  <a:pt x="3250311" y="964502"/>
                </a:lnTo>
                <a:cubicBezTo>
                  <a:pt x="3250311" y="1002697"/>
                  <a:pt x="3233547" y="1038416"/>
                  <a:pt x="3200305" y="1071658"/>
                </a:cubicBezTo>
                <a:lnTo>
                  <a:pt x="2264474" y="1928908"/>
                </a:lnTo>
                <a:cubicBezTo>
                  <a:pt x="2254853" y="1938528"/>
                  <a:pt x="2251329" y="1947958"/>
                  <a:pt x="2253806" y="1957483"/>
                </a:cubicBezTo>
                <a:cubicBezTo>
                  <a:pt x="2256187" y="1967103"/>
                  <a:pt x="2266855" y="1971770"/>
                  <a:pt x="2286000" y="1971770"/>
                </a:cubicBezTo>
                <a:cubicBezTo>
                  <a:pt x="2700338" y="2052828"/>
                  <a:pt x="2995613" y="2298002"/>
                  <a:pt x="3171825" y="2707577"/>
                </a:cubicBezTo>
                <a:cubicBezTo>
                  <a:pt x="3267075" y="2926652"/>
                  <a:pt x="3314700" y="3179064"/>
                  <a:pt x="3314700" y="3464814"/>
                </a:cubicBezTo>
                <a:lnTo>
                  <a:pt x="3314605" y="3464814"/>
                </a:lnTo>
                <a:cubicBezTo>
                  <a:pt x="3314605" y="3721989"/>
                  <a:pt x="3271742" y="3960209"/>
                  <a:pt x="3186017" y="4179189"/>
                </a:cubicBezTo>
                <a:cubicBezTo>
                  <a:pt x="3071717" y="4483989"/>
                  <a:pt x="2879979" y="4722114"/>
                  <a:pt x="2610993" y="4893564"/>
                </a:cubicBezTo>
                <a:cubicBezTo>
                  <a:pt x="2341912" y="5065014"/>
                  <a:pt x="2023967" y="5150739"/>
                  <a:pt x="1657350" y="5150739"/>
                </a:cubicBezTo>
                <a:cubicBezTo>
                  <a:pt x="1290733" y="5150739"/>
                  <a:pt x="977456" y="5060347"/>
                  <a:pt x="703707" y="4879277"/>
                </a:cubicBezTo>
                <a:cubicBezTo>
                  <a:pt x="429768" y="4698302"/>
                  <a:pt x="233363" y="4453128"/>
                  <a:pt x="114300" y="4143470"/>
                </a:cubicBezTo>
                <a:cubicBezTo>
                  <a:pt x="47530" y="3957733"/>
                  <a:pt x="9525" y="3757708"/>
                  <a:pt x="0" y="3543395"/>
                </a:cubicBezTo>
                <a:cubicBezTo>
                  <a:pt x="0" y="3486245"/>
                  <a:pt x="28575" y="3457670"/>
                  <a:pt x="85725" y="3457670"/>
                </a:cubicBezTo>
                <a:lnTo>
                  <a:pt x="928688" y="3457670"/>
                </a:lnTo>
                <a:cubicBezTo>
                  <a:pt x="985838" y="3457670"/>
                  <a:pt x="1014413" y="3486245"/>
                  <a:pt x="1014413" y="3543395"/>
                </a:cubicBezTo>
                <a:cubicBezTo>
                  <a:pt x="1033367" y="3700558"/>
                  <a:pt x="1059656" y="3817334"/>
                  <a:pt x="1092994" y="3893439"/>
                </a:cubicBezTo>
                <a:cubicBezTo>
                  <a:pt x="1135856" y="4017359"/>
                  <a:pt x="1206056" y="4113752"/>
                  <a:pt x="1303687" y="4182809"/>
                </a:cubicBezTo>
                <a:cubicBezTo>
                  <a:pt x="1401223" y="4251865"/>
                  <a:pt x="1516761" y="4286441"/>
                  <a:pt x="1650206" y="4286441"/>
                </a:cubicBezTo>
                <a:cubicBezTo>
                  <a:pt x="1916906" y="4286441"/>
                  <a:pt x="2100263" y="4169759"/>
                  <a:pt x="2200275" y="3936397"/>
                </a:cubicBezTo>
                <a:cubicBezTo>
                  <a:pt x="2266950" y="3793522"/>
                  <a:pt x="2300288" y="3626834"/>
                  <a:pt x="2300288" y="3436334"/>
                </a:cubicBezTo>
                <a:cubicBezTo>
                  <a:pt x="2300288" y="3212497"/>
                  <a:pt x="2264569" y="3029141"/>
                  <a:pt x="2193131" y="2886266"/>
                </a:cubicBezTo>
                <a:cubicBezTo>
                  <a:pt x="2083499" y="2662428"/>
                  <a:pt x="1900238" y="2550509"/>
                  <a:pt x="1643063" y="2550509"/>
                </a:cubicBezTo>
                <a:cubicBezTo>
                  <a:pt x="1590580" y="2550509"/>
                  <a:pt x="1535906" y="2566035"/>
                  <a:pt x="1478756" y="2596992"/>
                </a:cubicBezTo>
                <a:cubicBezTo>
                  <a:pt x="1421606" y="2628043"/>
                  <a:pt x="1352550" y="2672048"/>
                  <a:pt x="1271588" y="2729198"/>
                </a:cubicBezTo>
                <a:cubicBezTo>
                  <a:pt x="1252538" y="2743486"/>
                  <a:pt x="1233392" y="2750630"/>
                  <a:pt x="1214438" y="2750630"/>
                </a:cubicBezTo>
                <a:cubicBezTo>
                  <a:pt x="1185863" y="2750630"/>
                  <a:pt x="1164431" y="2736342"/>
                  <a:pt x="1150144" y="2707767"/>
                </a:cubicBezTo>
                <a:lnTo>
                  <a:pt x="728663" y="2114836"/>
                </a:lnTo>
                <a:cubicBezTo>
                  <a:pt x="719042" y="2100548"/>
                  <a:pt x="714375" y="2083880"/>
                  <a:pt x="714375" y="2064830"/>
                </a:cubicBezTo>
                <a:cubicBezTo>
                  <a:pt x="714375" y="2036255"/>
                  <a:pt x="723900" y="2012442"/>
                  <a:pt x="742950" y="1993392"/>
                </a:cubicBezTo>
                <a:lnTo>
                  <a:pt x="1878806" y="1000411"/>
                </a:lnTo>
                <a:cubicBezTo>
                  <a:pt x="1888331" y="990886"/>
                  <a:pt x="1891856" y="981456"/>
                  <a:pt x="1889474" y="971836"/>
                </a:cubicBezTo>
                <a:cubicBezTo>
                  <a:pt x="1886998" y="962311"/>
                  <a:pt x="1878806" y="957548"/>
                  <a:pt x="1864519" y="957548"/>
                </a:cubicBezTo>
                <a:lnTo>
                  <a:pt x="185642" y="957548"/>
                </a:lnTo>
                <a:cubicBezTo>
                  <a:pt x="161735" y="957548"/>
                  <a:pt x="141542" y="949262"/>
                  <a:pt x="124873" y="932593"/>
                </a:cubicBezTo>
                <a:cubicBezTo>
                  <a:pt x="108109" y="915924"/>
                  <a:pt x="99917" y="895731"/>
                  <a:pt x="99917" y="871823"/>
                </a:cubicBezTo>
                <a:lnTo>
                  <a:pt x="99917" y="178689"/>
                </a:lnTo>
                <a:cubicBezTo>
                  <a:pt x="99917" y="154877"/>
                  <a:pt x="108204" y="134684"/>
                  <a:pt x="124873" y="117919"/>
                </a:cubicBezTo>
                <a:cubicBezTo>
                  <a:pt x="141542" y="101155"/>
                  <a:pt x="161735" y="92964"/>
                  <a:pt x="185642" y="92964"/>
                </a:cubicBezTo>
                <a:close/>
                <a:moveTo>
                  <a:pt x="5557647" y="0"/>
                </a:moveTo>
                <a:cubicBezTo>
                  <a:pt x="5838635" y="0"/>
                  <a:pt x="6105239" y="52483"/>
                  <a:pt x="6329172" y="157163"/>
                </a:cubicBezTo>
                <a:cubicBezTo>
                  <a:pt x="6553010" y="261938"/>
                  <a:pt x="6733889" y="404813"/>
                  <a:pt x="6872097" y="585788"/>
                </a:cubicBezTo>
                <a:cubicBezTo>
                  <a:pt x="7062502" y="833438"/>
                  <a:pt x="7157847" y="1119188"/>
                  <a:pt x="7157847" y="1443039"/>
                </a:cubicBezTo>
                <a:cubicBezTo>
                  <a:pt x="7157847" y="1690688"/>
                  <a:pt x="7095935" y="1912145"/>
                  <a:pt x="6972110" y="2107407"/>
                </a:cubicBezTo>
                <a:cubicBezTo>
                  <a:pt x="6891052" y="2231328"/>
                  <a:pt x="6793516" y="2336007"/>
                  <a:pt x="6679216" y="2421732"/>
                </a:cubicBezTo>
                <a:cubicBezTo>
                  <a:pt x="6660166" y="2440782"/>
                  <a:pt x="6660166" y="2457450"/>
                  <a:pt x="6679216" y="2471739"/>
                </a:cubicBezTo>
                <a:cubicBezTo>
                  <a:pt x="6836379" y="2571750"/>
                  <a:pt x="6960204" y="2712244"/>
                  <a:pt x="7050691" y="2893220"/>
                </a:cubicBezTo>
                <a:cubicBezTo>
                  <a:pt x="7160229" y="3112295"/>
                  <a:pt x="7214997" y="3357563"/>
                  <a:pt x="7214997" y="3629025"/>
                </a:cubicBezTo>
                <a:lnTo>
                  <a:pt x="7214997" y="3629120"/>
                </a:lnTo>
                <a:cubicBezTo>
                  <a:pt x="7214997" y="3914870"/>
                  <a:pt x="7155371" y="4160234"/>
                  <a:pt x="7036404" y="4364927"/>
                </a:cubicBezTo>
                <a:cubicBezTo>
                  <a:pt x="6912483" y="4607814"/>
                  <a:pt x="6723221" y="4799553"/>
                  <a:pt x="6468523" y="4940046"/>
                </a:cubicBezTo>
                <a:cubicBezTo>
                  <a:pt x="6213729" y="5080540"/>
                  <a:pt x="5910072" y="5150739"/>
                  <a:pt x="5557743" y="5150739"/>
                </a:cubicBezTo>
                <a:cubicBezTo>
                  <a:pt x="5224368" y="5150739"/>
                  <a:pt x="4924330" y="5082921"/>
                  <a:pt x="4657630" y="4947095"/>
                </a:cubicBezTo>
                <a:cubicBezTo>
                  <a:pt x="4390835" y="4811363"/>
                  <a:pt x="4190810" y="4614863"/>
                  <a:pt x="4057555" y="4357688"/>
                </a:cubicBezTo>
                <a:cubicBezTo>
                  <a:pt x="3943255" y="4133850"/>
                  <a:pt x="3886105" y="3888677"/>
                  <a:pt x="3886105" y="3621881"/>
                </a:cubicBezTo>
                <a:cubicBezTo>
                  <a:pt x="3886105" y="3355087"/>
                  <a:pt x="3940778" y="3114676"/>
                  <a:pt x="4050411" y="2886076"/>
                </a:cubicBezTo>
                <a:cubicBezTo>
                  <a:pt x="4131374" y="2719389"/>
                  <a:pt x="4250436" y="2583656"/>
                  <a:pt x="4407599" y="2478882"/>
                </a:cubicBezTo>
                <a:cubicBezTo>
                  <a:pt x="4426553" y="2464595"/>
                  <a:pt x="4426553" y="2447926"/>
                  <a:pt x="4407599" y="2428875"/>
                </a:cubicBezTo>
                <a:cubicBezTo>
                  <a:pt x="4293299" y="2343150"/>
                  <a:pt x="4195668" y="2228850"/>
                  <a:pt x="4114705" y="2085975"/>
                </a:cubicBezTo>
                <a:cubicBezTo>
                  <a:pt x="4005072" y="1895570"/>
                  <a:pt x="3950399" y="1681258"/>
                  <a:pt x="3950399" y="1443039"/>
                </a:cubicBezTo>
                <a:cubicBezTo>
                  <a:pt x="3950399" y="1104900"/>
                  <a:pt x="4045649" y="819150"/>
                  <a:pt x="4236149" y="585788"/>
                </a:cubicBezTo>
                <a:cubicBezTo>
                  <a:pt x="4374261" y="400050"/>
                  <a:pt x="4558760" y="256032"/>
                  <a:pt x="4789742" y="153543"/>
                </a:cubicBezTo>
                <a:cubicBezTo>
                  <a:pt x="5020723" y="51149"/>
                  <a:pt x="5276660" y="0"/>
                  <a:pt x="5557647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FE41805-772B-0550-DC45-FFA80523B5B4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8" name="Textplatzhalter 6">
            <a:extLst>
              <a:ext uri="{FF2B5EF4-FFF2-40B4-BE49-F238E27FC236}">
                <a16:creationId xmlns:a16="http://schemas.microsoft.com/office/drawing/2014/main" id="{234E4BC4-77FC-2645-FFF6-D6E343F8606B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030649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38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sz="800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sz="80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pPr/>
              <a:t>‹Nr.›</a:t>
            </a:fld>
            <a:endParaRPr lang="de-DE" sz="800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A26DCB4D-1884-F27E-7CDC-062B8EEB489C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1"/>
            </p:custDataLst>
          </p:nvPr>
        </p:nvSpPr>
        <p:spPr>
          <a:xfrm>
            <a:off x="4428413" y="938247"/>
            <a:ext cx="7043589" cy="5028372"/>
          </a:xfrm>
          <a:custGeom>
            <a:avLst/>
            <a:gdLst>
              <a:gd name="csX0" fmla="*/ 5550503 w 7214997"/>
              <a:gd name="csY0" fmla="*/ 2793303 h 5150739"/>
              <a:gd name="csX1" fmla="*/ 5021866 w 7214997"/>
              <a:gd name="csY1" fmla="*/ 3086196 h 5150739"/>
              <a:gd name="csX2" fmla="*/ 4914710 w 7214997"/>
              <a:gd name="csY2" fmla="*/ 3550539 h 5150739"/>
              <a:gd name="csX3" fmla="*/ 5036153 w 7214997"/>
              <a:gd name="csY3" fmla="*/ 4014883 h 5150739"/>
              <a:gd name="csX4" fmla="*/ 5557647 w 7214997"/>
              <a:gd name="csY4" fmla="*/ 4286345 h 5150739"/>
              <a:gd name="csX5" fmla="*/ 6064854 w 7214997"/>
              <a:gd name="csY5" fmla="*/ 4036314 h 5150739"/>
              <a:gd name="csX6" fmla="*/ 6200585 w 7214997"/>
              <a:gd name="csY6" fmla="*/ 3536252 h 5150739"/>
              <a:gd name="csX7" fmla="*/ 6100572 w 7214997"/>
              <a:gd name="csY7" fmla="*/ 3093339 h 5150739"/>
              <a:gd name="csX8" fmla="*/ 5550503 w 7214997"/>
              <a:gd name="csY8" fmla="*/ 2793303 h 5150739"/>
              <a:gd name="csX9" fmla="*/ 5543360 w 7214997"/>
              <a:gd name="csY9" fmla="*/ 864584 h 5150739"/>
              <a:gd name="csX10" fmla="*/ 5232654 w 7214997"/>
              <a:gd name="csY10" fmla="*/ 946690 h 5150739"/>
              <a:gd name="csX11" fmla="*/ 5021961 w 7214997"/>
              <a:gd name="csY11" fmla="*/ 1178909 h 5150739"/>
              <a:gd name="csX12" fmla="*/ 4950524 w 7214997"/>
              <a:gd name="csY12" fmla="*/ 1478947 h 5150739"/>
              <a:gd name="csX13" fmla="*/ 4950428 w 7214997"/>
              <a:gd name="csY13" fmla="*/ 1478853 h 5150739"/>
              <a:gd name="csX14" fmla="*/ 5043297 w 7214997"/>
              <a:gd name="csY14" fmla="*/ 1850328 h 5150739"/>
              <a:gd name="csX15" fmla="*/ 5550503 w 7214997"/>
              <a:gd name="csY15" fmla="*/ 2107503 h 5150739"/>
              <a:gd name="csX16" fmla="*/ 6071997 w 7214997"/>
              <a:gd name="csY16" fmla="*/ 1850328 h 5150739"/>
              <a:gd name="csX17" fmla="*/ 6164866 w 7214997"/>
              <a:gd name="csY17" fmla="*/ 1471709 h 5150739"/>
              <a:gd name="csX18" fmla="*/ 6093429 w 7214997"/>
              <a:gd name="csY18" fmla="*/ 1171670 h 5150739"/>
              <a:gd name="csX19" fmla="*/ 5879116 w 7214997"/>
              <a:gd name="csY19" fmla="*/ 946690 h 5150739"/>
              <a:gd name="csX20" fmla="*/ 5543360 w 7214997"/>
              <a:gd name="csY20" fmla="*/ 864584 h 5150739"/>
              <a:gd name="csX21" fmla="*/ 185642 w 7214997"/>
              <a:gd name="csY21" fmla="*/ 92964 h 5150739"/>
              <a:gd name="csX22" fmla="*/ 3164586 w 7214997"/>
              <a:gd name="csY22" fmla="*/ 92964 h 5150739"/>
              <a:gd name="csX23" fmla="*/ 3225356 w 7214997"/>
              <a:gd name="csY23" fmla="*/ 117919 h 5150739"/>
              <a:gd name="csX24" fmla="*/ 3250311 w 7214997"/>
              <a:gd name="csY24" fmla="*/ 178689 h 5150739"/>
              <a:gd name="csX25" fmla="*/ 3250311 w 7214997"/>
              <a:gd name="csY25" fmla="*/ 964502 h 5150739"/>
              <a:gd name="csX26" fmla="*/ 3200305 w 7214997"/>
              <a:gd name="csY26" fmla="*/ 1071658 h 5150739"/>
              <a:gd name="csX27" fmla="*/ 2264474 w 7214997"/>
              <a:gd name="csY27" fmla="*/ 1928908 h 5150739"/>
              <a:gd name="csX28" fmla="*/ 2253806 w 7214997"/>
              <a:gd name="csY28" fmla="*/ 1957483 h 5150739"/>
              <a:gd name="csX29" fmla="*/ 2286000 w 7214997"/>
              <a:gd name="csY29" fmla="*/ 1971770 h 5150739"/>
              <a:gd name="csX30" fmla="*/ 3171825 w 7214997"/>
              <a:gd name="csY30" fmla="*/ 2707577 h 5150739"/>
              <a:gd name="csX31" fmla="*/ 3314700 w 7214997"/>
              <a:gd name="csY31" fmla="*/ 3464814 h 5150739"/>
              <a:gd name="csX32" fmla="*/ 3314605 w 7214997"/>
              <a:gd name="csY32" fmla="*/ 3464814 h 5150739"/>
              <a:gd name="csX33" fmla="*/ 3186017 w 7214997"/>
              <a:gd name="csY33" fmla="*/ 4179189 h 5150739"/>
              <a:gd name="csX34" fmla="*/ 2610993 w 7214997"/>
              <a:gd name="csY34" fmla="*/ 4893564 h 5150739"/>
              <a:gd name="csX35" fmla="*/ 1657350 w 7214997"/>
              <a:gd name="csY35" fmla="*/ 5150739 h 5150739"/>
              <a:gd name="csX36" fmla="*/ 703707 w 7214997"/>
              <a:gd name="csY36" fmla="*/ 4879277 h 5150739"/>
              <a:gd name="csX37" fmla="*/ 114300 w 7214997"/>
              <a:gd name="csY37" fmla="*/ 4143470 h 5150739"/>
              <a:gd name="csX38" fmla="*/ 0 w 7214997"/>
              <a:gd name="csY38" fmla="*/ 3543395 h 5150739"/>
              <a:gd name="csX39" fmla="*/ 85725 w 7214997"/>
              <a:gd name="csY39" fmla="*/ 3457670 h 5150739"/>
              <a:gd name="csX40" fmla="*/ 928688 w 7214997"/>
              <a:gd name="csY40" fmla="*/ 3457670 h 5150739"/>
              <a:gd name="csX41" fmla="*/ 1014413 w 7214997"/>
              <a:gd name="csY41" fmla="*/ 3543395 h 5150739"/>
              <a:gd name="csX42" fmla="*/ 1092994 w 7214997"/>
              <a:gd name="csY42" fmla="*/ 3893439 h 5150739"/>
              <a:gd name="csX43" fmla="*/ 1303687 w 7214997"/>
              <a:gd name="csY43" fmla="*/ 4182809 h 5150739"/>
              <a:gd name="csX44" fmla="*/ 1650206 w 7214997"/>
              <a:gd name="csY44" fmla="*/ 4286441 h 5150739"/>
              <a:gd name="csX45" fmla="*/ 2200275 w 7214997"/>
              <a:gd name="csY45" fmla="*/ 3936397 h 5150739"/>
              <a:gd name="csX46" fmla="*/ 2300288 w 7214997"/>
              <a:gd name="csY46" fmla="*/ 3436334 h 5150739"/>
              <a:gd name="csX47" fmla="*/ 2193131 w 7214997"/>
              <a:gd name="csY47" fmla="*/ 2886266 h 5150739"/>
              <a:gd name="csX48" fmla="*/ 1643063 w 7214997"/>
              <a:gd name="csY48" fmla="*/ 2550509 h 5150739"/>
              <a:gd name="csX49" fmla="*/ 1478756 w 7214997"/>
              <a:gd name="csY49" fmla="*/ 2596992 h 5150739"/>
              <a:gd name="csX50" fmla="*/ 1271588 w 7214997"/>
              <a:gd name="csY50" fmla="*/ 2729198 h 5150739"/>
              <a:gd name="csX51" fmla="*/ 1214438 w 7214997"/>
              <a:gd name="csY51" fmla="*/ 2750630 h 5150739"/>
              <a:gd name="csX52" fmla="*/ 1150144 w 7214997"/>
              <a:gd name="csY52" fmla="*/ 2707767 h 5150739"/>
              <a:gd name="csX53" fmla="*/ 728663 w 7214997"/>
              <a:gd name="csY53" fmla="*/ 2114836 h 5150739"/>
              <a:gd name="csX54" fmla="*/ 714375 w 7214997"/>
              <a:gd name="csY54" fmla="*/ 2064830 h 5150739"/>
              <a:gd name="csX55" fmla="*/ 742950 w 7214997"/>
              <a:gd name="csY55" fmla="*/ 1993392 h 5150739"/>
              <a:gd name="csX56" fmla="*/ 1878806 w 7214997"/>
              <a:gd name="csY56" fmla="*/ 1000411 h 5150739"/>
              <a:gd name="csX57" fmla="*/ 1889474 w 7214997"/>
              <a:gd name="csY57" fmla="*/ 971836 h 5150739"/>
              <a:gd name="csX58" fmla="*/ 1864519 w 7214997"/>
              <a:gd name="csY58" fmla="*/ 957548 h 5150739"/>
              <a:gd name="csX59" fmla="*/ 185642 w 7214997"/>
              <a:gd name="csY59" fmla="*/ 957548 h 5150739"/>
              <a:gd name="csX60" fmla="*/ 124873 w 7214997"/>
              <a:gd name="csY60" fmla="*/ 932593 h 5150739"/>
              <a:gd name="csX61" fmla="*/ 99917 w 7214997"/>
              <a:gd name="csY61" fmla="*/ 871823 h 5150739"/>
              <a:gd name="csX62" fmla="*/ 99917 w 7214997"/>
              <a:gd name="csY62" fmla="*/ 178689 h 5150739"/>
              <a:gd name="csX63" fmla="*/ 124873 w 7214997"/>
              <a:gd name="csY63" fmla="*/ 117919 h 5150739"/>
              <a:gd name="csX64" fmla="*/ 185642 w 7214997"/>
              <a:gd name="csY64" fmla="*/ 92964 h 5150739"/>
              <a:gd name="csX65" fmla="*/ 5557647 w 7214997"/>
              <a:gd name="csY65" fmla="*/ 0 h 5150739"/>
              <a:gd name="csX66" fmla="*/ 6329172 w 7214997"/>
              <a:gd name="csY66" fmla="*/ 157163 h 5150739"/>
              <a:gd name="csX67" fmla="*/ 6872097 w 7214997"/>
              <a:gd name="csY67" fmla="*/ 585788 h 5150739"/>
              <a:gd name="csX68" fmla="*/ 7157847 w 7214997"/>
              <a:gd name="csY68" fmla="*/ 1443039 h 5150739"/>
              <a:gd name="csX69" fmla="*/ 6972110 w 7214997"/>
              <a:gd name="csY69" fmla="*/ 2107407 h 5150739"/>
              <a:gd name="csX70" fmla="*/ 6679216 w 7214997"/>
              <a:gd name="csY70" fmla="*/ 2421732 h 5150739"/>
              <a:gd name="csX71" fmla="*/ 6679216 w 7214997"/>
              <a:gd name="csY71" fmla="*/ 2471739 h 5150739"/>
              <a:gd name="csX72" fmla="*/ 7050691 w 7214997"/>
              <a:gd name="csY72" fmla="*/ 2893220 h 5150739"/>
              <a:gd name="csX73" fmla="*/ 7214997 w 7214997"/>
              <a:gd name="csY73" fmla="*/ 3629025 h 5150739"/>
              <a:gd name="csX74" fmla="*/ 7214997 w 7214997"/>
              <a:gd name="csY74" fmla="*/ 3629120 h 5150739"/>
              <a:gd name="csX75" fmla="*/ 7036404 w 7214997"/>
              <a:gd name="csY75" fmla="*/ 4364927 h 5150739"/>
              <a:gd name="csX76" fmla="*/ 6468523 w 7214997"/>
              <a:gd name="csY76" fmla="*/ 4940046 h 5150739"/>
              <a:gd name="csX77" fmla="*/ 5557743 w 7214997"/>
              <a:gd name="csY77" fmla="*/ 5150739 h 5150739"/>
              <a:gd name="csX78" fmla="*/ 4657630 w 7214997"/>
              <a:gd name="csY78" fmla="*/ 4947095 h 5150739"/>
              <a:gd name="csX79" fmla="*/ 4057555 w 7214997"/>
              <a:gd name="csY79" fmla="*/ 4357688 h 5150739"/>
              <a:gd name="csX80" fmla="*/ 3886105 w 7214997"/>
              <a:gd name="csY80" fmla="*/ 3621881 h 5150739"/>
              <a:gd name="csX81" fmla="*/ 4050411 w 7214997"/>
              <a:gd name="csY81" fmla="*/ 2886076 h 5150739"/>
              <a:gd name="csX82" fmla="*/ 4407599 w 7214997"/>
              <a:gd name="csY82" fmla="*/ 2478882 h 5150739"/>
              <a:gd name="csX83" fmla="*/ 4407599 w 7214997"/>
              <a:gd name="csY83" fmla="*/ 2428875 h 5150739"/>
              <a:gd name="csX84" fmla="*/ 4114705 w 7214997"/>
              <a:gd name="csY84" fmla="*/ 2085975 h 5150739"/>
              <a:gd name="csX85" fmla="*/ 3950399 w 7214997"/>
              <a:gd name="csY85" fmla="*/ 1443039 h 5150739"/>
              <a:gd name="csX86" fmla="*/ 4236149 w 7214997"/>
              <a:gd name="csY86" fmla="*/ 585788 h 5150739"/>
              <a:gd name="csX87" fmla="*/ 4789742 w 7214997"/>
              <a:gd name="csY87" fmla="*/ 153543 h 5150739"/>
              <a:gd name="csX88" fmla="*/ 5557647 w 7214997"/>
              <a:gd name="csY88" fmla="*/ 0 h 51507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  <a:cxn ang="0">
                <a:pos x="csX86" y="csY86"/>
              </a:cxn>
              <a:cxn ang="0">
                <a:pos x="csX87" y="csY87"/>
              </a:cxn>
              <a:cxn ang="0">
                <a:pos x="csX88" y="csY88"/>
              </a:cxn>
            </a:cxnLst>
            <a:rect l="l" t="t" r="r" b="b"/>
            <a:pathLst>
              <a:path w="7214997" h="5150739">
                <a:moveTo>
                  <a:pt x="5550503" y="2793303"/>
                </a:moveTo>
                <a:cubicBezTo>
                  <a:pt x="5302853" y="2793303"/>
                  <a:pt x="5126546" y="2890933"/>
                  <a:pt x="5021866" y="3086196"/>
                </a:cubicBezTo>
                <a:cubicBezTo>
                  <a:pt x="4950428" y="3205259"/>
                  <a:pt x="4914710" y="3360134"/>
                  <a:pt x="4914710" y="3550539"/>
                </a:cubicBezTo>
                <a:cubicBezTo>
                  <a:pt x="4914710" y="3740944"/>
                  <a:pt x="4955096" y="3891058"/>
                  <a:pt x="5036153" y="4014883"/>
                </a:cubicBezTo>
                <a:cubicBezTo>
                  <a:pt x="5145691" y="4195953"/>
                  <a:pt x="5319427" y="4286345"/>
                  <a:pt x="5557647" y="4286345"/>
                </a:cubicBezTo>
                <a:cubicBezTo>
                  <a:pt x="5795868" y="4286345"/>
                  <a:pt x="5955221" y="4203097"/>
                  <a:pt x="6064854" y="4036314"/>
                </a:cubicBezTo>
                <a:cubicBezTo>
                  <a:pt x="6155246" y="3907727"/>
                  <a:pt x="6200585" y="3741039"/>
                  <a:pt x="6200585" y="3536252"/>
                </a:cubicBezTo>
                <a:cubicBezTo>
                  <a:pt x="6200585" y="3360134"/>
                  <a:pt x="6167247" y="3212403"/>
                  <a:pt x="6100572" y="3093339"/>
                </a:cubicBezTo>
                <a:cubicBezTo>
                  <a:pt x="5995797" y="2893315"/>
                  <a:pt x="5812346" y="2793303"/>
                  <a:pt x="5550503" y="2793303"/>
                </a:cubicBezTo>
                <a:close/>
                <a:moveTo>
                  <a:pt x="5543360" y="864584"/>
                </a:moveTo>
                <a:cubicBezTo>
                  <a:pt x="5429060" y="864584"/>
                  <a:pt x="5325428" y="892016"/>
                  <a:pt x="5232654" y="946690"/>
                </a:cubicBezTo>
                <a:cubicBezTo>
                  <a:pt x="5139786" y="1001460"/>
                  <a:pt x="5069491" y="1078898"/>
                  <a:pt x="5021961" y="1178909"/>
                </a:cubicBezTo>
                <a:cubicBezTo>
                  <a:pt x="4974336" y="1274255"/>
                  <a:pt x="4950524" y="1374267"/>
                  <a:pt x="4950524" y="1478947"/>
                </a:cubicBezTo>
                <a:lnTo>
                  <a:pt x="4950428" y="1478853"/>
                </a:lnTo>
                <a:cubicBezTo>
                  <a:pt x="4950428" y="1617059"/>
                  <a:pt x="4981385" y="1740790"/>
                  <a:pt x="5043297" y="1850328"/>
                </a:cubicBezTo>
                <a:cubicBezTo>
                  <a:pt x="5152835" y="2021777"/>
                  <a:pt x="5321903" y="2107503"/>
                  <a:pt x="5550503" y="2107503"/>
                </a:cubicBezTo>
                <a:cubicBezTo>
                  <a:pt x="5779103" y="2107503"/>
                  <a:pt x="5952935" y="2021777"/>
                  <a:pt x="6071997" y="1850328"/>
                </a:cubicBezTo>
                <a:cubicBezTo>
                  <a:pt x="6133814" y="1745647"/>
                  <a:pt x="6164866" y="1619345"/>
                  <a:pt x="6164866" y="1471709"/>
                </a:cubicBezTo>
                <a:cubicBezTo>
                  <a:pt x="6164866" y="1367029"/>
                  <a:pt x="6140958" y="1267016"/>
                  <a:pt x="6093429" y="1171670"/>
                </a:cubicBezTo>
                <a:cubicBezTo>
                  <a:pt x="6045804" y="1076420"/>
                  <a:pt x="5974366" y="1001460"/>
                  <a:pt x="5879116" y="946690"/>
                </a:cubicBezTo>
                <a:cubicBezTo>
                  <a:pt x="5783771" y="892016"/>
                  <a:pt x="5671947" y="864584"/>
                  <a:pt x="5543360" y="864584"/>
                </a:cubicBezTo>
                <a:close/>
                <a:moveTo>
                  <a:pt x="185642" y="92964"/>
                </a:moveTo>
                <a:lnTo>
                  <a:pt x="3164586" y="92964"/>
                </a:lnTo>
                <a:cubicBezTo>
                  <a:pt x="3188399" y="92964"/>
                  <a:pt x="3208592" y="101346"/>
                  <a:pt x="3225356" y="117919"/>
                </a:cubicBezTo>
                <a:cubicBezTo>
                  <a:pt x="3242024" y="134684"/>
                  <a:pt x="3250311" y="154877"/>
                  <a:pt x="3250311" y="178689"/>
                </a:cubicBezTo>
                <a:lnTo>
                  <a:pt x="3250311" y="964502"/>
                </a:lnTo>
                <a:cubicBezTo>
                  <a:pt x="3250311" y="1002697"/>
                  <a:pt x="3233547" y="1038416"/>
                  <a:pt x="3200305" y="1071658"/>
                </a:cubicBezTo>
                <a:lnTo>
                  <a:pt x="2264474" y="1928908"/>
                </a:lnTo>
                <a:cubicBezTo>
                  <a:pt x="2254853" y="1938528"/>
                  <a:pt x="2251329" y="1947958"/>
                  <a:pt x="2253806" y="1957483"/>
                </a:cubicBezTo>
                <a:cubicBezTo>
                  <a:pt x="2256187" y="1967103"/>
                  <a:pt x="2266855" y="1971770"/>
                  <a:pt x="2286000" y="1971770"/>
                </a:cubicBezTo>
                <a:cubicBezTo>
                  <a:pt x="2700338" y="2052828"/>
                  <a:pt x="2995613" y="2298002"/>
                  <a:pt x="3171825" y="2707577"/>
                </a:cubicBezTo>
                <a:cubicBezTo>
                  <a:pt x="3267075" y="2926652"/>
                  <a:pt x="3314700" y="3179064"/>
                  <a:pt x="3314700" y="3464814"/>
                </a:cubicBezTo>
                <a:lnTo>
                  <a:pt x="3314605" y="3464814"/>
                </a:lnTo>
                <a:cubicBezTo>
                  <a:pt x="3314605" y="3721989"/>
                  <a:pt x="3271742" y="3960209"/>
                  <a:pt x="3186017" y="4179189"/>
                </a:cubicBezTo>
                <a:cubicBezTo>
                  <a:pt x="3071717" y="4483989"/>
                  <a:pt x="2879979" y="4722114"/>
                  <a:pt x="2610993" y="4893564"/>
                </a:cubicBezTo>
                <a:cubicBezTo>
                  <a:pt x="2341912" y="5065014"/>
                  <a:pt x="2023967" y="5150739"/>
                  <a:pt x="1657350" y="5150739"/>
                </a:cubicBezTo>
                <a:cubicBezTo>
                  <a:pt x="1290733" y="5150739"/>
                  <a:pt x="977456" y="5060347"/>
                  <a:pt x="703707" y="4879277"/>
                </a:cubicBezTo>
                <a:cubicBezTo>
                  <a:pt x="429768" y="4698302"/>
                  <a:pt x="233363" y="4453128"/>
                  <a:pt x="114300" y="4143470"/>
                </a:cubicBezTo>
                <a:cubicBezTo>
                  <a:pt x="47530" y="3957733"/>
                  <a:pt x="9525" y="3757708"/>
                  <a:pt x="0" y="3543395"/>
                </a:cubicBezTo>
                <a:cubicBezTo>
                  <a:pt x="0" y="3486245"/>
                  <a:pt x="28575" y="3457670"/>
                  <a:pt x="85725" y="3457670"/>
                </a:cubicBezTo>
                <a:lnTo>
                  <a:pt x="928688" y="3457670"/>
                </a:lnTo>
                <a:cubicBezTo>
                  <a:pt x="985838" y="3457670"/>
                  <a:pt x="1014413" y="3486245"/>
                  <a:pt x="1014413" y="3543395"/>
                </a:cubicBezTo>
                <a:cubicBezTo>
                  <a:pt x="1033367" y="3700558"/>
                  <a:pt x="1059656" y="3817334"/>
                  <a:pt x="1092994" y="3893439"/>
                </a:cubicBezTo>
                <a:cubicBezTo>
                  <a:pt x="1135856" y="4017359"/>
                  <a:pt x="1206056" y="4113752"/>
                  <a:pt x="1303687" y="4182809"/>
                </a:cubicBezTo>
                <a:cubicBezTo>
                  <a:pt x="1401223" y="4251865"/>
                  <a:pt x="1516761" y="4286441"/>
                  <a:pt x="1650206" y="4286441"/>
                </a:cubicBezTo>
                <a:cubicBezTo>
                  <a:pt x="1916906" y="4286441"/>
                  <a:pt x="2100263" y="4169759"/>
                  <a:pt x="2200275" y="3936397"/>
                </a:cubicBezTo>
                <a:cubicBezTo>
                  <a:pt x="2266950" y="3793522"/>
                  <a:pt x="2300288" y="3626834"/>
                  <a:pt x="2300288" y="3436334"/>
                </a:cubicBezTo>
                <a:cubicBezTo>
                  <a:pt x="2300288" y="3212497"/>
                  <a:pt x="2264569" y="3029141"/>
                  <a:pt x="2193131" y="2886266"/>
                </a:cubicBezTo>
                <a:cubicBezTo>
                  <a:pt x="2083499" y="2662428"/>
                  <a:pt x="1900238" y="2550509"/>
                  <a:pt x="1643063" y="2550509"/>
                </a:cubicBezTo>
                <a:cubicBezTo>
                  <a:pt x="1590580" y="2550509"/>
                  <a:pt x="1535906" y="2566035"/>
                  <a:pt x="1478756" y="2596992"/>
                </a:cubicBezTo>
                <a:cubicBezTo>
                  <a:pt x="1421606" y="2628043"/>
                  <a:pt x="1352550" y="2672048"/>
                  <a:pt x="1271588" y="2729198"/>
                </a:cubicBezTo>
                <a:cubicBezTo>
                  <a:pt x="1252538" y="2743486"/>
                  <a:pt x="1233392" y="2750630"/>
                  <a:pt x="1214438" y="2750630"/>
                </a:cubicBezTo>
                <a:cubicBezTo>
                  <a:pt x="1185863" y="2750630"/>
                  <a:pt x="1164431" y="2736342"/>
                  <a:pt x="1150144" y="2707767"/>
                </a:cubicBezTo>
                <a:lnTo>
                  <a:pt x="728663" y="2114836"/>
                </a:lnTo>
                <a:cubicBezTo>
                  <a:pt x="719042" y="2100548"/>
                  <a:pt x="714375" y="2083880"/>
                  <a:pt x="714375" y="2064830"/>
                </a:cubicBezTo>
                <a:cubicBezTo>
                  <a:pt x="714375" y="2036255"/>
                  <a:pt x="723900" y="2012442"/>
                  <a:pt x="742950" y="1993392"/>
                </a:cubicBezTo>
                <a:lnTo>
                  <a:pt x="1878806" y="1000411"/>
                </a:lnTo>
                <a:cubicBezTo>
                  <a:pt x="1888331" y="990886"/>
                  <a:pt x="1891856" y="981456"/>
                  <a:pt x="1889474" y="971836"/>
                </a:cubicBezTo>
                <a:cubicBezTo>
                  <a:pt x="1886998" y="962311"/>
                  <a:pt x="1878806" y="957548"/>
                  <a:pt x="1864519" y="957548"/>
                </a:cubicBezTo>
                <a:lnTo>
                  <a:pt x="185642" y="957548"/>
                </a:lnTo>
                <a:cubicBezTo>
                  <a:pt x="161735" y="957548"/>
                  <a:pt x="141542" y="949262"/>
                  <a:pt x="124873" y="932593"/>
                </a:cubicBezTo>
                <a:cubicBezTo>
                  <a:pt x="108109" y="915924"/>
                  <a:pt x="99917" y="895731"/>
                  <a:pt x="99917" y="871823"/>
                </a:cubicBezTo>
                <a:lnTo>
                  <a:pt x="99917" y="178689"/>
                </a:lnTo>
                <a:cubicBezTo>
                  <a:pt x="99917" y="154877"/>
                  <a:pt x="108204" y="134684"/>
                  <a:pt x="124873" y="117919"/>
                </a:cubicBezTo>
                <a:cubicBezTo>
                  <a:pt x="141542" y="101155"/>
                  <a:pt x="161735" y="92964"/>
                  <a:pt x="185642" y="92964"/>
                </a:cubicBezTo>
                <a:close/>
                <a:moveTo>
                  <a:pt x="5557647" y="0"/>
                </a:moveTo>
                <a:cubicBezTo>
                  <a:pt x="5838635" y="0"/>
                  <a:pt x="6105239" y="52483"/>
                  <a:pt x="6329172" y="157163"/>
                </a:cubicBezTo>
                <a:cubicBezTo>
                  <a:pt x="6553010" y="261938"/>
                  <a:pt x="6733889" y="404813"/>
                  <a:pt x="6872097" y="585788"/>
                </a:cubicBezTo>
                <a:cubicBezTo>
                  <a:pt x="7062502" y="833438"/>
                  <a:pt x="7157847" y="1119188"/>
                  <a:pt x="7157847" y="1443039"/>
                </a:cubicBezTo>
                <a:cubicBezTo>
                  <a:pt x="7157847" y="1690688"/>
                  <a:pt x="7095935" y="1912145"/>
                  <a:pt x="6972110" y="2107407"/>
                </a:cubicBezTo>
                <a:cubicBezTo>
                  <a:pt x="6891052" y="2231328"/>
                  <a:pt x="6793516" y="2336007"/>
                  <a:pt x="6679216" y="2421732"/>
                </a:cubicBezTo>
                <a:cubicBezTo>
                  <a:pt x="6660166" y="2440782"/>
                  <a:pt x="6660166" y="2457450"/>
                  <a:pt x="6679216" y="2471739"/>
                </a:cubicBezTo>
                <a:cubicBezTo>
                  <a:pt x="6836379" y="2571750"/>
                  <a:pt x="6960204" y="2712244"/>
                  <a:pt x="7050691" y="2893220"/>
                </a:cubicBezTo>
                <a:cubicBezTo>
                  <a:pt x="7160229" y="3112295"/>
                  <a:pt x="7214997" y="3357563"/>
                  <a:pt x="7214997" y="3629025"/>
                </a:cubicBezTo>
                <a:lnTo>
                  <a:pt x="7214997" y="3629120"/>
                </a:lnTo>
                <a:cubicBezTo>
                  <a:pt x="7214997" y="3914870"/>
                  <a:pt x="7155371" y="4160234"/>
                  <a:pt x="7036404" y="4364927"/>
                </a:cubicBezTo>
                <a:cubicBezTo>
                  <a:pt x="6912483" y="4607814"/>
                  <a:pt x="6723221" y="4799553"/>
                  <a:pt x="6468523" y="4940046"/>
                </a:cubicBezTo>
                <a:cubicBezTo>
                  <a:pt x="6213729" y="5080540"/>
                  <a:pt x="5910072" y="5150739"/>
                  <a:pt x="5557743" y="5150739"/>
                </a:cubicBezTo>
                <a:cubicBezTo>
                  <a:pt x="5224368" y="5150739"/>
                  <a:pt x="4924330" y="5082921"/>
                  <a:pt x="4657630" y="4947095"/>
                </a:cubicBezTo>
                <a:cubicBezTo>
                  <a:pt x="4390835" y="4811363"/>
                  <a:pt x="4190810" y="4614863"/>
                  <a:pt x="4057555" y="4357688"/>
                </a:cubicBezTo>
                <a:cubicBezTo>
                  <a:pt x="3943255" y="4133850"/>
                  <a:pt x="3886105" y="3888677"/>
                  <a:pt x="3886105" y="3621881"/>
                </a:cubicBezTo>
                <a:cubicBezTo>
                  <a:pt x="3886105" y="3355087"/>
                  <a:pt x="3940778" y="3114676"/>
                  <a:pt x="4050411" y="2886076"/>
                </a:cubicBezTo>
                <a:cubicBezTo>
                  <a:pt x="4131374" y="2719389"/>
                  <a:pt x="4250436" y="2583656"/>
                  <a:pt x="4407599" y="2478882"/>
                </a:cubicBezTo>
                <a:cubicBezTo>
                  <a:pt x="4426553" y="2464595"/>
                  <a:pt x="4426553" y="2447926"/>
                  <a:pt x="4407599" y="2428875"/>
                </a:cubicBezTo>
                <a:cubicBezTo>
                  <a:pt x="4293299" y="2343150"/>
                  <a:pt x="4195668" y="2228850"/>
                  <a:pt x="4114705" y="2085975"/>
                </a:cubicBezTo>
                <a:cubicBezTo>
                  <a:pt x="4005072" y="1895570"/>
                  <a:pt x="3950399" y="1681258"/>
                  <a:pt x="3950399" y="1443039"/>
                </a:cubicBezTo>
                <a:cubicBezTo>
                  <a:pt x="3950399" y="1104900"/>
                  <a:pt x="4045649" y="819150"/>
                  <a:pt x="4236149" y="585788"/>
                </a:cubicBezTo>
                <a:cubicBezTo>
                  <a:pt x="4374261" y="400050"/>
                  <a:pt x="4558760" y="256032"/>
                  <a:pt x="4789742" y="153543"/>
                </a:cubicBezTo>
                <a:cubicBezTo>
                  <a:pt x="5020723" y="51149"/>
                  <a:pt x="5276660" y="0"/>
                  <a:pt x="5557647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333B79EF-62F4-9893-B98C-0D6844C04C6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arbakzent links">
            <a:extLst>
              <a:ext uri="{FF2B5EF4-FFF2-40B4-BE49-F238E27FC236}">
                <a16:creationId xmlns:a16="http://schemas.microsoft.com/office/drawing/2014/main" id="{2B280E6E-5EF9-6199-574C-9FB4107CAE7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FE41805-772B-0550-DC45-FFA80523B5B4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5" name="Textplatzhalter 6">
            <a:extLst>
              <a:ext uri="{FF2B5EF4-FFF2-40B4-BE49-F238E27FC236}">
                <a16:creationId xmlns:a16="http://schemas.microsoft.com/office/drawing/2014/main" id="{84CF5BA1-B1B3-2237-EEAD-2E27639E99B6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639870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39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90655AA6-1D43-3096-F7EB-FD9D1B29293F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2"/>
            </p:custDataLst>
          </p:nvPr>
        </p:nvSpPr>
        <p:spPr>
          <a:xfrm>
            <a:off x="4471126" y="938247"/>
            <a:ext cx="7000875" cy="5030753"/>
          </a:xfrm>
          <a:custGeom>
            <a:avLst/>
            <a:gdLst>
              <a:gd name="csX0" fmla="*/ 5464778 w 7107936"/>
              <a:gd name="csY0" fmla="*/ 871442 h 5107686"/>
              <a:gd name="csX1" fmla="*/ 4921853 w 7107936"/>
              <a:gd name="csY1" fmla="*/ 1185767 h 5107686"/>
              <a:gd name="csX2" fmla="*/ 4814697 w 7107936"/>
              <a:gd name="csY2" fmla="*/ 1635824 h 5107686"/>
              <a:gd name="csX3" fmla="*/ 4936141 w 7107936"/>
              <a:gd name="csY3" fmla="*/ 2107311 h 5107686"/>
              <a:gd name="csX4" fmla="*/ 5457634 w 7107936"/>
              <a:gd name="csY4" fmla="*/ 2393061 h 5107686"/>
              <a:gd name="csX5" fmla="*/ 5993416 w 7107936"/>
              <a:gd name="csY5" fmla="*/ 2100167 h 5107686"/>
              <a:gd name="csX6" fmla="*/ 6100572 w 7107936"/>
              <a:gd name="csY6" fmla="*/ 1621536 h 5107686"/>
              <a:gd name="csX7" fmla="*/ 6007703 w 7107936"/>
              <a:gd name="csY7" fmla="*/ 1185767 h 5107686"/>
              <a:gd name="csX8" fmla="*/ 5464778 w 7107936"/>
              <a:gd name="csY8" fmla="*/ 871442 h 5107686"/>
              <a:gd name="csX9" fmla="*/ 185642 w 7107936"/>
              <a:gd name="csY9" fmla="*/ 49911 h 5107686"/>
              <a:gd name="csX10" fmla="*/ 3164586 w 7107936"/>
              <a:gd name="csY10" fmla="*/ 49911 h 5107686"/>
              <a:gd name="csX11" fmla="*/ 3225356 w 7107936"/>
              <a:gd name="csY11" fmla="*/ 74866 h 5107686"/>
              <a:gd name="csX12" fmla="*/ 3250311 w 7107936"/>
              <a:gd name="csY12" fmla="*/ 135636 h 5107686"/>
              <a:gd name="csX13" fmla="*/ 3250311 w 7107936"/>
              <a:gd name="csY13" fmla="*/ 921449 h 5107686"/>
              <a:gd name="csX14" fmla="*/ 3200305 w 7107936"/>
              <a:gd name="csY14" fmla="*/ 1028605 h 5107686"/>
              <a:gd name="csX15" fmla="*/ 2264474 w 7107936"/>
              <a:gd name="csY15" fmla="*/ 1885855 h 5107686"/>
              <a:gd name="csX16" fmla="*/ 2253806 w 7107936"/>
              <a:gd name="csY16" fmla="*/ 1914430 h 5107686"/>
              <a:gd name="csX17" fmla="*/ 2286000 w 7107936"/>
              <a:gd name="csY17" fmla="*/ 1928717 h 5107686"/>
              <a:gd name="csX18" fmla="*/ 3171825 w 7107936"/>
              <a:gd name="csY18" fmla="*/ 2664524 h 5107686"/>
              <a:gd name="csX19" fmla="*/ 3314700 w 7107936"/>
              <a:gd name="csY19" fmla="*/ 3421761 h 5107686"/>
              <a:gd name="csX20" fmla="*/ 3314605 w 7107936"/>
              <a:gd name="csY20" fmla="*/ 3421761 h 5107686"/>
              <a:gd name="csX21" fmla="*/ 3186017 w 7107936"/>
              <a:gd name="csY21" fmla="*/ 4136136 h 5107686"/>
              <a:gd name="csX22" fmla="*/ 2610993 w 7107936"/>
              <a:gd name="csY22" fmla="*/ 4850511 h 5107686"/>
              <a:gd name="csX23" fmla="*/ 1657350 w 7107936"/>
              <a:gd name="csY23" fmla="*/ 5107686 h 5107686"/>
              <a:gd name="csX24" fmla="*/ 703707 w 7107936"/>
              <a:gd name="csY24" fmla="*/ 4836224 h 5107686"/>
              <a:gd name="csX25" fmla="*/ 114300 w 7107936"/>
              <a:gd name="csY25" fmla="*/ 4100417 h 5107686"/>
              <a:gd name="csX26" fmla="*/ 0 w 7107936"/>
              <a:gd name="csY26" fmla="*/ 3500342 h 5107686"/>
              <a:gd name="csX27" fmla="*/ 85725 w 7107936"/>
              <a:gd name="csY27" fmla="*/ 3414617 h 5107686"/>
              <a:gd name="csX28" fmla="*/ 928688 w 7107936"/>
              <a:gd name="csY28" fmla="*/ 3414617 h 5107686"/>
              <a:gd name="csX29" fmla="*/ 1014413 w 7107936"/>
              <a:gd name="csY29" fmla="*/ 3500342 h 5107686"/>
              <a:gd name="csX30" fmla="*/ 1092994 w 7107936"/>
              <a:gd name="csY30" fmla="*/ 3850386 h 5107686"/>
              <a:gd name="csX31" fmla="*/ 1303687 w 7107936"/>
              <a:gd name="csY31" fmla="*/ 4139756 h 5107686"/>
              <a:gd name="csX32" fmla="*/ 1650206 w 7107936"/>
              <a:gd name="csY32" fmla="*/ 4243388 h 5107686"/>
              <a:gd name="csX33" fmla="*/ 2200275 w 7107936"/>
              <a:gd name="csY33" fmla="*/ 3893344 h 5107686"/>
              <a:gd name="csX34" fmla="*/ 2300288 w 7107936"/>
              <a:gd name="csY34" fmla="*/ 3393281 h 5107686"/>
              <a:gd name="csX35" fmla="*/ 2193131 w 7107936"/>
              <a:gd name="csY35" fmla="*/ 2843213 h 5107686"/>
              <a:gd name="csX36" fmla="*/ 1643063 w 7107936"/>
              <a:gd name="csY36" fmla="*/ 2507456 h 5107686"/>
              <a:gd name="csX37" fmla="*/ 1478756 w 7107936"/>
              <a:gd name="csY37" fmla="*/ 2553939 h 5107686"/>
              <a:gd name="csX38" fmla="*/ 1271588 w 7107936"/>
              <a:gd name="csY38" fmla="*/ 2686145 h 5107686"/>
              <a:gd name="csX39" fmla="*/ 1214438 w 7107936"/>
              <a:gd name="csY39" fmla="*/ 2707577 h 5107686"/>
              <a:gd name="csX40" fmla="*/ 1150144 w 7107936"/>
              <a:gd name="csY40" fmla="*/ 2664714 h 5107686"/>
              <a:gd name="csX41" fmla="*/ 728663 w 7107936"/>
              <a:gd name="csY41" fmla="*/ 2071783 h 5107686"/>
              <a:gd name="csX42" fmla="*/ 714375 w 7107936"/>
              <a:gd name="csY42" fmla="*/ 2021777 h 5107686"/>
              <a:gd name="csX43" fmla="*/ 742950 w 7107936"/>
              <a:gd name="csY43" fmla="*/ 1950339 h 5107686"/>
              <a:gd name="csX44" fmla="*/ 1878806 w 7107936"/>
              <a:gd name="csY44" fmla="*/ 957358 h 5107686"/>
              <a:gd name="csX45" fmla="*/ 1889474 w 7107936"/>
              <a:gd name="csY45" fmla="*/ 928783 h 5107686"/>
              <a:gd name="csX46" fmla="*/ 1864519 w 7107936"/>
              <a:gd name="csY46" fmla="*/ 914495 h 5107686"/>
              <a:gd name="csX47" fmla="*/ 185642 w 7107936"/>
              <a:gd name="csY47" fmla="*/ 914495 h 5107686"/>
              <a:gd name="csX48" fmla="*/ 124873 w 7107936"/>
              <a:gd name="csY48" fmla="*/ 889540 h 5107686"/>
              <a:gd name="csX49" fmla="*/ 99917 w 7107936"/>
              <a:gd name="csY49" fmla="*/ 828770 h 5107686"/>
              <a:gd name="csX50" fmla="*/ 99917 w 7107936"/>
              <a:gd name="csY50" fmla="*/ 135636 h 5107686"/>
              <a:gd name="csX51" fmla="*/ 124873 w 7107936"/>
              <a:gd name="csY51" fmla="*/ 74866 h 5107686"/>
              <a:gd name="csX52" fmla="*/ 185642 w 7107936"/>
              <a:gd name="csY52" fmla="*/ 49911 h 5107686"/>
              <a:gd name="csX53" fmla="*/ 5457730 w 7107936"/>
              <a:gd name="csY53" fmla="*/ 0 h 5107686"/>
              <a:gd name="csX54" fmla="*/ 6404324 w 7107936"/>
              <a:gd name="csY54" fmla="*/ 253555 h 5107686"/>
              <a:gd name="csX55" fmla="*/ 6986492 w 7107936"/>
              <a:gd name="csY55" fmla="*/ 957263 h 5107686"/>
              <a:gd name="csX56" fmla="*/ 7107936 w 7107936"/>
              <a:gd name="csY56" fmla="*/ 1657350 h 5107686"/>
              <a:gd name="csX57" fmla="*/ 7107841 w 7107936"/>
              <a:gd name="csY57" fmla="*/ 1657255 h 5107686"/>
              <a:gd name="csX58" fmla="*/ 7107841 w 7107936"/>
              <a:gd name="csY58" fmla="*/ 3807524 h 5107686"/>
              <a:gd name="csX59" fmla="*/ 6907816 w 7107936"/>
              <a:gd name="csY59" fmla="*/ 4489704 h 5107686"/>
              <a:gd name="csX60" fmla="*/ 6343459 w 7107936"/>
              <a:gd name="csY60" fmla="*/ 4946904 h 5107686"/>
              <a:gd name="csX61" fmla="*/ 5507641 w 7107936"/>
              <a:gd name="csY61" fmla="*/ 5107686 h 5107686"/>
              <a:gd name="csX62" fmla="*/ 4686109 w 7107936"/>
              <a:gd name="csY62" fmla="*/ 4946904 h 5107686"/>
              <a:gd name="csX63" fmla="*/ 4128897 w 7107936"/>
              <a:gd name="csY63" fmla="*/ 4496848 h 5107686"/>
              <a:gd name="csX64" fmla="*/ 3928872 w 7107936"/>
              <a:gd name="csY64" fmla="*/ 3828955 h 5107686"/>
              <a:gd name="csX65" fmla="*/ 3928872 w 7107936"/>
              <a:gd name="csY65" fmla="*/ 3628930 h 5107686"/>
              <a:gd name="csX66" fmla="*/ 3953827 w 7107936"/>
              <a:gd name="csY66" fmla="*/ 3568160 h 5107686"/>
              <a:gd name="csX67" fmla="*/ 4014597 w 7107936"/>
              <a:gd name="csY67" fmla="*/ 3543205 h 5107686"/>
              <a:gd name="csX68" fmla="*/ 4850416 w 7107936"/>
              <a:gd name="csY68" fmla="*/ 3543205 h 5107686"/>
              <a:gd name="csX69" fmla="*/ 4911185 w 7107936"/>
              <a:gd name="csY69" fmla="*/ 3568160 h 5107686"/>
              <a:gd name="csX70" fmla="*/ 4936141 w 7107936"/>
              <a:gd name="csY70" fmla="*/ 3628930 h 5107686"/>
              <a:gd name="csX71" fmla="*/ 4936141 w 7107936"/>
              <a:gd name="csY71" fmla="*/ 3693224 h 5107686"/>
              <a:gd name="csX72" fmla="*/ 5096923 w 7107936"/>
              <a:gd name="csY72" fmla="*/ 4086130 h 5107686"/>
              <a:gd name="csX73" fmla="*/ 5507641 w 7107936"/>
              <a:gd name="csY73" fmla="*/ 4243293 h 5107686"/>
              <a:gd name="csX74" fmla="*/ 5936266 w 7107936"/>
              <a:gd name="csY74" fmla="*/ 4082510 h 5107686"/>
              <a:gd name="csX75" fmla="*/ 6100572 w 7107936"/>
              <a:gd name="csY75" fmla="*/ 3671792 h 5107686"/>
              <a:gd name="csX76" fmla="*/ 6100572 w 7107936"/>
              <a:gd name="csY76" fmla="*/ 3007424 h 5107686"/>
              <a:gd name="csX77" fmla="*/ 6086284 w 7107936"/>
              <a:gd name="csY77" fmla="*/ 2978849 h 5107686"/>
              <a:gd name="csX78" fmla="*/ 6057709 w 7107936"/>
              <a:gd name="csY78" fmla="*/ 2985992 h 5107686"/>
              <a:gd name="csX79" fmla="*/ 5286184 w 7107936"/>
              <a:gd name="csY79" fmla="*/ 3236024 h 5107686"/>
              <a:gd name="csX80" fmla="*/ 4518279 w 7107936"/>
              <a:gd name="csY80" fmla="*/ 3039618 h 5107686"/>
              <a:gd name="csX81" fmla="*/ 3986022 w 7107936"/>
              <a:gd name="csY81" fmla="*/ 2471738 h 5107686"/>
              <a:gd name="csX82" fmla="*/ 3807428 w 7107936"/>
              <a:gd name="csY82" fmla="*/ 1650206 h 5107686"/>
              <a:gd name="csX83" fmla="*/ 3950303 w 7107936"/>
              <a:gd name="csY83" fmla="*/ 907256 h 5107686"/>
              <a:gd name="csX84" fmla="*/ 4525423 w 7107936"/>
              <a:gd name="csY84" fmla="*/ 242888 h 5107686"/>
              <a:gd name="csX85" fmla="*/ 5457730 w 7107936"/>
              <a:gd name="csY85" fmla="*/ 0 h 510768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</a:cxnLst>
            <a:rect l="l" t="t" r="r" b="b"/>
            <a:pathLst>
              <a:path w="7107936" h="5107686">
                <a:moveTo>
                  <a:pt x="5464778" y="871442"/>
                </a:moveTo>
                <a:cubicBezTo>
                  <a:pt x="5207603" y="871442"/>
                  <a:pt x="5036153" y="976217"/>
                  <a:pt x="4921853" y="1185767"/>
                </a:cubicBezTo>
                <a:cubicBezTo>
                  <a:pt x="4850416" y="1319117"/>
                  <a:pt x="4814697" y="1469136"/>
                  <a:pt x="4814697" y="1635824"/>
                </a:cubicBezTo>
                <a:cubicBezTo>
                  <a:pt x="4814697" y="1816894"/>
                  <a:pt x="4855083" y="1974056"/>
                  <a:pt x="4936141" y="2107311"/>
                </a:cubicBezTo>
                <a:cubicBezTo>
                  <a:pt x="5055108" y="2297811"/>
                  <a:pt x="5229034" y="2393061"/>
                  <a:pt x="5457634" y="2393061"/>
                </a:cubicBezTo>
                <a:cubicBezTo>
                  <a:pt x="5705189" y="2393061"/>
                  <a:pt x="5883783" y="2295525"/>
                  <a:pt x="5993416" y="2100167"/>
                </a:cubicBezTo>
                <a:cubicBezTo>
                  <a:pt x="6064853" y="1976342"/>
                  <a:pt x="6100572" y="1816894"/>
                  <a:pt x="6100572" y="1621536"/>
                </a:cubicBezTo>
                <a:cubicBezTo>
                  <a:pt x="6100572" y="1464374"/>
                  <a:pt x="6069520" y="1319117"/>
                  <a:pt x="6007703" y="1185767"/>
                </a:cubicBezTo>
                <a:cubicBezTo>
                  <a:pt x="5902928" y="976217"/>
                  <a:pt x="5721953" y="871442"/>
                  <a:pt x="5464778" y="871442"/>
                </a:cubicBezTo>
                <a:close/>
                <a:moveTo>
                  <a:pt x="185642" y="49911"/>
                </a:moveTo>
                <a:lnTo>
                  <a:pt x="3164586" y="49911"/>
                </a:lnTo>
                <a:cubicBezTo>
                  <a:pt x="3188399" y="49911"/>
                  <a:pt x="3208592" y="58293"/>
                  <a:pt x="3225356" y="74866"/>
                </a:cubicBezTo>
                <a:cubicBezTo>
                  <a:pt x="3242024" y="91631"/>
                  <a:pt x="3250311" y="111824"/>
                  <a:pt x="3250311" y="135636"/>
                </a:cubicBezTo>
                <a:lnTo>
                  <a:pt x="3250311" y="921449"/>
                </a:lnTo>
                <a:cubicBezTo>
                  <a:pt x="3250311" y="959644"/>
                  <a:pt x="3233547" y="995363"/>
                  <a:pt x="3200305" y="1028605"/>
                </a:cubicBezTo>
                <a:lnTo>
                  <a:pt x="2264474" y="1885855"/>
                </a:lnTo>
                <a:cubicBezTo>
                  <a:pt x="2254853" y="1895475"/>
                  <a:pt x="2251329" y="1904905"/>
                  <a:pt x="2253806" y="1914430"/>
                </a:cubicBezTo>
                <a:cubicBezTo>
                  <a:pt x="2256187" y="1924050"/>
                  <a:pt x="2266855" y="1928717"/>
                  <a:pt x="2286000" y="1928717"/>
                </a:cubicBezTo>
                <a:cubicBezTo>
                  <a:pt x="2700338" y="2009775"/>
                  <a:pt x="2995613" y="2254949"/>
                  <a:pt x="3171825" y="2664524"/>
                </a:cubicBezTo>
                <a:cubicBezTo>
                  <a:pt x="3267075" y="2883599"/>
                  <a:pt x="3314700" y="3136011"/>
                  <a:pt x="3314700" y="3421761"/>
                </a:cubicBezTo>
                <a:lnTo>
                  <a:pt x="3314605" y="3421761"/>
                </a:lnTo>
                <a:cubicBezTo>
                  <a:pt x="3314605" y="3678936"/>
                  <a:pt x="3271742" y="3917156"/>
                  <a:pt x="3186017" y="4136136"/>
                </a:cubicBezTo>
                <a:cubicBezTo>
                  <a:pt x="3071717" y="4440936"/>
                  <a:pt x="2879979" y="4679061"/>
                  <a:pt x="2610993" y="4850511"/>
                </a:cubicBezTo>
                <a:cubicBezTo>
                  <a:pt x="2341912" y="5021961"/>
                  <a:pt x="2023967" y="5107686"/>
                  <a:pt x="1657350" y="5107686"/>
                </a:cubicBezTo>
                <a:cubicBezTo>
                  <a:pt x="1290733" y="5107686"/>
                  <a:pt x="977456" y="5017294"/>
                  <a:pt x="703707" y="4836224"/>
                </a:cubicBezTo>
                <a:cubicBezTo>
                  <a:pt x="429768" y="4655249"/>
                  <a:pt x="233363" y="4410075"/>
                  <a:pt x="114300" y="4100417"/>
                </a:cubicBezTo>
                <a:cubicBezTo>
                  <a:pt x="47530" y="3914680"/>
                  <a:pt x="9525" y="3714655"/>
                  <a:pt x="0" y="3500342"/>
                </a:cubicBezTo>
                <a:cubicBezTo>
                  <a:pt x="0" y="3443192"/>
                  <a:pt x="28575" y="3414617"/>
                  <a:pt x="85725" y="3414617"/>
                </a:cubicBezTo>
                <a:lnTo>
                  <a:pt x="928688" y="3414617"/>
                </a:lnTo>
                <a:cubicBezTo>
                  <a:pt x="985838" y="3414617"/>
                  <a:pt x="1014413" y="3443192"/>
                  <a:pt x="1014413" y="3500342"/>
                </a:cubicBezTo>
                <a:cubicBezTo>
                  <a:pt x="1033367" y="3657505"/>
                  <a:pt x="1059656" y="3774281"/>
                  <a:pt x="1092994" y="3850386"/>
                </a:cubicBezTo>
                <a:cubicBezTo>
                  <a:pt x="1135856" y="3974306"/>
                  <a:pt x="1206056" y="4070699"/>
                  <a:pt x="1303687" y="4139756"/>
                </a:cubicBezTo>
                <a:cubicBezTo>
                  <a:pt x="1401223" y="4208812"/>
                  <a:pt x="1516761" y="4243388"/>
                  <a:pt x="1650206" y="4243388"/>
                </a:cubicBezTo>
                <a:cubicBezTo>
                  <a:pt x="1916906" y="4243388"/>
                  <a:pt x="2100263" y="4126706"/>
                  <a:pt x="2200275" y="3893344"/>
                </a:cubicBezTo>
                <a:cubicBezTo>
                  <a:pt x="2266950" y="3750469"/>
                  <a:pt x="2300288" y="3583781"/>
                  <a:pt x="2300288" y="3393281"/>
                </a:cubicBezTo>
                <a:cubicBezTo>
                  <a:pt x="2300288" y="3169444"/>
                  <a:pt x="2264569" y="2986088"/>
                  <a:pt x="2193131" y="2843213"/>
                </a:cubicBezTo>
                <a:cubicBezTo>
                  <a:pt x="2083499" y="2619375"/>
                  <a:pt x="1900238" y="2507456"/>
                  <a:pt x="1643063" y="2507456"/>
                </a:cubicBezTo>
                <a:cubicBezTo>
                  <a:pt x="1590580" y="2507456"/>
                  <a:pt x="1535906" y="2522982"/>
                  <a:pt x="1478756" y="2553939"/>
                </a:cubicBezTo>
                <a:cubicBezTo>
                  <a:pt x="1421606" y="2584990"/>
                  <a:pt x="1352550" y="2628995"/>
                  <a:pt x="1271588" y="2686145"/>
                </a:cubicBezTo>
                <a:cubicBezTo>
                  <a:pt x="1252538" y="2700433"/>
                  <a:pt x="1233392" y="2707577"/>
                  <a:pt x="1214438" y="2707577"/>
                </a:cubicBezTo>
                <a:cubicBezTo>
                  <a:pt x="1185863" y="2707577"/>
                  <a:pt x="1164431" y="2693289"/>
                  <a:pt x="1150144" y="2664714"/>
                </a:cubicBezTo>
                <a:lnTo>
                  <a:pt x="728663" y="2071783"/>
                </a:lnTo>
                <a:cubicBezTo>
                  <a:pt x="719042" y="2057495"/>
                  <a:pt x="714375" y="2040827"/>
                  <a:pt x="714375" y="2021777"/>
                </a:cubicBezTo>
                <a:cubicBezTo>
                  <a:pt x="714375" y="1993202"/>
                  <a:pt x="723900" y="1969389"/>
                  <a:pt x="742950" y="1950339"/>
                </a:cubicBezTo>
                <a:lnTo>
                  <a:pt x="1878806" y="957358"/>
                </a:lnTo>
                <a:cubicBezTo>
                  <a:pt x="1888331" y="947833"/>
                  <a:pt x="1891856" y="938403"/>
                  <a:pt x="1889474" y="928783"/>
                </a:cubicBezTo>
                <a:cubicBezTo>
                  <a:pt x="1886998" y="919258"/>
                  <a:pt x="1878806" y="914495"/>
                  <a:pt x="1864519" y="914495"/>
                </a:cubicBezTo>
                <a:lnTo>
                  <a:pt x="185642" y="914495"/>
                </a:lnTo>
                <a:cubicBezTo>
                  <a:pt x="161735" y="914495"/>
                  <a:pt x="141542" y="906209"/>
                  <a:pt x="124873" y="889540"/>
                </a:cubicBezTo>
                <a:cubicBezTo>
                  <a:pt x="108109" y="872871"/>
                  <a:pt x="99917" y="852678"/>
                  <a:pt x="99917" y="828770"/>
                </a:cubicBezTo>
                <a:lnTo>
                  <a:pt x="99917" y="135636"/>
                </a:lnTo>
                <a:cubicBezTo>
                  <a:pt x="99917" y="111824"/>
                  <a:pt x="108204" y="91631"/>
                  <a:pt x="124873" y="74866"/>
                </a:cubicBezTo>
                <a:cubicBezTo>
                  <a:pt x="141542" y="58103"/>
                  <a:pt x="161735" y="49911"/>
                  <a:pt x="185642" y="49911"/>
                </a:cubicBezTo>
                <a:close/>
                <a:moveTo>
                  <a:pt x="5457730" y="0"/>
                </a:moveTo>
                <a:cubicBezTo>
                  <a:pt x="5814917" y="0"/>
                  <a:pt x="6135148" y="84582"/>
                  <a:pt x="6404324" y="253555"/>
                </a:cubicBezTo>
                <a:cubicBezTo>
                  <a:pt x="6673310" y="422624"/>
                  <a:pt x="6867430" y="657225"/>
                  <a:pt x="6986492" y="957263"/>
                </a:cubicBezTo>
                <a:cubicBezTo>
                  <a:pt x="7067455" y="1152620"/>
                  <a:pt x="7107936" y="1385888"/>
                  <a:pt x="7107936" y="1657350"/>
                </a:cubicBezTo>
                <a:lnTo>
                  <a:pt x="7107841" y="1657255"/>
                </a:lnTo>
                <a:lnTo>
                  <a:pt x="7107841" y="3807524"/>
                </a:lnTo>
                <a:cubicBezTo>
                  <a:pt x="7107841" y="4064699"/>
                  <a:pt x="7041070" y="4292156"/>
                  <a:pt x="6907816" y="4489704"/>
                </a:cubicBezTo>
                <a:cubicBezTo>
                  <a:pt x="6774466" y="4687348"/>
                  <a:pt x="6586347" y="4839748"/>
                  <a:pt x="6343459" y="4946904"/>
                </a:cubicBezTo>
                <a:cubicBezTo>
                  <a:pt x="6100572" y="5054060"/>
                  <a:pt x="5821966" y="5107686"/>
                  <a:pt x="5507641" y="5107686"/>
                </a:cubicBezTo>
                <a:cubicBezTo>
                  <a:pt x="5193316" y="5107686"/>
                  <a:pt x="4924234" y="5054156"/>
                  <a:pt x="4686109" y="4946904"/>
                </a:cubicBezTo>
                <a:cubicBezTo>
                  <a:pt x="4447889" y="4839748"/>
                  <a:pt x="4262152" y="4689729"/>
                  <a:pt x="4128897" y="4496848"/>
                </a:cubicBezTo>
                <a:cubicBezTo>
                  <a:pt x="3995547" y="4303967"/>
                  <a:pt x="3928872" y="4081367"/>
                  <a:pt x="3928872" y="3828955"/>
                </a:cubicBezTo>
                <a:lnTo>
                  <a:pt x="3928872" y="3628930"/>
                </a:lnTo>
                <a:cubicBezTo>
                  <a:pt x="3928872" y="3605117"/>
                  <a:pt x="3937158" y="3584924"/>
                  <a:pt x="3953827" y="3568160"/>
                </a:cubicBezTo>
                <a:cubicBezTo>
                  <a:pt x="3970496" y="3551396"/>
                  <a:pt x="3990689" y="3543205"/>
                  <a:pt x="4014597" y="3543205"/>
                </a:cubicBezTo>
                <a:lnTo>
                  <a:pt x="4850416" y="3543205"/>
                </a:lnTo>
                <a:cubicBezTo>
                  <a:pt x="4874228" y="3543205"/>
                  <a:pt x="4894421" y="3551587"/>
                  <a:pt x="4911185" y="3568160"/>
                </a:cubicBezTo>
                <a:cubicBezTo>
                  <a:pt x="4927854" y="3584924"/>
                  <a:pt x="4936141" y="3605117"/>
                  <a:pt x="4936141" y="3628930"/>
                </a:cubicBezTo>
                <a:lnTo>
                  <a:pt x="4936141" y="3693224"/>
                </a:lnTo>
                <a:cubicBezTo>
                  <a:pt x="4936141" y="3850386"/>
                  <a:pt x="4989671" y="3981450"/>
                  <a:pt x="5096923" y="4086130"/>
                </a:cubicBezTo>
                <a:cubicBezTo>
                  <a:pt x="5204079" y="4190905"/>
                  <a:pt x="5340953" y="4243293"/>
                  <a:pt x="5507641" y="4243293"/>
                </a:cubicBezTo>
                <a:cubicBezTo>
                  <a:pt x="5683758" y="4243293"/>
                  <a:pt x="5826633" y="4189762"/>
                  <a:pt x="5936266" y="4082510"/>
                </a:cubicBezTo>
                <a:cubicBezTo>
                  <a:pt x="6045803" y="3975354"/>
                  <a:pt x="6100572" y="3838480"/>
                  <a:pt x="6100572" y="3671792"/>
                </a:cubicBezTo>
                <a:lnTo>
                  <a:pt x="6100572" y="3007424"/>
                </a:lnTo>
                <a:cubicBezTo>
                  <a:pt x="6100572" y="2993136"/>
                  <a:pt x="6095809" y="2983611"/>
                  <a:pt x="6086284" y="2978849"/>
                </a:cubicBezTo>
                <a:cubicBezTo>
                  <a:pt x="6076664" y="2974181"/>
                  <a:pt x="6067234" y="2976467"/>
                  <a:pt x="6057709" y="2985992"/>
                </a:cubicBezTo>
                <a:cubicBezTo>
                  <a:pt x="5862351" y="3152775"/>
                  <a:pt x="5605176" y="3236024"/>
                  <a:pt x="5286184" y="3236024"/>
                </a:cubicBezTo>
                <a:cubicBezTo>
                  <a:pt x="5000434" y="3236024"/>
                  <a:pt x="4744402" y="3170587"/>
                  <a:pt x="4518279" y="3039618"/>
                </a:cubicBezTo>
                <a:cubicBezTo>
                  <a:pt x="4292060" y="2908649"/>
                  <a:pt x="4114609" y="2719388"/>
                  <a:pt x="3986022" y="2471738"/>
                </a:cubicBezTo>
                <a:cubicBezTo>
                  <a:pt x="3866959" y="2247900"/>
                  <a:pt x="3807428" y="1974152"/>
                  <a:pt x="3807428" y="1650206"/>
                </a:cubicBezTo>
                <a:cubicBezTo>
                  <a:pt x="3807428" y="1369219"/>
                  <a:pt x="3854958" y="1121569"/>
                  <a:pt x="3950303" y="907256"/>
                </a:cubicBezTo>
                <a:cubicBezTo>
                  <a:pt x="4069270" y="626269"/>
                  <a:pt x="4261008" y="404812"/>
                  <a:pt x="4525423" y="242888"/>
                </a:cubicBezTo>
                <a:cubicBezTo>
                  <a:pt x="4789741" y="81058"/>
                  <a:pt x="5100542" y="0"/>
                  <a:pt x="545773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389C0D7-BC4E-AD31-D9F2-F8BAED0B19E1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8" name="Textplatzhalter 6">
            <a:extLst>
              <a:ext uri="{FF2B5EF4-FFF2-40B4-BE49-F238E27FC236}">
                <a16:creationId xmlns:a16="http://schemas.microsoft.com/office/drawing/2014/main" id="{31B07EC7-6ACC-08D6-F7C8-7B0D14BAC9B8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307870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39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sz="800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sz="80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pPr/>
              <a:t>‹Nr.›</a:t>
            </a:fld>
            <a:endParaRPr lang="de-DE" sz="800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90655AA6-1D43-3096-F7EB-FD9D1B29293F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1"/>
            </p:custDataLst>
          </p:nvPr>
        </p:nvSpPr>
        <p:spPr>
          <a:xfrm>
            <a:off x="4471126" y="938247"/>
            <a:ext cx="7000875" cy="5030753"/>
          </a:xfrm>
          <a:custGeom>
            <a:avLst/>
            <a:gdLst>
              <a:gd name="csX0" fmla="*/ 5464778 w 7107936"/>
              <a:gd name="csY0" fmla="*/ 871442 h 5107686"/>
              <a:gd name="csX1" fmla="*/ 4921853 w 7107936"/>
              <a:gd name="csY1" fmla="*/ 1185767 h 5107686"/>
              <a:gd name="csX2" fmla="*/ 4814697 w 7107936"/>
              <a:gd name="csY2" fmla="*/ 1635824 h 5107686"/>
              <a:gd name="csX3" fmla="*/ 4936141 w 7107936"/>
              <a:gd name="csY3" fmla="*/ 2107311 h 5107686"/>
              <a:gd name="csX4" fmla="*/ 5457634 w 7107936"/>
              <a:gd name="csY4" fmla="*/ 2393061 h 5107686"/>
              <a:gd name="csX5" fmla="*/ 5993416 w 7107936"/>
              <a:gd name="csY5" fmla="*/ 2100167 h 5107686"/>
              <a:gd name="csX6" fmla="*/ 6100572 w 7107936"/>
              <a:gd name="csY6" fmla="*/ 1621536 h 5107686"/>
              <a:gd name="csX7" fmla="*/ 6007703 w 7107936"/>
              <a:gd name="csY7" fmla="*/ 1185767 h 5107686"/>
              <a:gd name="csX8" fmla="*/ 5464778 w 7107936"/>
              <a:gd name="csY8" fmla="*/ 871442 h 5107686"/>
              <a:gd name="csX9" fmla="*/ 185642 w 7107936"/>
              <a:gd name="csY9" fmla="*/ 49911 h 5107686"/>
              <a:gd name="csX10" fmla="*/ 3164586 w 7107936"/>
              <a:gd name="csY10" fmla="*/ 49911 h 5107686"/>
              <a:gd name="csX11" fmla="*/ 3225356 w 7107936"/>
              <a:gd name="csY11" fmla="*/ 74866 h 5107686"/>
              <a:gd name="csX12" fmla="*/ 3250311 w 7107936"/>
              <a:gd name="csY12" fmla="*/ 135636 h 5107686"/>
              <a:gd name="csX13" fmla="*/ 3250311 w 7107936"/>
              <a:gd name="csY13" fmla="*/ 921449 h 5107686"/>
              <a:gd name="csX14" fmla="*/ 3200305 w 7107936"/>
              <a:gd name="csY14" fmla="*/ 1028605 h 5107686"/>
              <a:gd name="csX15" fmla="*/ 2264474 w 7107936"/>
              <a:gd name="csY15" fmla="*/ 1885855 h 5107686"/>
              <a:gd name="csX16" fmla="*/ 2253806 w 7107936"/>
              <a:gd name="csY16" fmla="*/ 1914430 h 5107686"/>
              <a:gd name="csX17" fmla="*/ 2286000 w 7107936"/>
              <a:gd name="csY17" fmla="*/ 1928717 h 5107686"/>
              <a:gd name="csX18" fmla="*/ 3171825 w 7107936"/>
              <a:gd name="csY18" fmla="*/ 2664524 h 5107686"/>
              <a:gd name="csX19" fmla="*/ 3314700 w 7107936"/>
              <a:gd name="csY19" fmla="*/ 3421761 h 5107686"/>
              <a:gd name="csX20" fmla="*/ 3314605 w 7107936"/>
              <a:gd name="csY20" fmla="*/ 3421761 h 5107686"/>
              <a:gd name="csX21" fmla="*/ 3186017 w 7107936"/>
              <a:gd name="csY21" fmla="*/ 4136136 h 5107686"/>
              <a:gd name="csX22" fmla="*/ 2610993 w 7107936"/>
              <a:gd name="csY22" fmla="*/ 4850511 h 5107686"/>
              <a:gd name="csX23" fmla="*/ 1657350 w 7107936"/>
              <a:gd name="csY23" fmla="*/ 5107686 h 5107686"/>
              <a:gd name="csX24" fmla="*/ 703707 w 7107936"/>
              <a:gd name="csY24" fmla="*/ 4836224 h 5107686"/>
              <a:gd name="csX25" fmla="*/ 114300 w 7107936"/>
              <a:gd name="csY25" fmla="*/ 4100417 h 5107686"/>
              <a:gd name="csX26" fmla="*/ 0 w 7107936"/>
              <a:gd name="csY26" fmla="*/ 3500342 h 5107686"/>
              <a:gd name="csX27" fmla="*/ 85725 w 7107936"/>
              <a:gd name="csY27" fmla="*/ 3414617 h 5107686"/>
              <a:gd name="csX28" fmla="*/ 928688 w 7107936"/>
              <a:gd name="csY28" fmla="*/ 3414617 h 5107686"/>
              <a:gd name="csX29" fmla="*/ 1014413 w 7107936"/>
              <a:gd name="csY29" fmla="*/ 3500342 h 5107686"/>
              <a:gd name="csX30" fmla="*/ 1092994 w 7107936"/>
              <a:gd name="csY30" fmla="*/ 3850386 h 5107686"/>
              <a:gd name="csX31" fmla="*/ 1303687 w 7107936"/>
              <a:gd name="csY31" fmla="*/ 4139756 h 5107686"/>
              <a:gd name="csX32" fmla="*/ 1650206 w 7107936"/>
              <a:gd name="csY32" fmla="*/ 4243388 h 5107686"/>
              <a:gd name="csX33" fmla="*/ 2200275 w 7107936"/>
              <a:gd name="csY33" fmla="*/ 3893344 h 5107686"/>
              <a:gd name="csX34" fmla="*/ 2300288 w 7107936"/>
              <a:gd name="csY34" fmla="*/ 3393281 h 5107686"/>
              <a:gd name="csX35" fmla="*/ 2193131 w 7107936"/>
              <a:gd name="csY35" fmla="*/ 2843213 h 5107686"/>
              <a:gd name="csX36" fmla="*/ 1643063 w 7107936"/>
              <a:gd name="csY36" fmla="*/ 2507456 h 5107686"/>
              <a:gd name="csX37" fmla="*/ 1478756 w 7107936"/>
              <a:gd name="csY37" fmla="*/ 2553939 h 5107686"/>
              <a:gd name="csX38" fmla="*/ 1271588 w 7107936"/>
              <a:gd name="csY38" fmla="*/ 2686145 h 5107686"/>
              <a:gd name="csX39" fmla="*/ 1214438 w 7107936"/>
              <a:gd name="csY39" fmla="*/ 2707577 h 5107686"/>
              <a:gd name="csX40" fmla="*/ 1150144 w 7107936"/>
              <a:gd name="csY40" fmla="*/ 2664714 h 5107686"/>
              <a:gd name="csX41" fmla="*/ 728663 w 7107936"/>
              <a:gd name="csY41" fmla="*/ 2071783 h 5107686"/>
              <a:gd name="csX42" fmla="*/ 714375 w 7107936"/>
              <a:gd name="csY42" fmla="*/ 2021777 h 5107686"/>
              <a:gd name="csX43" fmla="*/ 742950 w 7107936"/>
              <a:gd name="csY43" fmla="*/ 1950339 h 5107686"/>
              <a:gd name="csX44" fmla="*/ 1878806 w 7107936"/>
              <a:gd name="csY44" fmla="*/ 957358 h 5107686"/>
              <a:gd name="csX45" fmla="*/ 1889474 w 7107936"/>
              <a:gd name="csY45" fmla="*/ 928783 h 5107686"/>
              <a:gd name="csX46" fmla="*/ 1864519 w 7107936"/>
              <a:gd name="csY46" fmla="*/ 914495 h 5107686"/>
              <a:gd name="csX47" fmla="*/ 185642 w 7107936"/>
              <a:gd name="csY47" fmla="*/ 914495 h 5107686"/>
              <a:gd name="csX48" fmla="*/ 124873 w 7107936"/>
              <a:gd name="csY48" fmla="*/ 889540 h 5107686"/>
              <a:gd name="csX49" fmla="*/ 99917 w 7107936"/>
              <a:gd name="csY49" fmla="*/ 828770 h 5107686"/>
              <a:gd name="csX50" fmla="*/ 99917 w 7107936"/>
              <a:gd name="csY50" fmla="*/ 135636 h 5107686"/>
              <a:gd name="csX51" fmla="*/ 124873 w 7107936"/>
              <a:gd name="csY51" fmla="*/ 74866 h 5107686"/>
              <a:gd name="csX52" fmla="*/ 185642 w 7107936"/>
              <a:gd name="csY52" fmla="*/ 49911 h 5107686"/>
              <a:gd name="csX53" fmla="*/ 5457730 w 7107936"/>
              <a:gd name="csY53" fmla="*/ 0 h 5107686"/>
              <a:gd name="csX54" fmla="*/ 6404324 w 7107936"/>
              <a:gd name="csY54" fmla="*/ 253555 h 5107686"/>
              <a:gd name="csX55" fmla="*/ 6986492 w 7107936"/>
              <a:gd name="csY55" fmla="*/ 957263 h 5107686"/>
              <a:gd name="csX56" fmla="*/ 7107936 w 7107936"/>
              <a:gd name="csY56" fmla="*/ 1657350 h 5107686"/>
              <a:gd name="csX57" fmla="*/ 7107841 w 7107936"/>
              <a:gd name="csY57" fmla="*/ 1657255 h 5107686"/>
              <a:gd name="csX58" fmla="*/ 7107841 w 7107936"/>
              <a:gd name="csY58" fmla="*/ 3807524 h 5107686"/>
              <a:gd name="csX59" fmla="*/ 6907816 w 7107936"/>
              <a:gd name="csY59" fmla="*/ 4489704 h 5107686"/>
              <a:gd name="csX60" fmla="*/ 6343459 w 7107936"/>
              <a:gd name="csY60" fmla="*/ 4946904 h 5107686"/>
              <a:gd name="csX61" fmla="*/ 5507641 w 7107936"/>
              <a:gd name="csY61" fmla="*/ 5107686 h 5107686"/>
              <a:gd name="csX62" fmla="*/ 4686109 w 7107936"/>
              <a:gd name="csY62" fmla="*/ 4946904 h 5107686"/>
              <a:gd name="csX63" fmla="*/ 4128897 w 7107936"/>
              <a:gd name="csY63" fmla="*/ 4496848 h 5107686"/>
              <a:gd name="csX64" fmla="*/ 3928872 w 7107936"/>
              <a:gd name="csY64" fmla="*/ 3828955 h 5107686"/>
              <a:gd name="csX65" fmla="*/ 3928872 w 7107936"/>
              <a:gd name="csY65" fmla="*/ 3628930 h 5107686"/>
              <a:gd name="csX66" fmla="*/ 3953827 w 7107936"/>
              <a:gd name="csY66" fmla="*/ 3568160 h 5107686"/>
              <a:gd name="csX67" fmla="*/ 4014597 w 7107936"/>
              <a:gd name="csY67" fmla="*/ 3543205 h 5107686"/>
              <a:gd name="csX68" fmla="*/ 4850416 w 7107936"/>
              <a:gd name="csY68" fmla="*/ 3543205 h 5107686"/>
              <a:gd name="csX69" fmla="*/ 4911185 w 7107936"/>
              <a:gd name="csY69" fmla="*/ 3568160 h 5107686"/>
              <a:gd name="csX70" fmla="*/ 4936141 w 7107936"/>
              <a:gd name="csY70" fmla="*/ 3628930 h 5107686"/>
              <a:gd name="csX71" fmla="*/ 4936141 w 7107936"/>
              <a:gd name="csY71" fmla="*/ 3693224 h 5107686"/>
              <a:gd name="csX72" fmla="*/ 5096923 w 7107936"/>
              <a:gd name="csY72" fmla="*/ 4086130 h 5107686"/>
              <a:gd name="csX73" fmla="*/ 5507641 w 7107936"/>
              <a:gd name="csY73" fmla="*/ 4243293 h 5107686"/>
              <a:gd name="csX74" fmla="*/ 5936266 w 7107936"/>
              <a:gd name="csY74" fmla="*/ 4082510 h 5107686"/>
              <a:gd name="csX75" fmla="*/ 6100572 w 7107936"/>
              <a:gd name="csY75" fmla="*/ 3671792 h 5107686"/>
              <a:gd name="csX76" fmla="*/ 6100572 w 7107936"/>
              <a:gd name="csY76" fmla="*/ 3007424 h 5107686"/>
              <a:gd name="csX77" fmla="*/ 6086284 w 7107936"/>
              <a:gd name="csY77" fmla="*/ 2978849 h 5107686"/>
              <a:gd name="csX78" fmla="*/ 6057709 w 7107936"/>
              <a:gd name="csY78" fmla="*/ 2985992 h 5107686"/>
              <a:gd name="csX79" fmla="*/ 5286184 w 7107936"/>
              <a:gd name="csY79" fmla="*/ 3236024 h 5107686"/>
              <a:gd name="csX80" fmla="*/ 4518279 w 7107936"/>
              <a:gd name="csY80" fmla="*/ 3039618 h 5107686"/>
              <a:gd name="csX81" fmla="*/ 3986022 w 7107936"/>
              <a:gd name="csY81" fmla="*/ 2471738 h 5107686"/>
              <a:gd name="csX82" fmla="*/ 3807428 w 7107936"/>
              <a:gd name="csY82" fmla="*/ 1650206 h 5107686"/>
              <a:gd name="csX83" fmla="*/ 3950303 w 7107936"/>
              <a:gd name="csY83" fmla="*/ 907256 h 5107686"/>
              <a:gd name="csX84" fmla="*/ 4525423 w 7107936"/>
              <a:gd name="csY84" fmla="*/ 242888 h 5107686"/>
              <a:gd name="csX85" fmla="*/ 5457730 w 7107936"/>
              <a:gd name="csY85" fmla="*/ 0 h 510768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</a:cxnLst>
            <a:rect l="l" t="t" r="r" b="b"/>
            <a:pathLst>
              <a:path w="7107936" h="5107686">
                <a:moveTo>
                  <a:pt x="5464778" y="871442"/>
                </a:moveTo>
                <a:cubicBezTo>
                  <a:pt x="5207603" y="871442"/>
                  <a:pt x="5036153" y="976217"/>
                  <a:pt x="4921853" y="1185767"/>
                </a:cubicBezTo>
                <a:cubicBezTo>
                  <a:pt x="4850416" y="1319117"/>
                  <a:pt x="4814697" y="1469136"/>
                  <a:pt x="4814697" y="1635824"/>
                </a:cubicBezTo>
                <a:cubicBezTo>
                  <a:pt x="4814697" y="1816894"/>
                  <a:pt x="4855083" y="1974056"/>
                  <a:pt x="4936141" y="2107311"/>
                </a:cubicBezTo>
                <a:cubicBezTo>
                  <a:pt x="5055108" y="2297811"/>
                  <a:pt x="5229034" y="2393061"/>
                  <a:pt x="5457634" y="2393061"/>
                </a:cubicBezTo>
                <a:cubicBezTo>
                  <a:pt x="5705189" y="2393061"/>
                  <a:pt x="5883783" y="2295525"/>
                  <a:pt x="5993416" y="2100167"/>
                </a:cubicBezTo>
                <a:cubicBezTo>
                  <a:pt x="6064853" y="1976342"/>
                  <a:pt x="6100572" y="1816894"/>
                  <a:pt x="6100572" y="1621536"/>
                </a:cubicBezTo>
                <a:cubicBezTo>
                  <a:pt x="6100572" y="1464374"/>
                  <a:pt x="6069520" y="1319117"/>
                  <a:pt x="6007703" y="1185767"/>
                </a:cubicBezTo>
                <a:cubicBezTo>
                  <a:pt x="5902928" y="976217"/>
                  <a:pt x="5721953" y="871442"/>
                  <a:pt x="5464778" y="871442"/>
                </a:cubicBezTo>
                <a:close/>
                <a:moveTo>
                  <a:pt x="185642" y="49911"/>
                </a:moveTo>
                <a:lnTo>
                  <a:pt x="3164586" y="49911"/>
                </a:lnTo>
                <a:cubicBezTo>
                  <a:pt x="3188399" y="49911"/>
                  <a:pt x="3208592" y="58293"/>
                  <a:pt x="3225356" y="74866"/>
                </a:cubicBezTo>
                <a:cubicBezTo>
                  <a:pt x="3242024" y="91631"/>
                  <a:pt x="3250311" y="111824"/>
                  <a:pt x="3250311" y="135636"/>
                </a:cubicBezTo>
                <a:lnTo>
                  <a:pt x="3250311" y="921449"/>
                </a:lnTo>
                <a:cubicBezTo>
                  <a:pt x="3250311" y="959644"/>
                  <a:pt x="3233547" y="995363"/>
                  <a:pt x="3200305" y="1028605"/>
                </a:cubicBezTo>
                <a:lnTo>
                  <a:pt x="2264474" y="1885855"/>
                </a:lnTo>
                <a:cubicBezTo>
                  <a:pt x="2254853" y="1895475"/>
                  <a:pt x="2251329" y="1904905"/>
                  <a:pt x="2253806" y="1914430"/>
                </a:cubicBezTo>
                <a:cubicBezTo>
                  <a:pt x="2256187" y="1924050"/>
                  <a:pt x="2266855" y="1928717"/>
                  <a:pt x="2286000" y="1928717"/>
                </a:cubicBezTo>
                <a:cubicBezTo>
                  <a:pt x="2700338" y="2009775"/>
                  <a:pt x="2995613" y="2254949"/>
                  <a:pt x="3171825" y="2664524"/>
                </a:cubicBezTo>
                <a:cubicBezTo>
                  <a:pt x="3267075" y="2883599"/>
                  <a:pt x="3314700" y="3136011"/>
                  <a:pt x="3314700" y="3421761"/>
                </a:cubicBezTo>
                <a:lnTo>
                  <a:pt x="3314605" y="3421761"/>
                </a:lnTo>
                <a:cubicBezTo>
                  <a:pt x="3314605" y="3678936"/>
                  <a:pt x="3271742" y="3917156"/>
                  <a:pt x="3186017" y="4136136"/>
                </a:cubicBezTo>
                <a:cubicBezTo>
                  <a:pt x="3071717" y="4440936"/>
                  <a:pt x="2879979" y="4679061"/>
                  <a:pt x="2610993" y="4850511"/>
                </a:cubicBezTo>
                <a:cubicBezTo>
                  <a:pt x="2341912" y="5021961"/>
                  <a:pt x="2023967" y="5107686"/>
                  <a:pt x="1657350" y="5107686"/>
                </a:cubicBezTo>
                <a:cubicBezTo>
                  <a:pt x="1290733" y="5107686"/>
                  <a:pt x="977456" y="5017294"/>
                  <a:pt x="703707" y="4836224"/>
                </a:cubicBezTo>
                <a:cubicBezTo>
                  <a:pt x="429768" y="4655249"/>
                  <a:pt x="233363" y="4410075"/>
                  <a:pt x="114300" y="4100417"/>
                </a:cubicBezTo>
                <a:cubicBezTo>
                  <a:pt x="47530" y="3914680"/>
                  <a:pt x="9525" y="3714655"/>
                  <a:pt x="0" y="3500342"/>
                </a:cubicBezTo>
                <a:cubicBezTo>
                  <a:pt x="0" y="3443192"/>
                  <a:pt x="28575" y="3414617"/>
                  <a:pt x="85725" y="3414617"/>
                </a:cubicBezTo>
                <a:lnTo>
                  <a:pt x="928688" y="3414617"/>
                </a:lnTo>
                <a:cubicBezTo>
                  <a:pt x="985838" y="3414617"/>
                  <a:pt x="1014413" y="3443192"/>
                  <a:pt x="1014413" y="3500342"/>
                </a:cubicBezTo>
                <a:cubicBezTo>
                  <a:pt x="1033367" y="3657505"/>
                  <a:pt x="1059656" y="3774281"/>
                  <a:pt x="1092994" y="3850386"/>
                </a:cubicBezTo>
                <a:cubicBezTo>
                  <a:pt x="1135856" y="3974306"/>
                  <a:pt x="1206056" y="4070699"/>
                  <a:pt x="1303687" y="4139756"/>
                </a:cubicBezTo>
                <a:cubicBezTo>
                  <a:pt x="1401223" y="4208812"/>
                  <a:pt x="1516761" y="4243388"/>
                  <a:pt x="1650206" y="4243388"/>
                </a:cubicBezTo>
                <a:cubicBezTo>
                  <a:pt x="1916906" y="4243388"/>
                  <a:pt x="2100263" y="4126706"/>
                  <a:pt x="2200275" y="3893344"/>
                </a:cubicBezTo>
                <a:cubicBezTo>
                  <a:pt x="2266950" y="3750469"/>
                  <a:pt x="2300288" y="3583781"/>
                  <a:pt x="2300288" y="3393281"/>
                </a:cubicBezTo>
                <a:cubicBezTo>
                  <a:pt x="2300288" y="3169444"/>
                  <a:pt x="2264569" y="2986088"/>
                  <a:pt x="2193131" y="2843213"/>
                </a:cubicBezTo>
                <a:cubicBezTo>
                  <a:pt x="2083499" y="2619375"/>
                  <a:pt x="1900238" y="2507456"/>
                  <a:pt x="1643063" y="2507456"/>
                </a:cubicBezTo>
                <a:cubicBezTo>
                  <a:pt x="1590580" y="2507456"/>
                  <a:pt x="1535906" y="2522982"/>
                  <a:pt x="1478756" y="2553939"/>
                </a:cubicBezTo>
                <a:cubicBezTo>
                  <a:pt x="1421606" y="2584990"/>
                  <a:pt x="1352550" y="2628995"/>
                  <a:pt x="1271588" y="2686145"/>
                </a:cubicBezTo>
                <a:cubicBezTo>
                  <a:pt x="1252538" y="2700433"/>
                  <a:pt x="1233392" y="2707577"/>
                  <a:pt x="1214438" y="2707577"/>
                </a:cubicBezTo>
                <a:cubicBezTo>
                  <a:pt x="1185863" y="2707577"/>
                  <a:pt x="1164431" y="2693289"/>
                  <a:pt x="1150144" y="2664714"/>
                </a:cubicBezTo>
                <a:lnTo>
                  <a:pt x="728663" y="2071783"/>
                </a:lnTo>
                <a:cubicBezTo>
                  <a:pt x="719042" y="2057495"/>
                  <a:pt x="714375" y="2040827"/>
                  <a:pt x="714375" y="2021777"/>
                </a:cubicBezTo>
                <a:cubicBezTo>
                  <a:pt x="714375" y="1993202"/>
                  <a:pt x="723900" y="1969389"/>
                  <a:pt x="742950" y="1950339"/>
                </a:cubicBezTo>
                <a:lnTo>
                  <a:pt x="1878806" y="957358"/>
                </a:lnTo>
                <a:cubicBezTo>
                  <a:pt x="1888331" y="947833"/>
                  <a:pt x="1891856" y="938403"/>
                  <a:pt x="1889474" y="928783"/>
                </a:cubicBezTo>
                <a:cubicBezTo>
                  <a:pt x="1886998" y="919258"/>
                  <a:pt x="1878806" y="914495"/>
                  <a:pt x="1864519" y="914495"/>
                </a:cubicBezTo>
                <a:lnTo>
                  <a:pt x="185642" y="914495"/>
                </a:lnTo>
                <a:cubicBezTo>
                  <a:pt x="161735" y="914495"/>
                  <a:pt x="141542" y="906209"/>
                  <a:pt x="124873" y="889540"/>
                </a:cubicBezTo>
                <a:cubicBezTo>
                  <a:pt x="108109" y="872871"/>
                  <a:pt x="99917" y="852678"/>
                  <a:pt x="99917" y="828770"/>
                </a:cubicBezTo>
                <a:lnTo>
                  <a:pt x="99917" y="135636"/>
                </a:lnTo>
                <a:cubicBezTo>
                  <a:pt x="99917" y="111824"/>
                  <a:pt x="108204" y="91631"/>
                  <a:pt x="124873" y="74866"/>
                </a:cubicBezTo>
                <a:cubicBezTo>
                  <a:pt x="141542" y="58103"/>
                  <a:pt x="161735" y="49911"/>
                  <a:pt x="185642" y="49911"/>
                </a:cubicBezTo>
                <a:close/>
                <a:moveTo>
                  <a:pt x="5457730" y="0"/>
                </a:moveTo>
                <a:cubicBezTo>
                  <a:pt x="5814917" y="0"/>
                  <a:pt x="6135148" y="84582"/>
                  <a:pt x="6404324" y="253555"/>
                </a:cubicBezTo>
                <a:cubicBezTo>
                  <a:pt x="6673310" y="422624"/>
                  <a:pt x="6867430" y="657225"/>
                  <a:pt x="6986492" y="957263"/>
                </a:cubicBezTo>
                <a:cubicBezTo>
                  <a:pt x="7067455" y="1152620"/>
                  <a:pt x="7107936" y="1385888"/>
                  <a:pt x="7107936" y="1657350"/>
                </a:cubicBezTo>
                <a:lnTo>
                  <a:pt x="7107841" y="1657255"/>
                </a:lnTo>
                <a:lnTo>
                  <a:pt x="7107841" y="3807524"/>
                </a:lnTo>
                <a:cubicBezTo>
                  <a:pt x="7107841" y="4064699"/>
                  <a:pt x="7041070" y="4292156"/>
                  <a:pt x="6907816" y="4489704"/>
                </a:cubicBezTo>
                <a:cubicBezTo>
                  <a:pt x="6774466" y="4687348"/>
                  <a:pt x="6586347" y="4839748"/>
                  <a:pt x="6343459" y="4946904"/>
                </a:cubicBezTo>
                <a:cubicBezTo>
                  <a:pt x="6100572" y="5054060"/>
                  <a:pt x="5821966" y="5107686"/>
                  <a:pt x="5507641" y="5107686"/>
                </a:cubicBezTo>
                <a:cubicBezTo>
                  <a:pt x="5193316" y="5107686"/>
                  <a:pt x="4924234" y="5054156"/>
                  <a:pt x="4686109" y="4946904"/>
                </a:cubicBezTo>
                <a:cubicBezTo>
                  <a:pt x="4447889" y="4839748"/>
                  <a:pt x="4262152" y="4689729"/>
                  <a:pt x="4128897" y="4496848"/>
                </a:cubicBezTo>
                <a:cubicBezTo>
                  <a:pt x="3995547" y="4303967"/>
                  <a:pt x="3928872" y="4081367"/>
                  <a:pt x="3928872" y="3828955"/>
                </a:cubicBezTo>
                <a:lnTo>
                  <a:pt x="3928872" y="3628930"/>
                </a:lnTo>
                <a:cubicBezTo>
                  <a:pt x="3928872" y="3605117"/>
                  <a:pt x="3937158" y="3584924"/>
                  <a:pt x="3953827" y="3568160"/>
                </a:cubicBezTo>
                <a:cubicBezTo>
                  <a:pt x="3970496" y="3551396"/>
                  <a:pt x="3990689" y="3543205"/>
                  <a:pt x="4014597" y="3543205"/>
                </a:cubicBezTo>
                <a:lnTo>
                  <a:pt x="4850416" y="3543205"/>
                </a:lnTo>
                <a:cubicBezTo>
                  <a:pt x="4874228" y="3543205"/>
                  <a:pt x="4894421" y="3551587"/>
                  <a:pt x="4911185" y="3568160"/>
                </a:cubicBezTo>
                <a:cubicBezTo>
                  <a:pt x="4927854" y="3584924"/>
                  <a:pt x="4936141" y="3605117"/>
                  <a:pt x="4936141" y="3628930"/>
                </a:cubicBezTo>
                <a:lnTo>
                  <a:pt x="4936141" y="3693224"/>
                </a:lnTo>
                <a:cubicBezTo>
                  <a:pt x="4936141" y="3850386"/>
                  <a:pt x="4989671" y="3981450"/>
                  <a:pt x="5096923" y="4086130"/>
                </a:cubicBezTo>
                <a:cubicBezTo>
                  <a:pt x="5204079" y="4190905"/>
                  <a:pt x="5340953" y="4243293"/>
                  <a:pt x="5507641" y="4243293"/>
                </a:cubicBezTo>
                <a:cubicBezTo>
                  <a:pt x="5683758" y="4243293"/>
                  <a:pt x="5826633" y="4189762"/>
                  <a:pt x="5936266" y="4082510"/>
                </a:cubicBezTo>
                <a:cubicBezTo>
                  <a:pt x="6045803" y="3975354"/>
                  <a:pt x="6100572" y="3838480"/>
                  <a:pt x="6100572" y="3671792"/>
                </a:cubicBezTo>
                <a:lnTo>
                  <a:pt x="6100572" y="3007424"/>
                </a:lnTo>
                <a:cubicBezTo>
                  <a:pt x="6100572" y="2993136"/>
                  <a:pt x="6095809" y="2983611"/>
                  <a:pt x="6086284" y="2978849"/>
                </a:cubicBezTo>
                <a:cubicBezTo>
                  <a:pt x="6076664" y="2974181"/>
                  <a:pt x="6067234" y="2976467"/>
                  <a:pt x="6057709" y="2985992"/>
                </a:cubicBezTo>
                <a:cubicBezTo>
                  <a:pt x="5862351" y="3152775"/>
                  <a:pt x="5605176" y="3236024"/>
                  <a:pt x="5286184" y="3236024"/>
                </a:cubicBezTo>
                <a:cubicBezTo>
                  <a:pt x="5000434" y="3236024"/>
                  <a:pt x="4744402" y="3170587"/>
                  <a:pt x="4518279" y="3039618"/>
                </a:cubicBezTo>
                <a:cubicBezTo>
                  <a:pt x="4292060" y="2908649"/>
                  <a:pt x="4114609" y="2719388"/>
                  <a:pt x="3986022" y="2471738"/>
                </a:cubicBezTo>
                <a:cubicBezTo>
                  <a:pt x="3866959" y="2247900"/>
                  <a:pt x="3807428" y="1974152"/>
                  <a:pt x="3807428" y="1650206"/>
                </a:cubicBezTo>
                <a:cubicBezTo>
                  <a:pt x="3807428" y="1369219"/>
                  <a:pt x="3854958" y="1121569"/>
                  <a:pt x="3950303" y="907256"/>
                </a:cubicBezTo>
                <a:cubicBezTo>
                  <a:pt x="4069270" y="626269"/>
                  <a:pt x="4261008" y="404812"/>
                  <a:pt x="4525423" y="242888"/>
                </a:cubicBezTo>
                <a:cubicBezTo>
                  <a:pt x="4789741" y="81058"/>
                  <a:pt x="5100542" y="0"/>
                  <a:pt x="545773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8604D092-9616-091E-F6F0-E42F104AB27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arbakzent links">
            <a:extLst>
              <a:ext uri="{FF2B5EF4-FFF2-40B4-BE49-F238E27FC236}">
                <a16:creationId xmlns:a16="http://schemas.microsoft.com/office/drawing/2014/main" id="{EAE0069A-066F-17B1-E5D5-CCC69792228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389C0D7-BC4E-AD31-D9F2-F8BAED0B19E1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5" name="Textplatzhalter 6">
            <a:extLst>
              <a:ext uri="{FF2B5EF4-FFF2-40B4-BE49-F238E27FC236}">
                <a16:creationId xmlns:a16="http://schemas.microsoft.com/office/drawing/2014/main" id="{580E68CC-A20F-4B6D-E0D8-C34B6B826197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17235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40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E6B2EFAA-FCAC-A3A9-6910-FA2E825B4D5E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2"/>
            </p:custDataLst>
          </p:nvPr>
        </p:nvSpPr>
        <p:spPr>
          <a:xfrm>
            <a:off x="4154419" y="938247"/>
            <a:ext cx="7317582" cy="5033039"/>
          </a:xfrm>
          <a:custGeom>
            <a:avLst/>
            <a:gdLst>
              <a:gd name="csX0" fmla="*/ 5760206 w 7467657"/>
              <a:gd name="csY0" fmla="*/ 864584 h 5136261"/>
              <a:gd name="csX1" fmla="*/ 5256524 w 7467657"/>
              <a:gd name="csY1" fmla="*/ 1060990 h 5136261"/>
              <a:gd name="csX2" fmla="*/ 5067166 w 7467657"/>
              <a:gd name="csY2" fmla="*/ 1586009 h 5136261"/>
              <a:gd name="csX3" fmla="*/ 5067166 w 7467657"/>
              <a:gd name="csY3" fmla="*/ 3550539 h 5136261"/>
              <a:gd name="csX4" fmla="*/ 5256524 w 7467657"/>
              <a:gd name="csY4" fmla="*/ 4075557 h 5136261"/>
              <a:gd name="csX5" fmla="*/ 5760206 w 7467657"/>
              <a:gd name="csY5" fmla="*/ 4271963 h 5136261"/>
              <a:gd name="csX6" fmla="*/ 6270936 w 7467657"/>
              <a:gd name="csY6" fmla="*/ 4075557 h 5136261"/>
              <a:gd name="csX7" fmla="*/ 6460293 w 7467657"/>
              <a:gd name="csY7" fmla="*/ 3550539 h 5136261"/>
              <a:gd name="csX8" fmla="*/ 6460293 w 7467657"/>
              <a:gd name="csY8" fmla="*/ 1586009 h 5136261"/>
              <a:gd name="csX9" fmla="*/ 6270936 w 7467657"/>
              <a:gd name="csY9" fmla="*/ 1060990 h 5136261"/>
              <a:gd name="csX10" fmla="*/ 5760206 w 7467657"/>
              <a:gd name="csY10" fmla="*/ 864584 h 5136261"/>
              <a:gd name="csX11" fmla="*/ 1407319 w 7467657"/>
              <a:gd name="csY11" fmla="*/ 57150 h 5136261"/>
              <a:gd name="csX12" fmla="*/ 2300288 w 7467657"/>
              <a:gd name="csY12" fmla="*/ 57150 h 5136261"/>
              <a:gd name="csX13" fmla="*/ 2368106 w 7467657"/>
              <a:gd name="csY13" fmla="*/ 82105 h 5136261"/>
              <a:gd name="csX14" fmla="*/ 2364486 w 7467657"/>
              <a:gd name="csY14" fmla="*/ 157163 h 5136261"/>
              <a:gd name="csX15" fmla="*/ 1171480 w 7467657"/>
              <a:gd name="csY15" fmla="*/ 2836069 h 5136261"/>
              <a:gd name="csX16" fmla="*/ 1171480 w 7467657"/>
              <a:gd name="csY16" fmla="*/ 2864644 h 5136261"/>
              <a:gd name="csX17" fmla="*/ 1192911 w 7467657"/>
              <a:gd name="csY17" fmla="*/ 2878931 h 5136261"/>
              <a:gd name="csX18" fmla="*/ 2278761 w 7467657"/>
              <a:gd name="csY18" fmla="*/ 2878931 h 5136261"/>
              <a:gd name="csX19" fmla="*/ 2314480 w 7467657"/>
              <a:gd name="csY19" fmla="*/ 2843213 h 5136261"/>
              <a:gd name="csX20" fmla="*/ 2314480 w 7467657"/>
              <a:gd name="csY20" fmla="*/ 1957388 h 5136261"/>
              <a:gd name="csX21" fmla="*/ 2339435 w 7467657"/>
              <a:gd name="csY21" fmla="*/ 1896618 h 5136261"/>
              <a:gd name="csX22" fmla="*/ 2400205 w 7467657"/>
              <a:gd name="csY22" fmla="*/ 1871663 h 5136261"/>
              <a:gd name="csX23" fmla="*/ 3236024 w 7467657"/>
              <a:gd name="csY23" fmla="*/ 1871663 h 5136261"/>
              <a:gd name="csX24" fmla="*/ 3296793 w 7467657"/>
              <a:gd name="csY24" fmla="*/ 1896618 h 5136261"/>
              <a:gd name="csX25" fmla="*/ 3321749 w 7467657"/>
              <a:gd name="csY25" fmla="*/ 1957388 h 5136261"/>
              <a:gd name="csX26" fmla="*/ 3321749 w 7467657"/>
              <a:gd name="csY26" fmla="*/ 2843213 h 5136261"/>
              <a:gd name="csX27" fmla="*/ 3357467 w 7467657"/>
              <a:gd name="csY27" fmla="*/ 2878931 h 5136261"/>
              <a:gd name="csX28" fmla="*/ 3664649 w 7467657"/>
              <a:gd name="csY28" fmla="*/ 2878931 h 5136261"/>
              <a:gd name="csX29" fmla="*/ 3725418 w 7467657"/>
              <a:gd name="csY29" fmla="*/ 2903887 h 5136261"/>
              <a:gd name="csX30" fmla="*/ 3725418 w 7467657"/>
              <a:gd name="csY30" fmla="*/ 2903982 h 5136261"/>
              <a:gd name="csX31" fmla="*/ 3750374 w 7467657"/>
              <a:gd name="csY31" fmla="*/ 2964752 h 5136261"/>
              <a:gd name="csX32" fmla="*/ 3750374 w 7467657"/>
              <a:gd name="csY32" fmla="*/ 3686270 h 5136261"/>
              <a:gd name="csX33" fmla="*/ 3725418 w 7467657"/>
              <a:gd name="csY33" fmla="*/ 3747040 h 5136261"/>
              <a:gd name="csX34" fmla="*/ 3664649 w 7467657"/>
              <a:gd name="csY34" fmla="*/ 3771995 h 5136261"/>
              <a:gd name="csX35" fmla="*/ 3357467 w 7467657"/>
              <a:gd name="csY35" fmla="*/ 3771995 h 5136261"/>
              <a:gd name="csX36" fmla="*/ 3321749 w 7467657"/>
              <a:gd name="csY36" fmla="*/ 3807714 h 5136261"/>
              <a:gd name="csX37" fmla="*/ 3321749 w 7467657"/>
              <a:gd name="csY37" fmla="*/ 4972146 h 5136261"/>
              <a:gd name="csX38" fmla="*/ 3296793 w 7467657"/>
              <a:gd name="csY38" fmla="*/ 5032915 h 5136261"/>
              <a:gd name="csX39" fmla="*/ 3236024 w 7467657"/>
              <a:gd name="csY39" fmla="*/ 5057871 h 5136261"/>
              <a:gd name="csX40" fmla="*/ 2400205 w 7467657"/>
              <a:gd name="csY40" fmla="*/ 5057871 h 5136261"/>
              <a:gd name="csX41" fmla="*/ 2339435 w 7467657"/>
              <a:gd name="csY41" fmla="*/ 5032915 h 5136261"/>
              <a:gd name="csX42" fmla="*/ 2314480 w 7467657"/>
              <a:gd name="csY42" fmla="*/ 4972146 h 5136261"/>
              <a:gd name="csX43" fmla="*/ 2314480 w 7467657"/>
              <a:gd name="csY43" fmla="*/ 3807714 h 5136261"/>
              <a:gd name="csX44" fmla="*/ 2278761 w 7467657"/>
              <a:gd name="csY44" fmla="*/ 3771995 h 5136261"/>
              <a:gd name="csX45" fmla="*/ 85725 w 7467657"/>
              <a:gd name="csY45" fmla="*/ 3771995 h 5136261"/>
              <a:gd name="csX46" fmla="*/ 24955 w 7467657"/>
              <a:gd name="csY46" fmla="*/ 3747040 h 5136261"/>
              <a:gd name="csX47" fmla="*/ 0 w 7467657"/>
              <a:gd name="csY47" fmla="*/ 3686270 h 5136261"/>
              <a:gd name="csX48" fmla="*/ 0 w 7467657"/>
              <a:gd name="csY48" fmla="*/ 3114770 h 5136261"/>
              <a:gd name="csX49" fmla="*/ 21431 w 7467657"/>
              <a:gd name="csY49" fmla="*/ 3007614 h 5136261"/>
              <a:gd name="csX50" fmla="*/ 1307306 w 7467657"/>
              <a:gd name="csY50" fmla="*/ 121444 h 5136261"/>
              <a:gd name="csX51" fmla="*/ 1407319 w 7467657"/>
              <a:gd name="csY51" fmla="*/ 57150 h 5136261"/>
              <a:gd name="csX52" fmla="*/ 5760206 w 7467657"/>
              <a:gd name="csY52" fmla="*/ 0 h 5136261"/>
              <a:gd name="csX53" fmla="*/ 7006838 w 7467657"/>
              <a:gd name="csY53" fmla="*/ 435769 h 5136261"/>
              <a:gd name="csX54" fmla="*/ 7467657 w 7467657"/>
              <a:gd name="csY54" fmla="*/ 1614488 h 5136261"/>
              <a:gd name="csX55" fmla="*/ 7467657 w 7467657"/>
              <a:gd name="csY55" fmla="*/ 3500438 h 5136261"/>
              <a:gd name="csX56" fmla="*/ 7006838 w 7467657"/>
              <a:gd name="csY56" fmla="*/ 4696968 h 5136261"/>
              <a:gd name="csX57" fmla="*/ 5760206 w 7467657"/>
              <a:gd name="csY57" fmla="*/ 5136261 h 5136261"/>
              <a:gd name="csX58" fmla="*/ 4517193 w 7467657"/>
              <a:gd name="csY58" fmla="*/ 4696968 h 5136261"/>
              <a:gd name="csX59" fmla="*/ 4059993 w 7467657"/>
              <a:gd name="csY59" fmla="*/ 3500438 h 5136261"/>
              <a:gd name="csX60" fmla="*/ 4059993 w 7467657"/>
              <a:gd name="csY60" fmla="*/ 1614488 h 5136261"/>
              <a:gd name="csX61" fmla="*/ 4517193 w 7467657"/>
              <a:gd name="csY61" fmla="*/ 435769 h 5136261"/>
              <a:gd name="csX62" fmla="*/ 5760206 w 7467657"/>
              <a:gd name="csY62" fmla="*/ 0 h 51362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</a:cxnLst>
            <a:rect l="l" t="t" r="r" b="b"/>
            <a:pathLst>
              <a:path w="7467657" h="5136261">
                <a:moveTo>
                  <a:pt x="5760206" y="864584"/>
                </a:moveTo>
                <a:cubicBezTo>
                  <a:pt x="5545893" y="864584"/>
                  <a:pt x="5382730" y="930116"/>
                  <a:pt x="5256524" y="1060990"/>
                </a:cubicBezTo>
                <a:cubicBezTo>
                  <a:pt x="5130317" y="1192054"/>
                  <a:pt x="5067166" y="1367029"/>
                  <a:pt x="5067166" y="1586009"/>
                </a:cubicBezTo>
                <a:lnTo>
                  <a:pt x="5067166" y="3550539"/>
                </a:lnTo>
                <a:cubicBezTo>
                  <a:pt x="5067166" y="3769614"/>
                  <a:pt x="5130222" y="3944684"/>
                  <a:pt x="5256524" y="4075557"/>
                </a:cubicBezTo>
                <a:cubicBezTo>
                  <a:pt x="5382634" y="4206621"/>
                  <a:pt x="5550560" y="4271963"/>
                  <a:pt x="5760206" y="4271963"/>
                </a:cubicBezTo>
                <a:cubicBezTo>
                  <a:pt x="5969851" y="4271963"/>
                  <a:pt x="6144730" y="4206526"/>
                  <a:pt x="6270936" y="4075557"/>
                </a:cubicBezTo>
                <a:cubicBezTo>
                  <a:pt x="6397047" y="3944588"/>
                  <a:pt x="6460293" y="3769614"/>
                  <a:pt x="6460293" y="3550539"/>
                </a:cubicBezTo>
                <a:lnTo>
                  <a:pt x="6460293" y="1586009"/>
                </a:lnTo>
                <a:cubicBezTo>
                  <a:pt x="6460293" y="1367029"/>
                  <a:pt x="6397142" y="1191959"/>
                  <a:pt x="6270936" y="1060990"/>
                </a:cubicBezTo>
                <a:cubicBezTo>
                  <a:pt x="6144730" y="930021"/>
                  <a:pt x="5974518" y="864584"/>
                  <a:pt x="5760206" y="864584"/>
                </a:cubicBezTo>
                <a:close/>
                <a:moveTo>
                  <a:pt x="1407319" y="57150"/>
                </a:moveTo>
                <a:lnTo>
                  <a:pt x="2300288" y="57150"/>
                </a:lnTo>
                <a:cubicBezTo>
                  <a:pt x="2333530" y="57150"/>
                  <a:pt x="2356200" y="65532"/>
                  <a:pt x="2368106" y="82105"/>
                </a:cubicBezTo>
                <a:cubicBezTo>
                  <a:pt x="2379917" y="98870"/>
                  <a:pt x="2378774" y="123825"/>
                  <a:pt x="2364486" y="157163"/>
                </a:cubicBezTo>
                <a:lnTo>
                  <a:pt x="1171480" y="2836069"/>
                </a:lnTo>
                <a:cubicBezTo>
                  <a:pt x="1166717" y="2845689"/>
                  <a:pt x="1166717" y="2855119"/>
                  <a:pt x="1171480" y="2864644"/>
                </a:cubicBezTo>
                <a:cubicBezTo>
                  <a:pt x="1176147" y="2874264"/>
                  <a:pt x="1183291" y="2878931"/>
                  <a:pt x="1192911" y="2878931"/>
                </a:cubicBezTo>
                <a:lnTo>
                  <a:pt x="2278761" y="2878931"/>
                </a:lnTo>
                <a:cubicBezTo>
                  <a:pt x="2302574" y="2878931"/>
                  <a:pt x="2314480" y="2867120"/>
                  <a:pt x="2314480" y="2843213"/>
                </a:cubicBezTo>
                <a:lnTo>
                  <a:pt x="2314480" y="1957388"/>
                </a:lnTo>
                <a:cubicBezTo>
                  <a:pt x="2314480" y="1933575"/>
                  <a:pt x="2322767" y="1913382"/>
                  <a:pt x="2339435" y="1896618"/>
                </a:cubicBezTo>
                <a:cubicBezTo>
                  <a:pt x="2356104" y="1879854"/>
                  <a:pt x="2376297" y="1871663"/>
                  <a:pt x="2400205" y="1871663"/>
                </a:cubicBezTo>
                <a:lnTo>
                  <a:pt x="3236024" y="1871663"/>
                </a:lnTo>
                <a:cubicBezTo>
                  <a:pt x="3259836" y="1871663"/>
                  <a:pt x="3280029" y="1880045"/>
                  <a:pt x="3296793" y="1896618"/>
                </a:cubicBezTo>
                <a:cubicBezTo>
                  <a:pt x="3313462" y="1913382"/>
                  <a:pt x="3321749" y="1933575"/>
                  <a:pt x="3321749" y="1957388"/>
                </a:cubicBezTo>
                <a:lnTo>
                  <a:pt x="3321749" y="2843213"/>
                </a:lnTo>
                <a:cubicBezTo>
                  <a:pt x="3321749" y="2867120"/>
                  <a:pt x="3333560" y="2878931"/>
                  <a:pt x="3357467" y="2878931"/>
                </a:cubicBezTo>
                <a:lnTo>
                  <a:pt x="3664649" y="2878931"/>
                </a:lnTo>
                <a:cubicBezTo>
                  <a:pt x="3688461" y="2878931"/>
                  <a:pt x="3708654" y="2887313"/>
                  <a:pt x="3725418" y="2903887"/>
                </a:cubicBezTo>
                <a:lnTo>
                  <a:pt x="3725418" y="2903982"/>
                </a:lnTo>
                <a:cubicBezTo>
                  <a:pt x="3742087" y="2920746"/>
                  <a:pt x="3750374" y="2940939"/>
                  <a:pt x="3750374" y="2964752"/>
                </a:cubicBezTo>
                <a:lnTo>
                  <a:pt x="3750374" y="3686270"/>
                </a:lnTo>
                <a:cubicBezTo>
                  <a:pt x="3750374" y="3710178"/>
                  <a:pt x="3741991" y="3730371"/>
                  <a:pt x="3725418" y="3747040"/>
                </a:cubicBezTo>
                <a:cubicBezTo>
                  <a:pt x="3708845" y="3763709"/>
                  <a:pt x="3688461" y="3771995"/>
                  <a:pt x="3664649" y="3771995"/>
                </a:cubicBezTo>
                <a:lnTo>
                  <a:pt x="3357467" y="3771995"/>
                </a:lnTo>
                <a:cubicBezTo>
                  <a:pt x="3333560" y="3771995"/>
                  <a:pt x="3321749" y="3783902"/>
                  <a:pt x="3321749" y="3807714"/>
                </a:cubicBezTo>
                <a:lnTo>
                  <a:pt x="3321749" y="4972146"/>
                </a:lnTo>
                <a:cubicBezTo>
                  <a:pt x="3321749" y="4996053"/>
                  <a:pt x="3313366" y="5016246"/>
                  <a:pt x="3296793" y="5032915"/>
                </a:cubicBezTo>
                <a:cubicBezTo>
                  <a:pt x="3280220" y="5049584"/>
                  <a:pt x="3259836" y="5057871"/>
                  <a:pt x="3236024" y="5057871"/>
                </a:cubicBezTo>
                <a:lnTo>
                  <a:pt x="2400205" y="5057871"/>
                </a:lnTo>
                <a:cubicBezTo>
                  <a:pt x="2376297" y="5057871"/>
                  <a:pt x="2356104" y="5049584"/>
                  <a:pt x="2339435" y="5032915"/>
                </a:cubicBezTo>
                <a:cubicBezTo>
                  <a:pt x="2322671" y="5016246"/>
                  <a:pt x="2314480" y="4996053"/>
                  <a:pt x="2314480" y="4972146"/>
                </a:cubicBezTo>
                <a:lnTo>
                  <a:pt x="2314480" y="3807714"/>
                </a:lnTo>
                <a:cubicBezTo>
                  <a:pt x="2314480" y="3783902"/>
                  <a:pt x="2302574" y="3771995"/>
                  <a:pt x="2278761" y="3771995"/>
                </a:cubicBezTo>
                <a:lnTo>
                  <a:pt x="85725" y="3771995"/>
                </a:lnTo>
                <a:cubicBezTo>
                  <a:pt x="61817" y="3771995"/>
                  <a:pt x="41624" y="3763709"/>
                  <a:pt x="24955" y="3747040"/>
                </a:cubicBezTo>
                <a:cubicBezTo>
                  <a:pt x="8192" y="3730371"/>
                  <a:pt x="0" y="3710178"/>
                  <a:pt x="0" y="3686270"/>
                </a:cubicBezTo>
                <a:lnTo>
                  <a:pt x="0" y="3114770"/>
                </a:lnTo>
                <a:cubicBezTo>
                  <a:pt x="0" y="3086195"/>
                  <a:pt x="7144" y="3050477"/>
                  <a:pt x="21431" y="3007614"/>
                </a:cubicBezTo>
                <a:lnTo>
                  <a:pt x="1307306" y="121444"/>
                </a:lnTo>
                <a:cubicBezTo>
                  <a:pt x="1326261" y="78581"/>
                  <a:pt x="1359694" y="57150"/>
                  <a:pt x="1407319" y="57150"/>
                </a:cubicBezTo>
                <a:close/>
                <a:moveTo>
                  <a:pt x="5760206" y="0"/>
                </a:moveTo>
                <a:cubicBezTo>
                  <a:pt x="6284176" y="0"/>
                  <a:pt x="6699561" y="145352"/>
                  <a:pt x="7006838" y="435769"/>
                </a:cubicBezTo>
                <a:cubicBezTo>
                  <a:pt x="7314019" y="726281"/>
                  <a:pt x="7467657" y="1119188"/>
                  <a:pt x="7467657" y="1614488"/>
                </a:cubicBezTo>
                <a:lnTo>
                  <a:pt x="7467657" y="3500438"/>
                </a:lnTo>
                <a:cubicBezTo>
                  <a:pt x="7467657" y="4005263"/>
                  <a:pt x="7314114" y="4404170"/>
                  <a:pt x="7006838" y="4696968"/>
                </a:cubicBezTo>
                <a:cubicBezTo>
                  <a:pt x="6699561" y="4989767"/>
                  <a:pt x="6284081" y="5136261"/>
                  <a:pt x="5760206" y="5136261"/>
                </a:cubicBezTo>
                <a:cubicBezTo>
                  <a:pt x="5236331" y="5136261"/>
                  <a:pt x="4821898" y="4989767"/>
                  <a:pt x="4517193" y="4696968"/>
                </a:cubicBezTo>
                <a:cubicBezTo>
                  <a:pt x="4212393" y="4404074"/>
                  <a:pt x="4059993" y="4005263"/>
                  <a:pt x="4059993" y="3500438"/>
                </a:cubicBezTo>
                <a:lnTo>
                  <a:pt x="4059993" y="1614488"/>
                </a:lnTo>
                <a:cubicBezTo>
                  <a:pt x="4059993" y="1119188"/>
                  <a:pt x="4212393" y="726281"/>
                  <a:pt x="4517193" y="435769"/>
                </a:cubicBezTo>
                <a:cubicBezTo>
                  <a:pt x="4821898" y="145352"/>
                  <a:pt x="5236235" y="0"/>
                  <a:pt x="5760206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CBEA558-F58A-2EFE-FF7D-68B0C8385C7D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8" name="Textplatzhalter 6">
            <a:extLst>
              <a:ext uri="{FF2B5EF4-FFF2-40B4-BE49-F238E27FC236}">
                <a16:creationId xmlns:a16="http://schemas.microsoft.com/office/drawing/2014/main" id="{1E993807-307D-8A0B-DF69-1AAF5D33A478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765580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40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sz="800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sz="80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pPr/>
              <a:t>‹Nr.›</a:t>
            </a:fld>
            <a:endParaRPr lang="de-DE" sz="800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E6B2EFAA-FCAC-A3A9-6910-FA2E825B4D5E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1"/>
            </p:custDataLst>
          </p:nvPr>
        </p:nvSpPr>
        <p:spPr>
          <a:xfrm>
            <a:off x="4154419" y="938247"/>
            <a:ext cx="7317582" cy="5033039"/>
          </a:xfrm>
          <a:custGeom>
            <a:avLst/>
            <a:gdLst>
              <a:gd name="csX0" fmla="*/ 5760206 w 7467657"/>
              <a:gd name="csY0" fmla="*/ 864584 h 5136261"/>
              <a:gd name="csX1" fmla="*/ 5256524 w 7467657"/>
              <a:gd name="csY1" fmla="*/ 1060990 h 5136261"/>
              <a:gd name="csX2" fmla="*/ 5067166 w 7467657"/>
              <a:gd name="csY2" fmla="*/ 1586009 h 5136261"/>
              <a:gd name="csX3" fmla="*/ 5067166 w 7467657"/>
              <a:gd name="csY3" fmla="*/ 3550539 h 5136261"/>
              <a:gd name="csX4" fmla="*/ 5256524 w 7467657"/>
              <a:gd name="csY4" fmla="*/ 4075557 h 5136261"/>
              <a:gd name="csX5" fmla="*/ 5760206 w 7467657"/>
              <a:gd name="csY5" fmla="*/ 4271963 h 5136261"/>
              <a:gd name="csX6" fmla="*/ 6270936 w 7467657"/>
              <a:gd name="csY6" fmla="*/ 4075557 h 5136261"/>
              <a:gd name="csX7" fmla="*/ 6460293 w 7467657"/>
              <a:gd name="csY7" fmla="*/ 3550539 h 5136261"/>
              <a:gd name="csX8" fmla="*/ 6460293 w 7467657"/>
              <a:gd name="csY8" fmla="*/ 1586009 h 5136261"/>
              <a:gd name="csX9" fmla="*/ 6270936 w 7467657"/>
              <a:gd name="csY9" fmla="*/ 1060990 h 5136261"/>
              <a:gd name="csX10" fmla="*/ 5760206 w 7467657"/>
              <a:gd name="csY10" fmla="*/ 864584 h 5136261"/>
              <a:gd name="csX11" fmla="*/ 1407319 w 7467657"/>
              <a:gd name="csY11" fmla="*/ 57150 h 5136261"/>
              <a:gd name="csX12" fmla="*/ 2300288 w 7467657"/>
              <a:gd name="csY12" fmla="*/ 57150 h 5136261"/>
              <a:gd name="csX13" fmla="*/ 2368106 w 7467657"/>
              <a:gd name="csY13" fmla="*/ 82105 h 5136261"/>
              <a:gd name="csX14" fmla="*/ 2364486 w 7467657"/>
              <a:gd name="csY14" fmla="*/ 157163 h 5136261"/>
              <a:gd name="csX15" fmla="*/ 1171480 w 7467657"/>
              <a:gd name="csY15" fmla="*/ 2836069 h 5136261"/>
              <a:gd name="csX16" fmla="*/ 1171480 w 7467657"/>
              <a:gd name="csY16" fmla="*/ 2864644 h 5136261"/>
              <a:gd name="csX17" fmla="*/ 1192911 w 7467657"/>
              <a:gd name="csY17" fmla="*/ 2878931 h 5136261"/>
              <a:gd name="csX18" fmla="*/ 2278761 w 7467657"/>
              <a:gd name="csY18" fmla="*/ 2878931 h 5136261"/>
              <a:gd name="csX19" fmla="*/ 2314480 w 7467657"/>
              <a:gd name="csY19" fmla="*/ 2843213 h 5136261"/>
              <a:gd name="csX20" fmla="*/ 2314480 w 7467657"/>
              <a:gd name="csY20" fmla="*/ 1957388 h 5136261"/>
              <a:gd name="csX21" fmla="*/ 2339435 w 7467657"/>
              <a:gd name="csY21" fmla="*/ 1896618 h 5136261"/>
              <a:gd name="csX22" fmla="*/ 2400205 w 7467657"/>
              <a:gd name="csY22" fmla="*/ 1871663 h 5136261"/>
              <a:gd name="csX23" fmla="*/ 3236024 w 7467657"/>
              <a:gd name="csY23" fmla="*/ 1871663 h 5136261"/>
              <a:gd name="csX24" fmla="*/ 3296793 w 7467657"/>
              <a:gd name="csY24" fmla="*/ 1896618 h 5136261"/>
              <a:gd name="csX25" fmla="*/ 3321749 w 7467657"/>
              <a:gd name="csY25" fmla="*/ 1957388 h 5136261"/>
              <a:gd name="csX26" fmla="*/ 3321749 w 7467657"/>
              <a:gd name="csY26" fmla="*/ 2843213 h 5136261"/>
              <a:gd name="csX27" fmla="*/ 3357467 w 7467657"/>
              <a:gd name="csY27" fmla="*/ 2878931 h 5136261"/>
              <a:gd name="csX28" fmla="*/ 3664649 w 7467657"/>
              <a:gd name="csY28" fmla="*/ 2878931 h 5136261"/>
              <a:gd name="csX29" fmla="*/ 3725418 w 7467657"/>
              <a:gd name="csY29" fmla="*/ 2903887 h 5136261"/>
              <a:gd name="csX30" fmla="*/ 3725418 w 7467657"/>
              <a:gd name="csY30" fmla="*/ 2903982 h 5136261"/>
              <a:gd name="csX31" fmla="*/ 3750374 w 7467657"/>
              <a:gd name="csY31" fmla="*/ 2964752 h 5136261"/>
              <a:gd name="csX32" fmla="*/ 3750374 w 7467657"/>
              <a:gd name="csY32" fmla="*/ 3686270 h 5136261"/>
              <a:gd name="csX33" fmla="*/ 3725418 w 7467657"/>
              <a:gd name="csY33" fmla="*/ 3747040 h 5136261"/>
              <a:gd name="csX34" fmla="*/ 3664649 w 7467657"/>
              <a:gd name="csY34" fmla="*/ 3771995 h 5136261"/>
              <a:gd name="csX35" fmla="*/ 3357467 w 7467657"/>
              <a:gd name="csY35" fmla="*/ 3771995 h 5136261"/>
              <a:gd name="csX36" fmla="*/ 3321749 w 7467657"/>
              <a:gd name="csY36" fmla="*/ 3807714 h 5136261"/>
              <a:gd name="csX37" fmla="*/ 3321749 w 7467657"/>
              <a:gd name="csY37" fmla="*/ 4972146 h 5136261"/>
              <a:gd name="csX38" fmla="*/ 3296793 w 7467657"/>
              <a:gd name="csY38" fmla="*/ 5032915 h 5136261"/>
              <a:gd name="csX39" fmla="*/ 3236024 w 7467657"/>
              <a:gd name="csY39" fmla="*/ 5057871 h 5136261"/>
              <a:gd name="csX40" fmla="*/ 2400205 w 7467657"/>
              <a:gd name="csY40" fmla="*/ 5057871 h 5136261"/>
              <a:gd name="csX41" fmla="*/ 2339435 w 7467657"/>
              <a:gd name="csY41" fmla="*/ 5032915 h 5136261"/>
              <a:gd name="csX42" fmla="*/ 2314480 w 7467657"/>
              <a:gd name="csY42" fmla="*/ 4972146 h 5136261"/>
              <a:gd name="csX43" fmla="*/ 2314480 w 7467657"/>
              <a:gd name="csY43" fmla="*/ 3807714 h 5136261"/>
              <a:gd name="csX44" fmla="*/ 2278761 w 7467657"/>
              <a:gd name="csY44" fmla="*/ 3771995 h 5136261"/>
              <a:gd name="csX45" fmla="*/ 85725 w 7467657"/>
              <a:gd name="csY45" fmla="*/ 3771995 h 5136261"/>
              <a:gd name="csX46" fmla="*/ 24955 w 7467657"/>
              <a:gd name="csY46" fmla="*/ 3747040 h 5136261"/>
              <a:gd name="csX47" fmla="*/ 0 w 7467657"/>
              <a:gd name="csY47" fmla="*/ 3686270 h 5136261"/>
              <a:gd name="csX48" fmla="*/ 0 w 7467657"/>
              <a:gd name="csY48" fmla="*/ 3114770 h 5136261"/>
              <a:gd name="csX49" fmla="*/ 21431 w 7467657"/>
              <a:gd name="csY49" fmla="*/ 3007614 h 5136261"/>
              <a:gd name="csX50" fmla="*/ 1307306 w 7467657"/>
              <a:gd name="csY50" fmla="*/ 121444 h 5136261"/>
              <a:gd name="csX51" fmla="*/ 1407319 w 7467657"/>
              <a:gd name="csY51" fmla="*/ 57150 h 5136261"/>
              <a:gd name="csX52" fmla="*/ 5760206 w 7467657"/>
              <a:gd name="csY52" fmla="*/ 0 h 5136261"/>
              <a:gd name="csX53" fmla="*/ 7006838 w 7467657"/>
              <a:gd name="csY53" fmla="*/ 435769 h 5136261"/>
              <a:gd name="csX54" fmla="*/ 7467657 w 7467657"/>
              <a:gd name="csY54" fmla="*/ 1614488 h 5136261"/>
              <a:gd name="csX55" fmla="*/ 7467657 w 7467657"/>
              <a:gd name="csY55" fmla="*/ 3500438 h 5136261"/>
              <a:gd name="csX56" fmla="*/ 7006838 w 7467657"/>
              <a:gd name="csY56" fmla="*/ 4696968 h 5136261"/>
              <a:gd name="csX57" fmla="*/ 5760206 w 7467657"/>
              <a:gd name="csY57" fmla="*/ 5136261 h 5136261"/>
              <a:gd name="csX58" fmla="*/ 4517193 w 7467657"/>
              <a:gd name="csY58" fmla="*/ 4696968 h 5136261"/>
              <a:gd name="csX59" fmla="*/ 4059993 w 7467657"/>
              <a:gd name="csY59" fmla="*/ 3500438 h 5136261"/>
              <a:gd name="csX60" fmla="*/ 4059993 w 7467657"/>
              <a:gd name="csY60" fmla="*/ 1614488 h 5136261"/>
              <a:gd name="csX61" fmla="*/ 4517193 w 7467657"/>
              <a:gd name="csY61" fmla="*/ 435769 h 5136261"/>
              <a:gd name="csX62" fmla="*/ 5760206 w 7467657"/>
              <a:gd name="csY62" fmla="*/ 0 h 51362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</a:cxnLst>
            <a:rect l="l" t="t" r="r" b="b"/>
            <a:pathLst>
              <a:path w="7467657" h="5136261">
                <a:moveTo>
                  <a:pt x="5760206" y="864584"/>
                </a:moveTo>
                <a:cubicBezTo>
                  <a:pt x="5545893" y="864584"/>
                  <a:pt x="5382730" y="930116"/>
                  <a:pt x="5256524" y="1060990"/>
                </a:cubicBezTo>
                <a:cubicBezTo>
                  <a:pt x="5130317" y="1192054"/>
                  <a:pt x="5067166" y="1367029"/>
                  <a:pt x="5067166" y="1586009"/>
                </a:cubicBezTo>
                <a:lnTo>
                  <a:pt x="5067166" y="3550539"/>
                </a:lnTo>
                <a:cubicBezTo>
                  <a:pt x="5067166" y="3769614"/>
                  <a:pt x="5130222" y="3944684"/>
                  <a:pt x="5256524" y="4075557"/>
                </a:cubicBezTo>
                <a:cubicBezTo>
                  <a:pt x="5382634" y="4206621"/>
                  <a:pt x="5550560" y="4271963"/>
                  <a:pt x="5760206" y="4271963"/>
                </a:cubicBezTo>
                <a:cubicBezTo>
                  <a:pt x="5969851" y="4271963"/>
                  <a:pt x="6144730" y="4206526"/>
                  <a:pt x="6270936" y="4075557"/>
                </a:cubicBezTo>
                <a:cubicBezTo>
                  <a:pt x="6397047" y="3944588"/>
                  <a:pt x="6460293" y="3769614"/>
                  <a:pt x="6460293" y="3550539"/>
                </a:cubicBezTo>
                <a:lnTo>
                  <a:pt x="6460293" y="1586009"/>
                </a:lnTo>
                <a:cubicBezTo>
                  <a:pt x="6460293" y="1367029"/>
                  <a:pt x="6397142" y="1191959"/>
                  <a:pt x="6270936" y="1060990"/>
                </a:cubicBezTo>
                <a:cubicBezTo>
                  <a:pt x="6144730" y="930021"/>
                  <a:pt x="5974518" y="864584"/>
                  <a:pt x="5760206" y="864584"/>
                </a:cubicBezTo>
                <a:close/>
                <a:moveTo>
                  <a:pt x="1407319" y="57150"/>
                </a:moveTo>
                <a:lnTo>
                  <a:pt x="2300288" y="57150"/>
                </a:lnTo>
                <a:cubicBezTo>
                  <a:pt x="2333530" y="57150"/>
                  <a:pt x="2356200" y="65532"/>
                  <a:pt x="2368106" y="82105"/>
                </a:cubicBezTo>
                <a:cubicBezTo>
                  <a:pt x="2379917" y="98870"/>
                  <a:pt x="2378774" y="123825"/>
                  <a:pt x="2364486" y="157163"/>
                </a:cubicBezTo>
                <a:lnTo>
                  <a:pt x="1171480" y="2836069"/>
                </a:lnTo>
                <a:cubicBezTo>
                  <a:pt x="1166717" y="2845689"/>
                  <a:pt x="1166717" y="2855119"/>
                  <a:pt x="1171480" y="2864644"/>
                </a:cubicBezTo>
                <a:cubicBezTo>
                  <a:pt x="1176147" y="2874264"/>
                  <a:pt x="1183291" y="2878931"/>
                  <a:pt x="1192911" y="2878931"/>
                </a:cubicBezTo>
                <a:lnTo>
                  <a:pt x="2278761" y="2878931"/>
                </a:lnTo>
                <a:cubicBezTo>
                  <a:pt x="2302574" y="2878931"/>
                  <a:pt x="2314480" y="2867120"/>
                  <a:pt x="2314480" y="2843213"/>
                </a:cubicBezTo>
                <a:lnTo>
                  <a:pt x="2314480" y="1957388"/>
                </a:lnTo>
                <a:cubicBezTo>
                  <a:pt x="2314480" y="1933575"/>
                  <a:pt x="2322767" y="1913382"/>
                  <a:pt x="2339435" y="1896618"/>
                </a:cubicBezTo>
                <a:cubicBezTo>
                  <a:pt x="2356104" y="1879854"/>
                  <a:pt x="2376297" y="1871663"/>
                  <a:pt x="2400205" y="1871663"/>
                </a:cubicBezTo>
                <a:lnTo>
                  <a:pt x="3236024" y="1871663"/>
                </a:lnTo>
                <a:cubicBezTo>
                  <a:pt x="3259836" y="1871663"/>
                  <a:pt x="3280029" y="1880045"/>
                  <a:pt x="3296793" y="1896618"/>
                </a:cubicBezTo>
                <a:cubicBezTo>
                  <a:pt x="3313462" y="1913382"/>
                  <a:pt x="3321749" y="1933575"/>
                  <a:pt x="3321749" y="1957388"/>
                </a:cubicBezTo>
                <a:lnTo>
                  <a:pt x="3321749" y="2843213"/>
                </a:lnTo>
                <a:cubicBezTo>
                  <a:pt x="3321749" y="2867120"/>
                  <a:pt x="3333560" y="2878931"/>
                  <a:pt x="3357467" y="2878931"/>
                </a:cubicBezTo>
                <a:lnTo>
                  <a:pt x="3664649" y="2878931"/>
                </a:lnTo>
                <a:cubicBezTo>
                  <a:pt x="3688461" y="2878931"/>
                  <a:pt x="3708654" y="2887313"/>
                  <a:pt x="3725418" y="2903887"/>
                </a:cubicBezTo>
                <a:lnTo>
                  <a:pt x="3725418" y="2903982"/>
                </a:lnTo>
                <a:cubicBezTo>
                  <a:pt x="3742087" y="2920746"/>
                  <a:pt x="3750374" y="2940939"/>
                  <a:pt x="3750374" y="2964752"/>
                </a:cubicBezTo>
                <a:lnTo>
                  <a:pt x="3750374" y="3686270"/>
                </a:lnTo>
                <a:cubicBezTo>
                  <a:pt x="3750374" y="3710178"/>
                  <a:pt x="3741991" y="3730371"/>
                  <a:pt x="3725418" y="3747040"/>
                </a:cubicBezTo>
                <a:cubicBezTo>
                  <a:pt x="3708845" y="3763709"/>
                  <a:pt x="3688461" y="3771995"/>
                  <a:pt x="3664649" y="3771995"/>
                </a:cubicBezTo>
                <a:lnTo>
                  <a:pt x="3357467" y="3771995"/>
                </a:lnTo>
                <a:cubicBezTo>
                  <a:pt x="3333560" y="3771995"/>
                  <a:pt x="3321749" y="3783902"/>
                  <a:pt x="3321749" y="3807714"/>
                </a:cubicBezTo>
                <a:lnTo>
                  <a:pt x="3321749" y="4972146"/>
                </a:lnTo>
                <a:cubicBezTo>
                  <a:pt x="3321749" y="4996053"/>
                  <a:pt x="3313366" y="5016246"/>
                  <a:pt x="3296793" y="5032915"/>
                </a:cubicBezTo>
                <a:cubicBezTo>
                  <a:pt x="3280220" y="5049584"/>
                  <a:pt x="3259836" y="5057871"/>
                  <a:pt x="3236024" y="5057871"/>
                </a:cubicBezTo>
                <a:lnTo>
                  <a:pt x="2400205" y="5057871"/>
                </a:lnTo>
                <a:cubicBezTo>
                  <a:pt x="2376297" y="5057871"/>
                  <a:pt x="2356104" y="5049584"/>
                  <a:pt x="2339435" y="5032915"/>
                </a:cubicBezTo>
                <a:cubicBezTo>
                  <a:pt x="2322671" y="5016246"/>
                  <a:pt x="2314480" y="4996053"/>
                  <a:pt x="2314480" y="4972146"/>
                </a:cubicBezTo>
                <a:lnTo>
                  <a:pt x="2314480" y="3807714"/>
                </a:lnTo>
                <a:cubicBezTo>
                  <a:pt x="2314480" y="3783902"/>
                  <a:pt x="2302574" y="3771995"/>
                  <a:pt x="2278761" y="3771995"/>
                </a:cubicBezTo>
                <a:lnTo>
                  <a:pt x="85725" y="3771995"/>
                </a:lnTo>
                <a:cubicBezTo>
                  <a:pt x="61817" y="3771995"/>
                  <a:pt x="41624" y="3763709"/>
                  <a:pt x="24955" y="3747040"/>
                </a:cubicBezTo>
                <a:cubicBezTo>
                  <a:pt x="8192" y="3730371"/>
                  <a:pt x="0" y="3710178"/>
                  <a:pt x="0" y="3686270"/>
                </a:cubicBezTo>
                <a:lnTo>
                  <a:pt x="0" y="3114770"/>
                </a:lnTo>
                <a:cubicBezTo>
                  <a:pt x="0" y="3086195"/>
                  <a:pt x="7144" y="3050477"/>
                  <a:pt x="21431" y="3007614"/>
                </a:cubicBezTo>
                <a:lnTo>
                  <a:pt x="1307306" y="121444"/>
                </a:lnTo>
                <a:cubicBezTo>
                  <a:pt x="1326261" y="78581"/>
                  <a:pt x="1359694" y="57150"/>
                  <a:pt x="1407319" y="57150"/>
                </a:cubicBezTo>
                <a:close/>
                <a:moveTo>
                  <a:pt x="5760206" y="0"/>
                </a:moveTo>
                <a:cubicBezTo>
                  <a:pt x="6284176" y="0"/>
                  <a:pt x="6699561" y="145352"/>
                  <a:pt x="7006838" y="435769"/>
                </a:cubicBezTo>
                <a:cubicBezTo>
                  <a:pt x="7314019" y="726281"/>
                  <a:pt x="7467657" y="1119188"/>
                  <a:pt x="7467657" y="1614488"/>
                </a:cubicBezTo>
                <a:lnTo>
                  <a:pt x="7467657" y="3500438"/>
                </a:lnTo>
                <a:cubicBezTo>
                  <a:pt x="7467657" y="4005263"/>
                  <a:pt x="7314114" y="4404170"/>
                  <a:pt x="7006838" y="4696968"/>
                </a:cubicBezTo>
                <a:cubicBezTo>
                  <a:pt x="6699561" y="4989767"/>
                  <a:pt x="6284081" y="5136261"/>
                  <a:pt x="5760206" y="5136261"/>
                </a:cubicBezTo>
                <a:cubicBezTo>
                  <a:pt x="5236331" y="5136261"/>
                  <a:pt x="4821898" y="4989767"/>
                  <a:pt x="4517193" y="4696968"/>
                </a:cubicBezTo>
                <a:cubicBezTo>
                  <a:pt x="4212393" y="4404074"/>
                  <a:pt x="4059993" y="4005263"/>
                  <a:pt x="4059993" y="3500438"/>
                </a:cubicBezTo>
                <a:lnTo>
                  <a:pt x="4059993" y="1614488"/>
                </a:lnTo>
                <a:cubicBezTo>
                  <a:pt x="4059993" y="1119188"/>
                  <a:pt x="4212393" y="726281"/>
                  <a:pt x="4517193" y="435769"/>
                </a:cubicBezTo>
                <a:cubicBezTo>
                  <a:pt x="4821898" y="145352"/>
                  <a:pt x="5236235" y="0"/>
                  <a:pt x="5760206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45794161-A321-16D0-4976-06D1F93ADCA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arbakzent links">
            <a:extLst>
              <a:ext uri="{FF2B5EF4-FFF2-40B4-BE49-F238E27FC236}">
                <a16:creationId xmlns:a16="http://schemas.microsoft.com/office/drawing/2014/main" id="{A2AB252F-8DDA-5991-968D-B2779F7DAAA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CBEA558-F58A-2EFE-FF7D-68B0C8385C7D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5" name="Textplatzhalter 6">
            <a:extLst>
              <a:ext uri="{FF2B5EF4-FFF2-40B4-BE49-F238E27FC236}">
                <a16:creationId xmlns:a16="http://schemas.microsoft.com/office/drawing/2014/main" id="{2C3FF1BD-1854-8FC1-116C-6361C42AD41E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232963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41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6AC7A74A-750F-AA67-7BFE-334F293F2E2F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2"/>
            </p:custDataLst>
          </p:nvPr>
        </p:nvSpPr>
        <p:spPr>
          <a:xfrm>
            <a:off x="6018177" y="987261"/>
            <a:ext cx="5453824" cy="4932492"/>
          </a:xfrm>
          <a:custGeom>
            <a:avLst/>
            <a:gdLst>
              <a:gd name="csX0" fmla="*/ 4579144 w 5529263"/>
              <a:gd name="csY0" fmla="*/ 0 h 5000721"/>
              <a:gd name="csX1" fmla="*/ 5443538 w 5529263"/>
              <a:gd name="csY1" fmla="*/ 0 h 5000721"/>
              <a:gd name="csX2" fmla="*/ 5504307 w 5529263"/>
              <a:gd name="csY2" fmla="*/ 24955 h 5000721"/>
              <a:gd name="csX3" fmla="*/ 5529263 w 5529263"/>
              <a:gd name="csY3" fmla="*/ 85725 h 5000721"/>
              <a:gd name="csX4" fmla="*/ 5529263 w 5529263"/>
              <a:gd name="csY4" fmla="*/ 4914900 h 5000721"/>
              <a:gd name="csX5" fmla="*/ 5504307 w 5529263"/>
              <a:gd name="csY5" fmla="*/ 4975670 h 5000721"/>
              <a:gd name="csX6" fmla="*/ 5443538 w 5529263"/>
              <a:gd name="csY6" fmla="*/ 5000625 h 5000721"/>
              <a:gd name="csX7" fmla="*/ 4607719 w 5529263"/>
              <a:gd name="csY7" fmla="*/ 5000625 h 5000721"/>
              <a:gd name="csX8" fmla="*/ 4546949 w 5529263"/>
              <a:gd name="csY8" fmla="*/ 4975670 h 5000721"/>
              <a:gd name="csX9" fmla="*/ 4521994 w 5529263"/>
              <a:gd name="csY9" fmla="*/ 4914900 h 5000721"/>
              <a:gd name="csX10" fmla="*/ 4521994 w 5529263"/>
              <a:gd name="csY10" fmla="*/ 1000125 h 5000721"/>
              <a:gd name="csX11" fmla="*/ 4507706 w 5529263"/>
              <a:gd name="csY11" fmla="*/ 971550 h 5000721"/>
              <a:gd name="csX12" fmla="*/ 4479131 w 5529263"/>
              <a:gd name="csY12" fmla="*/ 964406 h 5000721"/>
              <a:gd name="csX13" fmla="*/ 3771900 w 5529263"/>
              <a:gd name="csY13" fmla="*/ 1157288 h 5000721"/>
              <a:gd name="csX14" fmla="*/ 3743325 w 5529263"/>
              <a:gd name="csY14" fmla="*/ 1164431 h 5000721"/>
              <a:gd name="csX15" fmla="*/ 3679031 w 5529263"/>
              <a:gd name="csY15" fmla="*/ 1085850 h 5000721"/>
              <a:gd name="csX16" fmla="*/ 3657600 w 5529263"/>
              <a:gd name="csY16" fmla="*/ 471488 h 5000721"/>
              <a:gd name="csX17" fmla="*/ 3721894 w 5529263"/>
              <a:gd name="csY17" fmla="*/ 371475 h 5000721"/>
              <a:gd name="csX18" fmla="*/ 4471988 w 5529263"/>
              <a:gd name="csY18" fmla="*/ 21431 h 5000721"/>
              <a:gd name="csX19" fmla="*/ 4579144 w 5529263"/>
              <a:gd name="csY19" fmla="*/ 0 h 5000721"/>
              <a:gd name="csX20" fmla="*/ 1407319 w 5529263"/>
              <a:gd name="csY20" fmla="*/ 0 h 5000721"/>
              <a:gd name="csX21" fmla="*/ 2300288 w 5529263"/>
              <a:gd name="csY21" fmla="*/ 0 h 5000721"/>
              <a:gd name="csX22" fmla="*/ 2368106 w 5529263"/>
              <a:gd name="csY22" fmla="*/ 24955 h 5000721"/>
              <a:gd name="csX23" fmla="*/ 2364486 w 5529263"/>
              <a:gd name="csY23" fmla="*/ 100013 h 5000721"/>
              <a:gd name="csX24" fmla="*/ 1171480 w 5529263"/>
              <a:gd name="csY24" fmla="*/ 2778919 h 5000721"/>
              <a:gd name="csX25" fmla="*/ 1171480 w 5529263"/>
              <a:gd name="csY25" fmla="*/ 2807494 h 5000721"/>
              <a:gd name="csX26" fmla="*/ 1192911 w 5529263"/>
              <a:gd name="csY26" fmla="*/ 2821781 h 5000721"/>
              <a:gd name="csX27" fmla="*/ 2278761 w 5529263"/>
              <a:gd name="csY27" fmla="*/ 2821781 h 5000721"/>
              <a:gd name="csX28" fmla="*/ 2314480 w 5529263"/>
              <a:gd name="csY28" fmla="*/ 2786063 h 5000721"/>
              <a:gd name="csX29" fmla="*/ 2314480 w 5529263"/>
              <a:gd name="csY29" fmla="*/ 1900238 h 5000721"/>
              <a:gd name="csX30" fmla="*/ 2339435 w 5529263"/>
              <a:gd name="csY30" fmla="*/ 1839468 h 5000721"/>
              <a:gd name="csX31" fmla="*/ 2400205 w 5529263"/>
              <a:gd name="csY31" fmla="*/ 1814513 h 5000721"/>
              <a:gd name="csX32" fmla="*/ 3236024 w 5529263"/>
              <a:gd name="csY32" fmla="*/ 1814513 h 5000721"/>
              <a:gd name="csX33" fmla="*/ 3296793 w 5529263"/>
              <a:gd name="csY33" fmla="*/ 1839468 h 5000721"/>
              <a:gd name="csX34" fmla="*/ 3321749 w 5529263"/>
              <a:gd name="csY34" fmla="*/ 1900238 h 5000721"/>
              <a:gd name="csX35" fmla="*/ 3321749 w 5529263"/>
              <a:gd name="csY35" fmla="*/ 2786063 h 5000721"/>
              <a:gd name="csX36" fmla="*/ 3357467 w 5529263"/>
              <a:gd name="csY36" fmla="*/ 2821781 h 5000721"/>
              <a:gd name="csX37" fmla="*/ 3664649 w 5529263"/>
              <a:gd name="csY37" fmla="*/ 2821781 h 5000721"/>
              <a:gd name="csX38" fmla="*/ 3725418 w 5529263"/>
              <a:gd name="csY38" fmla="*/ 2846737 h 5000721"/>
              <a:gd name="csX39" fmla="*/ 3725418 w 5529263"/>
              <a:gd name="csY39" fmla="*/ 2846832 h 5000721"/>
              <a:gd name="csX40" fmla="*/ 3750374 w 5529263"/>
              <a:gd name="csY40" fmla="*/ 2907602 h 5000721"/>
              <a:gd name="csX41" fmla="*/ 3750374 w 5529263"/>
              <a:gd name="csY41" fmla="*/ 3629120 h 5000721"/>
              <a:gd name="csX42" fmla="*/ 3725418 w 5529263"/>
              <a:gd name="csY42" fmla="*/ 3689890 h 5000721"/>
              <a:gd name="csX43" fmla="*/ 3664649 w 5529263"/>
              <a:gd name="csY43" fmla="*/ 3714845 h 5000721"/>
              <a:gd name="csX44" fmla="*/ 3357467 w 5529263"/>
              <a:gd name="csY44" fmla="*/ 3714845 h 5000721"/>
              <a:gd name="csX45" fmla="*/ 3321749 w 5529263"/>
              <a:gd name="csY45" fmla="*/ 3750564 h 5000721"/>
              <a:gd name="csX46" fmla="*/ 3321749 w 5529263"/>
              <a:gd name="csY46" fmla="*/ 4914996 h 5000721"/>
              <a:gd name="csX47" fmla="*/ 3296793 w 5529263"/>
              <a:gd name="csY47" fmla="*/ 4975765 h 5000721"/>
              <a:gd name="csX48" fmla="*/ 3236024 w 5529263"/>
              <a:gd name="csY48" fmla="*/ 5000721 h 5000721"/>
              <a:gd name="csX49" fmla="*/ 2400205 w 5529263"/>
              <a:gd name="csY49" fmla="*/ 5000721 h 5000721"/>
              <a:gd name="csX50" fmla="*/ 2339435 w 5529263"/>
              <a:gd name="csY50" fmla="*/ 4975765 h 5000721"/>
              <a:gd name="csX51" fmla="*/ 2314480 w 5529263"/>
              <a:gd name="csY51" fmla="*/ 4914996 h 5000721"/>
              <a:gd name="csX52" fmla="*/ 2314480 w 5529263"/>
              <a:gd name="csY52" fmla="*/ 3750564 h 5000721"/>
              <a:gd name="csX53" fmla="*/ 2278761 w 5529263"/>
              <a:gd name="csY53" fmla="*/ 3714845 h 5000721"/>
              <a:gd name="csX54" fmla="*/ 85725 w 5529263"/>
              <a:gd name="csY54" fmla="*/ 3714845 h 5000721"/>
              <a:gd name="csX55" fmla="*/ 24955 w 5529263"/>
              <a:gd name="csY55" fmla="*/ 3689890 h 5000721"/>
              <a:gd name="csX56" fmla="*/ 0 w 5529263"/>
              <a:gd name="csY56" fmla="*/ 3629120 h 5000721"/>
              <a:gd name="csX57" fmla="*/ 0 w 5529263"/>
              <a:gd name="csY57" fmla="*/ 3057620 h 5000721"/>
              <a:gd name="csX58" fmla="*/ 21431 w 5529263"/>
              <a:gd name="csY58" fmla="*/ 2950464 h 5000721"/>
              <a:gd name="csX59" fmla="*/ 1307306 w 5529263"/>
              <a:gd name="csY59" fmla="*/ 64294 h 5000721"/>
              <a:gd name="csX60" fmla="*/ 1407319 w 5529263"/>
              <a:gd name="csY60" fmla="*/ 0 h 500072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</a:cxnLst>
            <a:rect l="l" t="t" r="r" b="b"/>
            <a:pathLst>
              <a:path w="5529263" h="5000721">
                <a:moveTo>
                  <a:pt x="4579144" y="0"/>
                </a:moveTo>
                <a:lnTo>
                  <a:pt x="5443538" y="0"/>
                </a:lnTo>
                <a:cubicBezTo>
                  <a:pt x="5467350" y="0"/>
                  <a:pt x="5487543" y="8382"/>
                  <a:pt x="5504307" y="24955"/>
                </a:cubicBezTo>
                <a:cubicBezTo>
                  <a:pt x="5520976" y="41720"/>
                  <a:pt x="5529263" y="61913"/>
                  <a:pt x="5529263" y="85725"/>
                </a:cubicBezTo>
                <a:lnTo>
                  <a:pt x="5529263" y="4914900"/>
                </a:lnTo>
                <a:cubicBezTo>
                  <a:pt x="5529263" y="4938808"/>
                  <a:pt x="5520881" y="4959001"/>
                  <a:pt x="5504307" y="4975670"/>
                </a:cubicBezTo>
                <a:cubicBezTo>
                  <a:pt x="5487734" y="4992339"/>
                  <a:pt x="5467350" y="5000625"/>
                  <a:pt x="5443538" y="5000625"/>
                </a:cubicBezTo>
                <a:lnTo>
                  <a:pt x="4607719" y="5000625"/>
                </a:lnTo>
                <a:cubicBezTo>
                  <a:pt x="4583811" y="5000625"/>
                  <a:pt x="4563618" y="4992339"/>
                  <a:pt x="4546949" y="4975670"/>
                </a:cubicBezTo>
                <a:cubicBezTo>
                  <a:pt x="4530185" y="4959001"/>
                  <a:pt x="4521994" y="4938808"/>
                  <a:pt x="4521994" y="4914900"/>
                </a:cubicBezTo>
                <a:lnTo>
                  <a:pt x="4521994" y="1000125"/>
                </a:lnTo>
                <a:cubicBezTo>
                  <a:pt x="4521994" y="990600"/>
                  <a:pt x="4517231" y="981170"/>
                  <a:pt x="4507706" y="971550"/>
                </a:cubicBezTo>
                <a:cubicBezTo>
                  <a:pt x="4498086" y="962025"/>
                  <a:pt x="4488656" y="959739"/>
                  <a:pt x="4479131" y="964406"/>
                </a:cubicBezTo>
                <a:lnTo>
                  <a:pt x="3771900" y="1157288"/>
                </a:lnTo>
                <a:lnTo>
                  <a:pt x="3743325" y="1164431"/>
                </a:lnTo>
                <a:cubicBezTo>
                  <a:pt x="3700463" y="1164431"/>
                  <a:pt x="3679031" y="1138333"/>
                  <a:pt x="3679031" y="1085850"/>
                </a:cubicBezTo>
                <a:lnTo>
                  <a:pt x="3657600" y="471488"/>
                </a:lnTo>
                <a:cubicBezTo>
                  <a:pt x="3657600" y="423958"/>
                  <a:pt x="3679031" y="390525"/>
                  <a:pt x="3721894" y="371475"/>
                </a:cubicBezTo>
                <a:lnTo>
                  <a:pt x="4471988" y="21431"/>
                </a:lnTo>
                <a:cubicBezTo>
                  <a:pt x="4495800" y="7144"/>
                  <a:pt x="4531519" y="0"/>
                  <a:pt x="4579144" y="0"/>
                </a:cubicBezTo>
                <a:close/>
                <a:moveTo>
                  <a:pt x="1407319" y="0"/>
                </a:moveTo>
                <a:lnTo>
                  <a:pt x="2300288" y="0"/>
                </a:lnTo>
                <a:cubicBezTo>
                  <a:pt x="2333530" y="0"/>
                  <a:pt x="2356199" y="8382"/>
                  <a:pt x="2368106" y="24955"/>
                </a:cubicBezTo>
                <a:cubicBezTo>
                  <a:pt x="2379917" y="41720"/>
                  <a:pt x="2378774" y="66675"/>
                  <a:pt x="2364486" y="100013"/>
                </a:cubicBezTo>
                <a:lnTo>
                  <a:pt x="1171480" y="2778919"/>
                </a:lnTo>
                <a:cubicBezTo>
                  <a:pt x="1166717" y="2788539"/>
                  <a:pt x="1166717" y="2797969"/>
                  <a:pt x="1171480" y="2807494"/>
                </a:cubicBezTo>
                <a:cubicBezTo>
                  <a:pt x="1176147" y="2817114"/>
                  <a:pt x="1183291" y="2821781"/>
                  <a:pt x="1192911" y="2821781"/>
                </a:cubicBezTo>
                <a:lnTo>
                  <a:pt x="2278761" y="2821781"/>
                </a:lnTo>
                <a:cubicBezTo>
                  <a:pt x="2302574" y="2821781"/>
                  <a:pt x="2314480" y="2809970"/>
                  <a:pt x="2314480" y="2786063"/>
                </a:cubicBezTo>
                <a:lnTo>
                  <a:pt x="2314480" y="1900238"/>
                </a:lnTo>
                <a:cubicBezTo>
                  <a:pt x="2314480" y="1876425"/>
                  <a:pt x="2322767" y="1856232"/>
                  <a:pt x="2339435" y="1839468"/>
                </a:cubicBezTo>
                <a:cubicBezTo>
                  <a:pt x="2356104" y="1822704"/>
                  <a:pt x="2376297" y="1814513"/>
                  <a:pt x="2400205" y="1814513"/>
                </a:cubicBezTo>
                <a:lnTo>
                  <a:pt x="3236024" y="1814513"/>
                </a:lnTo>
                <a:cubicBezTo>
                  <a:pt x="3259836" y="1814513"/>
                  <a:pt x="3280029" y="1822895"/>
                  <a:pt x="3296793" y="1839468"/>
                </a:cubicBezTo>
                <a:cubicBezTo>
                  <a:pt x="3313462" y="1856232"/>
                  <a:pt x="3321749" y="1876425"/>
                  <a:pt x="3321749" y="1900238"/>
                </a:cubicBezTo>
                <a:lnTo>
                  <a:pt x="3321749" y="2786063"/>
                </a:lnTo>
                <a:cubicBezTo>
                  <a:pt x="3321749" y="2809970"/>
                  <a:pt x="3333560" y="2821781"/>
                  <a:pt x="3357467" y="2821781"/>
                </a:cubicBezTo>
                <a:lnTo>
                  <a:pt x="3664649" y="2821781"/>
                </a:lnTo>
                <a:cubicBezTo>
                  <a:pt x="3688461" y="2821781"/>
                  <a:pt x="3708654" y="2830163"/>
                  <a:pt x="3725418" y="2846737"/>
                </a:cubicBezTo>
                <a:lnTo>
                  <a:pt x="3725418" y="2846832"/>
                </a:lnTo>
                <a:cubicBezTo>
                  <a:pt x="3742087" y="2863596"/>
                  <a:pt x="3750374" y="2883789"/>
                  <a:pt x="3750374" y="2907602"/>
                </a:cubicBezTo>
                <a:lnTo>
                  <a:pt x="3750374" y="3629120"/>
                </a:lnTo>
                <a:cubicBezTo>
                  <a:pt x="3750374" y="3653028"/>
                  <a:pt x="3741991" y="3673221"/>
                  <a:pt x="3725418" y="3689890"/>
                </a:cubicBezTo>
                <a:cubicBezTo>
                  <a:pt x="3708845" y="3706559"/>
                  <a:pt x="3688461" y="3714845"/>
                  <a:pt x="3664649" y="3714845"/>
                </a:cubicBezTo>
                <a:lnTo>
                  <a:pt x="3357467" y="3714845"/>
                </a:lnTo>
                <a:cubicBezTo>
                  <a:pt x="3333560" y="3714845"/>
                  <a:pt x="3321749" y="3726752"/>
                  <a:pt x="3321749" y="3750564"/>
                </a:cubicBezTo>
                <a:lnTo>
                  <a:pt x="3321749" y="4914996"/>
                </a:lnTo>
                <a:cubicBezTo>
                  <a:pt x="3321749" y="4938903"/>
                  <a:pt x="3313366" y="4959096"/>
                  <a:pt x="3296793" y="4975765"/>
                </a:cubicBezTo>
                <a:cubicBezTo>
                  <a:pt x="3280220" y="4992434"/>
                  <a:pt x="3259836" y="5000721"/>
                  <a:pt x="3236024" y="5000721"/>
                </a:cubicBezTo>
                <a:lnTo>
                  <a:pt x="2400205" y="5000721"/>
                </a:lnTo>
                <a:cubicBezTo>
                  <a:pt x="2376297" y="5000721"/>
                  <a:pt x="2356104" y="4992434"/>
                  <a:pt x="2339435" y="4975765"/>
                </a:cubicBezTo>
                <a:cubicBezTo>
                  <a:pt x="2322671" y="4959096"/>
                  <a:pt x="2314480" y="4938903"/>
                  <a:pt x="2314480" y="4914996"/>
                </a:cubicBezTo>
                <a:lnTo>
                  <a:pt x="2314480" y="3750564"/>
                </a:lnTo>
                <a:cubicBezTo>
                  <a:pt x="2314480" y="3726752"/>
                  <a:pt x="2302574" y="3714845"/>
                  <a:pt x="2278761" y="3714845"/>
                </a:cubicBezTo>
                <a:lnTo>
                  <a:pt x="85725" y="3714845"/>
                </a:lnTo>
                <a:cubicBezTo>
                  <a:pt x="61817" y="3714845"/>
                  <a:pt x="41624" y="3706559"/>
                  <a:pt x="24955" y="3689890"/>
                </a:cubicBezTo>
                <a:cubicBezTo>
                  <a:pt x="8192" y="3673221"/>
                  <a:pt x="0" y="3653028"/>
                  <a:pt x="0" y="3629120"/>
                </a:cubicBezTo>
                <a:lnTo>
                  <a:pt x="0" y="3057620"/>
                </a:lnTo>
                <a:cubicBezTo>
                  <a:pt x="0" y="3029045"/>
                  <a:pt x="7144" y="2993327"/>
                  <a:pt x="21431" y="2950464"/>
                </a:cubicBezTo>
                <a:lnTo>
                  <a:pt x="1307306" y="64294"/>
                </a:lnTo>
                <a:cubicBezTo>
                  <a:pt x="1326261" y="21431"/>
                  <a:pt x="1359694" y="0"/>
                  <a:pt x="1407319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EDF5F67-587E-5A7E-B148-A90DF4C0ACDA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9" name="Textplatzhalter 6">
            <a:extLst>
              <a:ext uri="{FF2B5EF4-FFF2-40B4-BE49-F238E27FC236}">
                <a16:creationId xmlns:a16="http://schemas.microsoft.com/office/drawing/2014/main" id="{B14DF2D9-E164-91DC-04F1-FDE4E39FD5BC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638326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41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sz="800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sz="80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pPr/>
              <a:t>‹Nr.›</a:t>
            </a:fld>
            <a:endParaRPr lang="de-DE" sz="800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6AC7A74A-750F-AA67-7BFE-334F293F2E2F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1"/>
            </p:custDataLst>
          </p:nvPr>
        </p:nvSpPr>
        <p:spPr>
          <a:xfrm>
            <a:off x="6018177" y="987261"/>
            <a:ext cx="5453824" cy="4932492"/>
          </a:xfrm>
          <a:custGeom>
            <a:avLst/>
            <a:gdLst>
              <a:gd name="csX0" fmla="*/ 4579144 w 5529263"/>
              <a:gd name="csY0" fmla="*/ 0 h 5000721"/>
              <a:gd name="csX1" fmla="*/ 5443538 w 5529263"/>
              <a:gd name="csY1" fmla="*/ 0 h 5000721"/>
              <a:gd name="csX2" fmla="*/ 5504307 w 5529263"/>
              <a:gd name="csY2" fmla="*/ 24955 h 5000721"/>
              <a:gd name="csX3" fmla="*/ 5529263 w 5529263"/>
              <a:gd name="csY3" fmla="*/ 85725 h 5000721"/>
              <a:gd name="csX4" fmla="*/ 5529263 w 5529263"/>
              <a:gd name="csY4" fmla="*/ 4914900 h 5000721"/>
              <a:gd name="csX5" fmla="*/ 5504307 w 5529263"/>
              <a:gd name="csY5" fmla="*/ 4975670 h 5000721"/>
              <a:gd name="csX6" fmla="*/ 5443538 w 5529263"/>
              <a:gd name="csY6" fmla="*/ 5000625 h 5000721"/>
              <a:gd name="csX7" fmla="*/ 4607719 w 5529263"/>
              <a:gd name="csY7" fmla="*/ 5000625 h 5000721"/>
              <a:gd name="csX8" fmla="*/ 4546949 w 5529263"/>
              <a:gd name="csY8" fmla="*/ 4975670 h 5000721"/>
              <a:gd name="csX9" fmla="*/ 4521994 w 5529263"/>
              <a:gd name="csY9" fmla="*/ 4914900 h 5000721"/>
              <a:gd name="csX10" fmla="*/ 4521994 w 5529263"/>
              <a:gd name="csY10" fmla="*/ 1000125 h 5000721"/>
              <a:gd name="csX11" fmla="*/ 4507706 w 5529263"/>
              <a:gd name="csY11" fmla="*/ 971550 h 5000721"/>
              <a:gd name="csX12" fmla="*/ 4479131 w 5529263"/>
              <a:gd name="csY12" fmla="*/ 964406 h 5000721"/>
              <a:gd name="csX13" fmla="*/ 3771900 w 5529263"/>
              <a:gd name="csY13" fmla="*/ 1157288 h 5000721"/>
              <a:gd name="csX14" fmla="*/ 3743325 w 5529263"/>
              <a:gd name="csY14" fmla="*/ 1164431 h 5000721"/>
              <a:gd name="csX15" fmla="*/ 3679031 w 5529263"/>
              <a:gd name="csY15" fmla="*/ 1085850 h 5000721"/>
              <a:gd name="csX16" fmla="*/ 3657600 w 5529263"/>
              <a:gd name="csY16" fmla="*/ 471488 h 5000721"/>
              <a:gd name="csX17" fmla="*/ 3721894 w 5529263"/>
              <a:gd name="csY17" fmla="*/ 371475 h 5000721"/>
              <a:gd name="csX18" fmla="*/ 4471988 w 5529263"/>
              <a:gd name="csY18" fmla="*/ 21431 h 5000721"/>
              <a:gd name="csX19" fmla="*/ 4579144 w 5529263"/>
              <a:gd name="csY19" fmla="*/ 0 h 5000721"/>
              <a:gd name="csX20" fmla="*/ 1407319 w 5529263"/>
              <a:gd name="csY20" fmla="*/ 0 h 5000721"/>
              <a:gd name="csX21" fmla="*/ 2300288 w 5529263"/>
              <a:gd name="csY21" fmla="*/ 0 h 5000721"/>
              <a:gd name="csX22" fmla="*/ 2368106 w 5529263"/>
              <a:gd name="csY22" fmla="*/ 24955 h 5000721"/>
              <a:gd name="csX23" fmla="*/ 2364486 w 5529263"/>
              <a:gd name="csY23" fmla="*/ 100013 h 5000721"/>
              <a:gd name="csX24" fmla="*/ 1171480 w 5529263"/>
              <a:gd name="csY24" fmla="*/ 2778919 h 5000721"/>
              <a:gd name="csX25" fmla="*/ 1171480 w 5529263"/>
              <a:gd name="csY25" fmla="*/ 2807494 h 5000721"/>
              <a:gd name="csX26" fmla="*/ 1192911 w 5529263"/>
              <a:gd name="csY26" fmla="*/ 2821781 h 5000721"/>
              <a:gd name="csX27" fmla="*/ 2278761 w 5529263"/>
              <a:gd name="csY27" fmla="*/ 2821781 h 5000721"/>
              <a:gd name="csX28" fmla="*/ 2314480 w 5529263"/>
              <a:gd name="csY28" fmla="*/ 2786063 h 5000721"/>
              <a:gd name="csX29" fmla="*/ 2314480 w 5529263"/>
              <a:gd name="csY29" fmla="*/ 1900238 h 5000721"/>
              <a:gd name="csX30" fmla="*/ 2339435 w 5529263"/>
              <a:gd name="csY30" fmla="*/ 1839468 h 5000721"/>
              <a:gd name="csX31" fmla="*/ 2400205 w 5529263"/>
              <a:gd name="csY31" fmla="*/ 1814513 h 5000721"/>
              <a:gd name="csX32" fmla="*/ 3236024 w 5529263"/>
              <a:gd name="csY32" fmla="*/ 1814513 h 5000721"/>
              <a:gd name="csX33" fmla="*/ 3296793 w 5529263"/>
              <a:gd name="csY33" fmla="*/ 1839468 h 5000721"/>
              <a:gd name="csX34" fmla="*/ 3321749 w 5529263"/>
              <a:gd name="csY34" fmla="*/ 1900238 h 5000721"/>
              <a:gd name="csX35" fmla="*/ 3321749 w 5529263"/>
              <a:gd name="csY35" fmla="*/ 2786063 h 5000721"/>
              <a:gd name="csX36" fmla="*/ 3357467 w 5529263"/>
              <a:gd name="csY36" fmla="*/ 2821781 h 5000721"/>
              <a:gd name="csX37" fmla="*/ 3664649 w 5529263"/>
              <a:gd name="csY37" fmla="*/ 2821781 h 5000721"/>
              <a:gd name="csX38" fmla="*/ 3725418 w 5529263"/>
              <a:gd name="csY38" fmla="*/ 2846737 h 5000721"/>
              <a:gd name="csX39" fmla="*/ 3725418 w 5529263"/>
              <a:gd name="csY39" fmla="*/ 2846832 h 5000721"/>
              <a:gd name="csX40" fmla="*/ 3750374 w 5529263"/>
              <a:gd name="csY40" fmla="*/ 2907602 h 5000721"/>
              <a:gd name="csX41" fmla="*/ 3750374 w 5529263"/>
              <a:gd name="csY41" fmla="*/ 3629120 h 5000721"/>
              <a:gd name="csX42" fmla="*/ 3725418 w 5529263"/>
              <a:gd name="csY42" fmla="*/ 3689890 h 5000721"/>
              <a:gd name="csX43" fmla="*/ 3664649 w 5529263"/>
              <a:gd name="csY43" fmla="*/ 3714845 h 5000721"/>
              <a:gd name="csX44" fmla="*/ 3357467 w 5529263"/>
              <a:gd name="csY44" fmla="*/ 3714845 h 5000721"/>
              <a:gd name="csX45" fmla="*/ 3321749 w 5529263"/>
              <a:gd name="csY45" fmla="*/ 3750564 h 5000721"/>
              <a:gd name="csX46" fmla="*/ 3321749 w 5529263"/>
              <a:gd name="csY46" fmla="*/ 4914996 h 5000721"/>
              <a:gd name="csX47" fmla="*/ 3296793 w 5529263"/>
              <a:gd name="csY47" fmla="*/ 4975765 h 5000721"/>
              <a:gd name="csX48" fmla="*/ 3236024 w 5529263"/>
              <a:gd name="csY48" fmla="*/ 5000721 h 5000721"/>
              <a:gd name="csX49" fmla="*/ 2400205 w 5529263"/>
              <a:gd name="csY49" fmla="*/ 5000721 h 5000721"/>
              <a:gd name="csX50" fmla="*/ 2339435 w 5529263"/>
              <a:gd name="csY50" fmla="*/ 4975765 h 5000721"/>
              <a:gd name="csX51" fmla="*/ 2314480 w 5529263"/>
              <a:gd name="csY51" fmla="*/ 4914996 h 5000721"/>
              <a:gd name="csX52" fmla="*/ 2314480 w 5529263"/>
              <a:gd name="csY52" fmla="*/ 3750564 h 5000721"/>
              <a:gd name="csX53" fmla="*/ 2278761 w 5529263"/>
              <a:gd name="csY53" fmla="*/ 3714845 h 5000721"/>
              <a:gd name="csX54" fmla="*/ 85725 w 5529263"/>
              <a:gd name="csY54" fmla="*/ 3714845 h 5000721"/>
              <a:gd name="csX55" fmla="*/ 24955 w 5529263"/>
              <a:gd name="csY55" fmla="*/ 3689890 h 5000721"/>
              <a:gd name="csX56" fmla="*/ 0 w 5529263"/>
              <a:gd name="csY56" fmla="*/ 3629120 h 5000721"/>
              <a:gd name="csX57" fmla="*/ 0 w 5529263"/>
              <a:gd name="csY57" fmla="*/ 3057620 h 5000721"/>
              <a:gd name="csX58" fmla="*/ 21431 w 5529263"/>
              <a:gd name="csY58" fmla="*/ 2950464 h 5000721"/>
              <a:gd name="csX59" fmla="*/ 1307306 w 5529263"/>
              <a:gd name="csY59" fmla="*/ 64294 h 5000721"/>
              <a:gd name="csX60" fmla="*/ 1407319 w 5529263"/>
              <a:gd name="csY60" fmla="*/ 0 h 500072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</a:cxnLst>
            <a:rect l="l" t="t" r="r" b="b"/>
            <a:pathLst>
              <a:path w="5529263" h="5000721">
                <a:moveTo>
                  <a:pt x="4579144" y="0"/>
                </a:moveTo>
                <a:lnTo>
                  <a:pt x="5443538" y="0"/>
                </a:lnTo>
                <a:cubicBezTo>
                  <a:pt x="5467350" y="0"/>
                  <a:pt x="5487543" y="8382"/>
                  <a:pt x="5504307" y="24955"/>
                </a:cubicBezTo>
                <a:cubicBezTo>
                  <a:pt x="5520976" y="41720"/>
                  <a:pt x="5529263" y="61913"/>
                  <a:pt x="5529263" y="85725"/>
                </a:cubicBezTo>
                <a:lnTo>
                  <a:pt x="5529263" y="4914900"/>
                </a:lnTo>
                <a:cubicBezTo>
                  <a:pt x="5529263" y="4938808"/>
                  <a:pt x="5520881" y="4959001"/>
                  <a:pt x="5504307" y="4975670"/>
                </a:cubicBezTo>
                <a:cubicBezTo>
                  <a:pt x="5487734" y="4992339"/>
                  <a:pt x="5467350" y="5000625"/>
                  <a:pt x="5443538" y="5000625"/>
                </a:cubicBezTo>
                <a:lnTo>
                  <a:pt x="4607719" y="5000625"/>
                </a:lnTo>
                <a:cubicBezTo>
                  <a:pt x="4583811" y="5000625"/>
                  <a:pt x="4563618" y="4992339"/>
                  <a:pt x="4546949" y="4975670"/>
                </a:cubicBezTo>
                <a:cubicBezTo>
                  <a:pt x="4530185" y="4959001"/>
                  <a:pt x="4521994" y="4938808"/>
                  <a:pt x="4521994" y="4914900"/>
                </a:cubicBezTo>
                <a:lnTo>
                  <a:pt x="4521994" y="1000125"/>
                </a:lnTo>
                <a:cubicBezTo>
                  <a:pt x="4521994" y="990600"/>
                  <a:pt x="4517231" y="981170"/>
                  <a:pt x="4507706" y="971550"/>
                </a:cubicBezTo>
                <a:cubicBezTo>
                  <a:pt x="4498086" y="962025"/>
                  <a:pt x="4488656" y="959739"/>
                  <a:pt x="4479131" y="964406"/>
                </a:cubicBezTo>
                <a:lnTo>
                  <a:pt x="3771900" y="1157288"/>
                </a:lnTo>
                <a:lnTo>
                  <a:pt x="3743325" y="1164431"/>
                </a:lnTo>
                <a:cubicBezTo>
                  <a:pt x="3700463" y="1164431"/>
                  <a:pt x="3679031" y="1138333"/>
                  <a:pt x="3679031" y="1085850"/>
                </a:cubicBezTo>
                <a:lnTo>
                  <a:pt x="3657600" y="471488"/>
                </a:lnTo>
                <a:cubicBezTo>
                  <a:pt x="3657600" y="423958"/>
                  <a:pt x="3679031" y="390525"/>
                  <a:pt x="3721894" y="371475"/>
                </a:cubicBezTo>
                <a:lnTo>
                  <a:pt x="4471988" y="21431"/>
                </a:lnTo>
                <a:cubicBezTo>
                  <a:pt x="4495800" y="7144"/>
                  <a:pt x="4531519" y="0"/>
                  <a:pt x="4579144" y="0"/>
                </a:cubicBezTo>
                <a:close/>
                <a:moveTo>
                  <a:pt x="1407319" y="0"/>
                </a:moveTo>
                <a:lnTo>
                  <a:pt x="2300288" y="0"/>
                </a:lnTo>
                <a:cubicBezTo>
                  <a:pt x="2333530" y="0"/>
                  <a:pt x="2356199" y="8382"/>
                  <a:pt x="2368106" y="24955"/>
                </a:cubicBezTo>
                <a:cubicBezTo>
                  <a:pt x="2379917" y="41720"/>
                  <a:pt x="2378774" y="66675"/>
                  <a:pt x="2364486" y="100013"/>
                </a:cubicBezTo>
                <a:lnTo>
                  <a:pt x="1171480" y="2778919"/>
                </a:lnTo>
                <a:cubicBezTo>
                  <a:pt x="1166717" y="2788539"/>
                  <a:pt x="1166717" y="2797969"/>
                  <a:pt x="1171480" y="2807494"/>
                </a:cubicBezTo>
                <a:cubicBezTo>
                  <a:pt x="1176147" y="2817114"/>
                  <a:pt x="1183291" y="2821781"/>
                  <a:pt x="1192911" y="2821781"/>
                </a:cubicBezTo>
                <a:lnTo>
                  <a:pt x="2278761" y="2821781"/>
                </a:lnTo>
                <a:cubicBezTo>
                  <a:pt x="2302574" y="2821781"/>
                  <a:pt x="2314480" y="2809970"/>
                  <a:pt x="2314480" y="2786063"/>
                </a:cubicBezTo>
                <a:lnTo>
                  <a:pt x="2314480" y="1900238"/>
                </a:lnTo>
                <a:cubicBezTo>
                  <a:pt x="2314480" y="1876425"/>
                  <a:pt x="2322767" y="1856232"/>
                  <a:pt x="2339435" y="1839468"/>
                </a:cubicBezTo>
                <a:cubicBezTo>
                  <a:pt x="2356104" y="1822704"/>
                  <a:pt x="2376297" y="1814513"/>
                  <a:pt x="2400205" y="1814513"/>
                </a:cubicBezTo>
                <a:lnTo>
                  <a:pt x="3236024" y="1814513"/>
                </a:lnTo>
                <a:cubicBezTo>
                  <a:pt x="3259836" y="1814513"/>
                  <a:pt x="3280029" y="1822895"/>
                  <a:pt x="3296793" y="1839468"/>
                </a:cubicBezTo>
                <a:cubicBezTo>
                  <a:pt x="3313462" y="1856232"/>
                  <a:pt x="3321749" y="1876425"/>
                  <a:pt x="3321749" y="1900238"/>
                </a:cubicBezTo>
                <a:lnTo>
                  <a:pt x="3321749" y="2786063"/>
                </a:lnTo>
                <a:cubicBezTo>
                  <a:pt x="3321749" y="2809970"/>
                  <a:pt x="3333560" y="2821781"/>
                  <a:pt x="3357467" y="2821781"/>
                </a:cubicBezTo>
                <a:lnTo>
                  <a:pt x="3664649" y="2821781"/>
                </a:lnTo>
                <a:cubicBezTo>
                  <a:pt x="3688461" y="2821781"/>
                  <a:pt x="3708654" y="2830163"/>
                  <a:pt x="3725418" y="2846737"/>
                </a:cubicBezTo>
                <a:lnTo>
                  <a:pt x="3725418" y="2846832"/>
                </a:lnTo>
                <a:cubicBezTo>
                  <a:pt x="3742087" y="2863596"/>
                  <a:pt x="3750374" y="2883789"/>
                  <a:pt x="3750374" y="2907602"/>
                </a:cubicBezTo>
                <a:lnTo>
                  <a:pt x="3750374" y="3629120"/>
                </a:lnTo>
                <a:cubicBezTo>
                  <a:pt x="3750374" y="3653028"/>
                  <a:pt x="3741991" y="3673221"/>
                  <a:pt x="3725418" y="3689890"/>
                </a:cubicBezTo>
                <a:cubicBezTo>
                  <a:pt x="3708845" y="3706559"/>
                  <a:pt x="3688461" y="3714845"/>
                  <a:pt x="3664649" y="3714845"/>
                </a:cubicBezTo>
                <a:lnTo>
                  <a:pt x="3357467" y="3714845"/>
                </a:lnTo>
                <a:cubicBezTo>
                  <a:pt x="3333560" y="3714845"/>
                  <a:pt x="3321749" y="3726752"/>
                  <a:pt x="3321749" y="3750564"/>
                </a:cubicBezTo>
                <a:lnTo>
                  <a:pt x="3321749" y="4914996"/>
                </a:lnTo>
                <a:cubicBezTo>
                  <a:pt x="3321749" y="4938903"/>
                  <a:pt x="3313366" y="4959096"/>
                  <a:pt x="3296793" y="4975765"/>
                </a:cubicBezTo>
                <a:cubicBezTo>
                  <a:pt x="3280220" y="4992434"/>
                  <a:pt x="3259836" y="5000721"/>
                  <a:pt x="3236024" y="5000721"/>
                </a:cubicBezTo>
                <a:lnTo>
                  <a:pt x="2400205" y="5000721"/>
                </a:lnTo>
                <a:cubicBezTo>
                  <a:pt x="2376297" y="5000721"/>
                  <a:pt x="2356104" y="4992434"/>
                  <a:pt x="2339435" y="4975765"/>
                </a:cubicBezTo>
                <a:cubicBezTo>
                  <a:pt x="2322671" y="4959096"/>
                  <a:pt x="2314480" y="4938903"/>
                  <a:pt x="2314480" y="4914996"/>
                </a:cubicBezTo>
                <a:lnTo>
                  <a:pt x="2314480" y="3750564"/>
                </a:lnTo>
                <a:cubicBezTo>
                  <a:pt x="2314480" y="3726752"/>
                  <a:pt x="2302574" y="3714845"/>
                  <a:pt x="2278761" y="3714845"/>
                </a:cubicBezTo>
                <a:lnTo>
                  <a:pt x="85725" y="3714845"/>
                </a:lnTo>
                <a:cubicBezTo>
                  <a:pt x="61817" y="3714845"/>
                  <a:pt x="41624" y="3706559"/>
                  <a:pt x="24955" y="3689890"/>
                </a:cubicBezTo>
                <a:cubicBezTo>
                  <a:pt x="8192" y="3673221"/>
                  <a:pt x="0" y="3653028"/>
                  <a:pt x="0" y="3629120"/>
                </a:cubicBezTo>
                <a:lnTo>
                  <a:pt x="0" y="3057620"/>
                </a:lnTo>
                <a:cubicBezTo>
                  <a:pt x="0" y="3029045"/>
                  <a:pt x="7144" y="2993327"/>
                  <a:pt x="21431" y="2950464"/>
                </a:cubicBezTo>
                <a:lnTo>
                  <a:pt x="1307306" y="64294"/>
                </a:lnTo>
                <a:cubicBezTo>
                  <a:pt x="1326261" y="21431"/>
                  <a:pt x="1359694" y="0"/>
                  <a:pt x="1407319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A3D42705-9CAC-7795-9C39-FA8BA1380E5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arbakzent links">
            <a:extLst>
              <a:ext uri="{FF2B5EF4-FFF2-40B4-BE49-F238E27FC236}">
                <a16:creationId xmlns:a16="http://schemas.microsoft.com/office/drawing/2014/main" id="{823061C4-330A-23AD-B897-F53ECF5A9C2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EDF5F67-587E-5A7E-B148-A90DF4C0ACDA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5" name="Textplatzhalter 6">
            <a:extLst>
              <a:ext uri="{FF2B5EF4-FFF2-40B4-BE49-F238E27FC236}">
                <a16:creationId xmlns:a16="http://schemas.microsoft.com/office/drawing/2014/main" id="{A77E072F-DA22-4F5C-F5EB-8BDE4F9EA004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1095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, Diagramme, Tabellen Layou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E5F28EF2-A365-7570-3606-DE3F28CBF1B6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235927" y="1107831"/>
            <a:ext cx="11720146" cy="464233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85000"/>
              </a:lnSpc>
            </a:pPr>
            <a:r>
              <a:rPr lang="de-DE" sz="12500" dirty="0">
                <a:solidFill>
                  <a:schemeClr val="bg1"/>
                </a:solidFill>
              </a:rPr>
              <a:t>Texte</a:t>
            </a:r>
            <a:br>
              <a:rPr lang="de-DE" sz="12500" dirty="0">
                <a:solidFill>
                  <a:schemeClr val="bg1"/>
                </a:solidFill>
              </a:rPr>
            </a:br>
            <a:r>
              <a:rPr lang="de-DE" sz="12500" dirty="0">
                <a:solidFill>
                  <a:schemeClr val="bg1"/>
                </a:solidFill>
              </a:rPr>
              <a:t>Diagramme Tabellen</a:t>
            </a:r>
            <a:br>
              <a:rPr lang="de-DE" sz="12500" dirty="0">
                <a:solidFill>
                  <a:schemeClr val="bg1"/>
                </a:solidFill>
              </a:rPr>
            </a:br>
            <a:r>
              <a:rPr lang="de-DE" sz="12500" dirty="0">
                <a:solidFill>
                  <a:schemeClr val="bg1"/>
                </a:solidFill>
              </a:rPr>
              <a:t>Layouts</a:t>
            </a:r>
          </a:p>
        </p:txBody>
      </p:sp>
    </p:spTree>
    <p:extLst>
      <p:ext uri="{BB962C8B-B14F-4D97-AF65-F5344CB8AC3E}">
        <p14:creationId xmlns:p14="http://schemas.microsoft.com/office/powerpoint/2010/main" val="264353937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42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3C3C712C-3D51-0DC3-AE51-3354450B0CC2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2"/>
            </p:custDataLst>
          </p:nvPr>
        </p:nvSpPr>
        <p:spPr>
          <a:xfrm>
            <a:off x="4171133" y="938247"/>
            <a:ext cx="7300868" cy="4963961"/>
          </a:xfrm>
          <a:custGeom>
            <a:avLst/>
            <a:gdLst>
              <a:gd name="csX0" fmla="*/ 1407319 w 7438988"/>
              <a:gd name="csY0" fmla="*/ 57150 h 5057871"/>
              <a:gd name="csX1" fmla="*/ 2300289 w 7438988"/>
              <a:gd name="csY1" fmla="*/ 57150 h 5057871"/>
              <a:gd name="csX2" fmla="*/ 2368106 w 7438988"/>
              <a:gd name="csY2" fmla="*/ 82105 h 5057871"/>
              <a:gd name="csX3" fmla="*/ 2364486 w 7438988"/>
              <a:gd name="csY3" fmla="*/ 157163 h 5057871"/>
              <a:gd name="csX4" fmla="*/ 1171480 w 7438988"/>
              <a:gd name="csY4" fmla="*/ 2836069 h 5057871"/>
              <a:gd name="csX5" fmla="*/ 1171480 w 7438988"/>
              <a:gd name="csY5" fmla="*/ 2864644 h 5057871"/>
              <a:gd name="csX6" fmla="*/ 1192911 w 7438988"/>
              <a:gd name="csY6" fmla="*/ 2878931 h 5057871"/>
              <a:gd name="csX7" fmla="*/ 2278761 w 7438988"/>
              <a:gd name="csY7" fmla="*/ 2878931 h 5057871"/>
              <a:gd name="csX8" fmla="*/ 2314481 w 7438988"/>
              <a:gd name="csY8" fmla="*/ 2843213 h 5057871"/>
              <a:gd name="csX9" fmla="*/ 2314481 w 7438988"/>
              <a:gd name="csY9" fmla="*/ 1957388 h 5057871"/>
              <a:gd name="csX10" fmla="*/ 2339436 w 7438988"/>
              <a:gd name="csY10" fmla="*/ 1896618 h 5057871"/>
              <a:gd name="csX11" fmla="*/ 2400206 w 7438988"/>
              <a:gd name="csY11" fmla="*/ 1871663 h 5057871"/>
              <a:gd name="csX12" fmla="*/ 3236024 w 7438988"/>
              <a:gd name="csY12" fmla="*/ 1871663 h 5057871"/>
              <a:gd name="csX13" fmla="*/ 3296794 w 7438988"/>
              <a:gd name="csY13" fmla="*/ 1896618 h 5057871"/>
              <a:gd name="csX14" fmla="*/ 3321749 w 7438988"/>
              <a:gd name="csY14" fmla="*/ 1957388 h 5057871"/>
              <a:gd name="csX15" fmla="*/ 3321749 w 7438988"/>
              <a:gd name="csY15" fmla="*/ 2843213 h 5057871"/>
              <a:gd name="csX16" fmla="*/ 3357467 w 7438988"/>
              <a:gd name="csY16" fmla="*/ 2878931 h 5057871"/>
              <a:gd name="csX17" fmla="*/ 3664650 w 7438988"/>
              <a:gd name="csY17" fmla="*/ 2878931 h 5057871"/>
              <a:gd name="csX18" fmla="*/ 3725420 w 7438988"/>
              <a:gd name="csY18" fmla="*/ 2903887 h 5057871"/>
              <a:gd name="csX19" fmla="*/ 3725420 w 7438988"/>
              <a:gd name="csY19" fmla="*/ 2903982 h 5057871"/>
              <a:gd name="csX20" fmla="*/ 3750374 w 7438988"/>
              <a:gd name="csY20" fmla="*/ 2964752 h 5057871"/>
              <a:gd name="csX21" fmla="*/ 3750374 w 7438988"/>
              <a:gd name="csY21" fmla="*/ 3686270 h 5057871"/>
              <a:gd name="csX22" fmla="*/ 3725420 w 7438988"/>
              <a:gd name="csY22" fmla="*/ 3747040 h 5057871"/>
              <a:gd name="csX23" fmla="*/ 3664650 w 7438988"/>
              <a:gd name="csY23" fmla="*/ 3771995 h 5057871"/>
              <a:gd name="csX24" fmla="*/ 3357467 w 7438988"/>
              <a:gd name="csY24" fmla="*/ 3771995 h 5057871"/>
              <a:gd name="csX25" fmla="*/ 3321749 w 7438988"/>
              <a:gd name="csY25" fmla="*/ 3807714 h 5057871"/>
              <a:gd name="csX26" fmla="*/ 3321749 w 7438988"/>
              <a:gd name="csY26" fmla="*/ 4972146 h 5057871"/>
              <a:gd name="csX27" fmla="*/ 3296794 w 7438988"/>
              <a:gd name="csY27" fmla="*/ 5032915 h 5057871"/>
              <a:gd name="csX28" fmla="*/ 3236024 w 7438988"/>
              <a:gd name="csY28" fmla="*/ 5057871 h 5057871"/>
              <a:gd name="csX29" fmla="*/ 2400206 w 7438988"/>
              <a:gd name="csY29" fmla="*/ 5057871 h 5057871"/>
              <a:gd name="csX30" fmla="*/ 2339436 w 7438988"/>
              <a:gd name="csY30" fmla="*/ 5032915 h 5057871"/>
              <a:gd name="csX31" fmla="*/ 2314481 w 7438988"/>
              <a:gd name="csY31" fmla="*/ 4972146 h 5057871"/>
              <a:gd name="csX32" fmla="*/ 2314481 w 7438988"/>
              <a:gd name="csY32" fmla="*/ 3807714 h 5057871"/>
              <a:gd name="csX33" fmla="*/ 2278761 w 7438988"/>
              <a:gd name="csY33" fmla="*/ 3771995 h 5057871"/>
              <a:gd name="csX34" fmla="*/ 85726 w 7438988"/>
              <a:gd name="csY34" fmla="*/ 3771995 h 5057871"/>
              <a:gd name="csX35" fmla="*/ 24956 w 7438988"/>
              <a:gd name="csY35" fmla="*/ 3747040 h 5057871"/>
              <a:gd name="csX36" fmla="*/ 0 w 7438988"/>
              <a:gd name="csY36" fmla="*/ 3686270 h 5057871"/>
              <a:gd name="csX37" fmla="*/ 0 w 7438988"/>
              <a:gd name="csY37" fmla="*/ 3114770 h 5057871"/>
              <a:gd name="csX38" fmla="*/ 21431 w 7438988"/>
              <a:gd name="csY38" fmla="*/ 3007614 h 5057871"/>
              <a:gd name="csX39" fmla="*/ 1307307 w 7438988"/>
              <a:gd name="csY39" fmla="*/ 121444 h 5057871"/>
              <a:gd name="csX40" fmla="*/ 1407319 w 7438988"/>
              <a:gd name="csY40" fmla="*/ 57150 h 5057871"/>
              <a:gd name="csX41" fmla="*/ 5681625 w 7438988"/>
              <a:gd name="csY41" fmla="*/ 0 h 5057871"/>
              <a:gd name="csX42" fmla="*/ 6563831 w 7438988"/>
              <a:gd name="csY42" fmla="*/ 189357 h 5057871"/>
              <a:gd name="csX43" fmla="*/ 7142474 w 7438988"/>
              <a:gd name="csY43" fmla="*/ 700089 h 5057871"/>
              <a:gd name="csX44" fmla="*/ 7346119 w 7438988"/>
              <a:gd name="csY44" fmla="*/ 1414463 h 5057871"/>
              <a:gd name="csX45" fmla="*/ 7196100 w 7438988"/>
              <a:gd name="csY45" fmla="*/ 2028825 h 5057871"/>
              <a:gd name="csX46" fmla="*/ 6746044 w 7438988"/>
              <a:gd name="csY46" fmla="*/ 2707482 h 5057871"/>
              <a:gd name="csX47" fmla="*/ 6267413 w 7438988"/>
              <a:gd name="csY47" fmla="*/ 3257550 h 5057871"/>
              <a:gd name="csX48" fmla="*/ 5503031 w 7438988"/>
              <a:gd name="csY48" fmla="*/ 4043363 h 5057871"/>
              <a:gd name="csX49" fmla="*/ 5395875 w 7438988"/>
              <a:gd name="csY49" fmla="*/ 4150519 h 5057871"/>
              <a:gd name="csX50" fmla="*/ 5388731 w 7438988"/>
              <a:gd name="csY50" fmla="*/ 4179094 h 5057871"/>
              <a:gd name="csX51" fmla="*/ 5417306 w 7438988"/>
              <a:gd name="csY51" fmla="*/ 4193381 h 5057871"/>
              <a:gd name="csX52" fmla="*/ 7353263 w 7438988"/>
              <a:gd name="csY52" fmla="*/ 4193381 h 5057871"/>
              <a:gd name="csX53" fmla="*/ 7414032 w 7438988"/>
              <a:gd name="csY53" fmla="*/ 4218337 h 5057871"/>
              <a:gd name="csX54" fmla="*/ 7438988 w 7438988"/>
              <a:gd name="csY54" fmla="*/ 4279106 h 5057871"/>
              <a:gd name="csX55" fmla="*/ 7438988 w 7438988"/>
              <a:gd name="csY55" fmla="*/ 4972050 h 5057871"/>
              <a:gd name="csX56" fmla="*/ 7414032 w 7438988"/>
              <a:gd name="csY56" fmla="*/ 5032820 h 5057871"/>
              <a:gd name="csX57" fmla="*/ 7353263 w 7438988"/>
              <a:gd name="csY57" fmla="*/ 5057775 h 5057871"/>
              <a:gd name="csX58" fmla="*/ 4138575 w 7438988"/>
              <a:gd name="csY58" fmla="*/ 5057775 h 5057871"/>
              <a:gd name="csX59" fmla="*/ 4077805 w 7438988"/>
              <a:gd name="csY59" fmla="*/ 5032820 h 5057871"/>
              <a:gd name="csX60" fmla="*/ 4052850 w 7438988"/>
              <a:gd name="csY60" fmla="*/ 4972050 h 5057871"/>
              <a:gd name="csX61" fmla="*/ 4052850 w 7438988"/>
              <a:gd name="csY61" fmla="*/ 4314825 h 5057871"/>
              <a:gd name="csX62" fmla="*/ 4095713 w 7438988"/>
              <a:gd name="csY62" fmla="*/ 4207669 h 5057871"/>
              <a:gd name="csX63" fmla="*/ 4810088 w 7438988"/>
              <a:gd name="csY63" fmla="*/ 3461099 h 5057871"/>
              <a:gd name="csX64" fmla="*/ 5267288 w 7438988"/>
              <a:gd name="csY64" fmla="*/ 2957417 h 5057871"/>
              <a:gd name="csX65" fmla="*/ 5674481 w 7438988"/>
              <a:gd name="csY65" fmla="*/ 2507361 h 5057871"/>
              <a:gd name="csX66" fmla="*/ 6324563 w 7438988"/>
              <a:gd name="csY66" fmla="*/ 1435799 h 5057871"/>
              <a:gd name="csX67" fmla="*/ 6145969 w 7438988"/>
              <a:gd name="csY67" fmla="*/ 1025081 h 5057871"/>
              <a:gd name="csX68" fmla="*/ 5681625 w 7438988"/>
              <a:gd name="csY68" fmla="*/ 864300 h 5057871"/>
              <a:gd name="csX69" fmla="*/ 5217281 w 7438988"/>
              <a:gd name="csY69" fmla="*/ 1025081 h 5057871"/>
              <a:gd name="csX70" fmla="*/ 5038688 w 7438988"/>
              <a:gd name="csY70" fmla="*/ 1450086 h 5057871"/>
              <a:gd name="csX71" fmla="*/ 5038688 w 7438988"/>
              <a:gd name="csY71" fmla="*/ 1628681 h 5057871"/>
              <a:gd name="csX72" fmla="*/ 5013732 w 7438988"/>
              <a:gd name="csY72" fmla="*/ 1689449 h 5057871"/>
              <a:gd name="csX73" fmla="*/ 4952963 w 7438988"/>
              <a:gd name="csY73" fmla="*/ 1714405 h 5057871"/>
              <a:gd name="csX74" fmla="*/ 4110000 w 7438988"/>
              <a:gd name="csY74" fmla="*/ 1714405 h 5057871"/>
              <a:gd name="csX75" fmla="*/ 4049230 w 7438988"/>
              <a:gd name="csY75" fmla="*/ 1689449 h 5057871"/>
              <a:gd name="csX76" fmla="*/ 4024275 w 7438988"/>
              <a:gd name="csY76" fmla="*/ 1628681 h 5057871"/>
              <a:gd name="csX77" fmla="*/ 4024275 w 7438988"/>
              <a:gd name="csY77" fmla="*/ 1292924 h 5057871"/>
              <a:gd name="csX78" fmla="*/ 4267163 w 7438988"/>
              <a:gd name="csY78" fmla="*/ 610743 h 5057871"/>
              <a:gd name="csX79" fmla="*/ 4856570 w 7438988"/>
              <a:gd name="csY79" fmla="*/ 157163 h 5057871"/>
              <a:gd name="csX80" fmla="*/ 5681625 w 7438988"/>
              <a:gd name="csY80" fmla="*/ 0 h 50578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</a:cxnLst>
            <a:rect l="l" t="t" r="r" b="b"/>
            <a:pathLst>
              <a:path w="7438988" h="5057871">
                <a:moveTo>
                  <a:pt x="1407319" y="57150"/>
                </a:moveTo>
                <a:lnTo>
                  <a:pt x="2300289" y="57150"/>
                </a:lnTo>
                <a:cubicBezTo>
                  <a:pt x="2333530" y="57150"/>
                  <a:pt x="2356199" y="65532"/>
                  <a:pt x="2368106" y="82105"/>
                </a:cubicBezTo>
                <a:cubicBezTo>
                  <a:pt x="2379918" y="98870"/>
                  <a:pt x="2378774" y="123825"/>
                  <a:pt x="2364486" y="157163"/>
                </a:cubicBezTo>
                <a:lnTo>
                  <a:pt x="1171480" y="2836069"/>
                </a:lnTo>
                <a:cubicBezTo>
                  <a:pt x="1166717" y="2845689"/>
                  <a:pt x="1166717" y="2855119"/>
                  <a:pt x="1171480" y="2864644"/>
                </a:cubicBezTo>
                <a:cubicBezTo>
                  <a:pt x="1176147" y="2874264"/>
                  <a:pt x="1183292" y="2878931"/>
                  <a:pt x="1192911" y="2878931"/>
                </a:cubicBezTo>
                <a:lnTo>
                  <a:pt x="2278761" y="2878931"/>
                </a:lnTo>
                <a:cubicBezTo>
                  <a:pt x="2302574" y="2878931"/>
                  <a:pt x="2314481" y="2867120"/>
                  <a:pt x="2314481" y="2843213"/>
                </a:cubicBezTo>
                <a:lnTo>
                  <a:pt x="2314481" y="1957388"/>
                </a:lnTo>
                <a:cubicBezTo>
                  <a:pt x="2314481" y="1933575"/>
                  <a:pt x="2322768" y="1913382"/>
                  <a:pt x="2339436" y="1896618"/>
                </a:cubicBezTo>
                <a:cubicBezTo>
                  <a:pt x="2356104" y="1879854"/>
                  <a:pt x="2376297" y="1871663"/>
                  <a:pt x="2400206" y="1871663"/>
                </a:cubicBezTo>
                <a:lnTo>
                  <a:pt x="3236024" y="1871663"/>
                </a:lnTo>
                <a:cubicBezTo>
                  <a:pt x="3259836" y="1871663"/>
                  <a:pt x="3280029" y="1880045"/>
                  <a:pt x="3296794" y="1896618"/>
                </a:cubicBezTo>
                <a:cubicBezTo>
                  <a:pt x="3313462" y="1913382"/>
                  <a:pt x="3321749" y="1933575"/>
                  <a:pt x="3321749" y="1957388"/>
                </a:cubicBezTo>
                <a:lnTo>
                  <a:pt x="3321749" y="2843213"/>
                </a:lnTo>
                <a:cubicBezTo>
                  <a:pt x="3321749" y="2867120"/>
                  <a:pt x="3333560" y="2878931"/>
                  <a:pt x="3357467" y="2878931"/>
                </a:cubicBezTo>
                <a:lnTo>
                  <a:pt x="3664650" y="2878931"/>
                </a:lnTo>
                <a:cubicBezTo>
                  <a:pt x="3688461" y="2878931"/>
                  <a:pt x="3708654" y="2887313"/>
                  <a:pt x="3725420" y="2903887"/>
                </a:cubicBezTo>
                <a:lnTo>
                  <a:pt x="3725420" y="2903982"/>
                </a:lnTo>
                <a:cubicBezTo>
                  <a:pt x="3742088" y="2920746"/>
                  <a:pt x="3750374" y="2940939"/>
                  <a:pt x="3750374" y="2964752"/>
                </a:cubicBezTo>
                <a:lnTo>
                  <a:pt x="3750374" y="3686270"/>
                </a:lnTo>
                <a:cubicBezTo>
                  <a:pt x="3750374" y="3710178"/>
                  <a:pt x="3741993" y="3730371"/>
                  <a:pt x="3725420" y="3747040"/>
                </a:cubicBezTo>
                <a:cubicBezTo>
                  <a:pt x="3708845" y="3763709"/>
                  <a:pt x="3688461" y="3771995"/>
                  <a:pt x="3664650" y="3771995"/>
                </a:cubicBezTo>
                <a:lnTo>
                  <a:pt x="3357467" y="3771995"/>
                </a:lnTo>
                <a:cubicBezTo>
                  <a:pt x="3333560" y="3771995"/>
                  <a:pt x="3321749" y="3783902"/>
                  <a:pt x="3321749" y="3807714"/>
                </a:cubicBezTo>
                <a:lnTo>
                  <a:pt x="3321749" y="4972146"/>
                </a:lnTo>
                <a:cubicBezTo>
                  <a:pt x="3321749" y="4996053"/>
                  <a:pt x="3313367" y="5016246"/>
                  <a:pt x="3296794" y="5032915"/>
                </a:cubicBezTo>
                <a:cubicBezTo>
                  <a:pt x="3280220" y="5049584"/>
                  <a:pt x="3259836" y="5057871"/>
                  <a:pt x="3236024" y="5057871"/>
                </a:cubicBezTo>
                <a:lnTo>
                  <a:pt x="2400206" y="5057871"/>
                </a:lnTo>
                <a:cubicBezTo>
                  <a:pt x="2376297" y="5057871"/>
                  <a:pt x="2356104" y="5049584"/>
                  <a:pt x="2339436" y="5032915"/>
                </a:cubicBezTo>
                <a:cubicBezTo>
                  <a:pt x="2322672" y="5016246"/>
                  <a:pt x="2314481" y="4996053"/>
                  <a:pt x="2314481" y="4972146"/>
                </a:cubicBezTo>
                <a:lnTo>
                  <a:pt x="2314481" y="3807714"/>
                </a:lnTo>
                <a:cubicBezTo>
                  <a:pt x="2314481" y="3783902"/>
                  <a:pt x="2302574" y="3771995"/>
                  <a:pt x="2278761" y="3771995"/>
                </a:cubicBezTo>
                <a:lnTo>
                  <a:pt x="85726" y="3771995"/>
                </a:lnTo>
                <a:cubicBezTo>
                  <a:pt x="61818" y="3771995"/>
                  <a:pt x="41624" y="3763709"/>
                  <a:pt x="24956" y="3747040"/>
                </a:cubicBezTo>
                <a:cubicBezTo>
                  <a:pt x="8192" y="3730371"/>
                  <a:pt x="0" y="3710178"/>
                  <a:pt x="0" y="3686270"/>
                </a:cubicBezTo>
                <a:lnTo>
                  <a:pt x="0" y="3114770"/>
                </a:lnTo>
                <a:cubicBezTo>
                  <a:pt x="0" y="3086195"/>
                  <a:pt x="7145" y="3050477"/>
                  <a:pt x="21431" y="3007614"/>
                </a:cubicBezTo>
                <a:lnTo>
                  <a:pt x="1307307" y="121444"/>
                </a:lnTo>
                <a:cubicBezTo>
                  <a:pt x="1326261" y="78581"/>
                  <a:pt x="1359695" y="57150"/>
                  <a:pt x="1407319" y="57150"/>
                </a:cubicBezTo>
                <a:close/>
                <a:moveTo>
                  <a:pt x="5681625" y="0"/>
                </a:moveTo>
                <a:cubicBezTo>
                  <a:pt x="6019763" y="0"/>
                  <a:pt x="6313895" y="63151"/>
                  <a:pt x="6563831" y="189357"/>
                </a:cubicBezTo>
                <a:cubicBezTo>
                  <a:pt x="6813862" y="315563"/>
                  <a:pt x="7006743" y="485775"/>
                  <a:pt x="7142474" y="700089"/>
                </a:cubicBezTo>
                <a:cubicBezTo>
                  <a:pt x="7278206" y="914400"/>
                  <a:pt x="7346119" y="1152620"/>
                  <a:pt x="7346119" y="1414463"/>
                </a:cubicBezTo>
                <a:cubicBezTo>
                  <a:pt x="7346119" y="1614489"/>
                  <a:pt x="7296113" y="1819275"/>
                  <a:pt x="7196100" y="2028825"/>
                </a:cubicBezTo>
                <a:cubicBezTo>
                  <a:pt x="7096088" y="2238471"/>
                  <a:pt x="6946069" y="2464594"/>
                  <a:pt x="6746044" y="2707482"/>
                </a:cubicBezTo>
                <a:cubicBezTo>
                  <a:pt x="6598406" y="2893219"/>
                  <a:pt x="6438863" y="3076575"/>
                  <a:pt x="6267413" y="3257550"/>
                </a:cubicBezTo>
                <a:cubicBezTo>
                  <a:pt x="6095963" y="3438620"/>
                  <a:pt x="5841169" y="3700463"/>
                  <a:pt x="5503031" y="4043363"/>
                </a:cubicBezTo>
                <a:lnTo>
                  <a:pt x="5395875" y="4150519"/>
                </a:lnTo>
                <a:cubicBezTo>
                  <a:pt x="5386255" y="4160139"/>
                  <a:pt x="5383969" y="4169569"/>
                  <a:pt x="5388731" y="4179094"/>
                </a:cubicBezTo>
                <a:cubicBezTo>
                  <a:pt x="5393398" y="4188714"/>
                  <a:pt x="5403019" y="4193381"/>
                  <a:pt x="5417306" y="4193381"/>
                </a:cubicBezTo>
                <a:lnTo>
                  <a:pt x="7353263" y="4193381"/>
                </a:lnTo>
                <a:cubicBezTo>
                  <a:pt x="7377075" y="4193381"/>
                  <a:pt x="7397268" y="4201764"/>
                  <a:pt x="7414032" y="4218337"/>
                </a:cubicBezTo>
                <a:cubicBezTo>
                  <a:pt x="7430701" y="4235101"/>
                  <a:pt x="7438988" y="4255294"/>
                  <a:pt x="7438988" y="4279106"/>
                </a:cubicBezTo>
                <a:lnTo>
                  <a:pt x="7438988" y="4972050"/>
                </a:lnTo>
                <a:cubicBezTo>
                  <a:pt x="7438988" y="4995958"/>
                  <a:pt x="7430606" y="5016151"/>
                  <a:pt x="7414032" y="5032820"/>
                </a:cubicBezTo>
                <a:cubicBezTo>
                  <a:pt x="7397459" y="5049489"/>
                  <a:pt x="7377075" y="5057775"/>
                  <a:pt x="7353263" y="5057775"/>
                </a:cubicBezTo>
                <a:lnTo>
                  <a:pt x="4138575" y="5057775"/>
                </a:lnTo>
                <a:cubicBezTo>
                  <a:pt x="4114667" y="5057775"/>
                  <a:pt x="4094476" y="5049489"/>
                  <a:pt x="4077805" y="5032820"/>
                </a:cubicBezTo>
                <a:cubicBezTo>
                  <a:pt x="4061042" y="5016151"/>
                  <a:pt x="4052850" y="4995958"/>
                  <a:pt x="4052850" y="4972050"/>
                </a:cubicBezTo>
                <a:lnTo>
                  <a:pt x="4052850" y="4314825"/>
                </a:lnTo>
                <a:cubicBezTo>
                  <a:pt x="4052850" y="4271963"/>
                  <a:pt x="4067138" y="4236244"/>
                  <a:pt x="4095713" y="4207669"/>
                </a:cubicBezTo>
                <a:cubicBezTo>
                  <a:pt x="4328980" y="3979069"/>
                  <a:pt x="4567200" y="3730276"/>
                  <a:pt x="4810088" y="3461099"/>
                </a:cubicBezTo>
                <a:cubicBezTo>
                  <a:pt x="5052975" y="3192113"/>
                  <a:pt x="5205375" y="3024188"/>
                  <a:pt x="5267288" y="2957417"/>
                </a:cubicBezTo>
                <a:cubicBezTo>
                  <a:pt x="5400542" y="2800255"/>
                  <a:pt x="5536273" y="2650236"/>
                  <a:pt x="5674481" y="2507361"/>
                </a:cubicBezTo>
                <a:cubicBezTo>
                  <a:pt x="6107773" y="2026350"/>
                  <a:pt x="6324563" y="1669161"/>
                  <a:pt x="6324563" y="1435799"/>
                </a:cubicBezTo>
                <a:cubicBezTo>
                  <a:pt x="6324563" y="1269112"/>
                  <a:pt x="6264936" y="1132142"/>
                  <a:pt x="6145969" y="1025081"/>
                </a:cubicBezTo>
                <a:cubicBezTo>
                  <a:pt x="6026906" y="917924"/>
                  <a:pt x="5872030" y="864300"/>
                  <a:pt x="5681625" y="864300"/>
                </a:cubicBezTo>
                <a:cubicBezTo>
                  <a:pt x="5491220" y="864300"/>
                  <a:pt x="5336248" y="917829"/>
                  <a:pt x="5217281" y="1025081"/>
                </a:cubicBezTo>
                <a:cubicBezTo>
                  <a:pt x="5098219" y="1132237"/>
                  <a:pt x="5038688" y="1273970"/>
                  <a:pt x="5038688" y="1450086"/>
                </a:cubicBezTo>
                <a:lnTo>
                  <a:pt x="5038688" y="1628681"/>
                </a:lnTo>
                <a:cubicBezTo>
                  <a:pt x="5038688" y="1652588"/>
                  <a:pt x="5030305" y="1672781"/>
                  <a:pt x="5013732" y="1689449"/>
                </a:cubicBezTo>
                <a:cubicBezTo>
                  <a:pt x="4997159" y="1706119"/>
                  <a:pt x="4976775" y="1714405"/>
                  <a:pt x="4952963" y="1714405"/>
                </a:cubicBezTo>
                <a:lnTo>
                  <a:pt x="4110000" y="1714405"/>
                </a:lnTo>
                <a:cubicBezTo>
                  <a:pt x="4086092" y="1714405"/>
                  <a:pt x="4065900" y="1706119"/>
                  <a:pt x="4049230" y="1689449"/>
                </a:cubicBezTo>
                <a:cubicBezTo>
                  <a:pt x="4032467" y="1672781"/>
                  <a:pt x="4024275" y="1652588"/>
                  <a:pt x="4024275" y="1628681"/>
                </a:cubicBezTo>
                <a:lnTo>
                  <a:pt x="4024275" y="1292924"/>
                </a:lnTo>
                <a:cubicBezTo>
                  <a:pt x="4038563" y="1035749"/>
                  <a:pt x="4119526" y="808387"/>
                  <a:pt x="4267163" y="610743"/>
                </a:cubicBezTo>
                <a:cubicBezTo>
                  <a:pt x="4414705" y="413196"/>
                  <a:pt x="4611205" y="261938"/>
                  <a:pt x="4856570" y="157163"/>
                </a:cubicBezTo>
                <a:cubicBezTo>
                  <a:pt x="5101838" y="52483"/>
                  <a:pt x="5376825" y="0"/>
                  <a:pt x="568162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39C5747-B340-5AAD-5B83-C310E9E7A456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9C166BBB-7CAE-5C2A-34F6-109CFF5A45FC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3130337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42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sz="800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sz="80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pPr/>
              <a:t>‹Nr.›</a:t>
            </a:fld>
            <a:endParaRPr lang="de-DE" sz="800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3C3C712C-3D51-0DC3-AE51-3354450B0CC2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1"/>
            </p:custDataLst>
          </p:nvPr>
        </p:nvSpPr>
        <p:spPr>
          <a:xfrm>
            <a:off x="4171133" y="938247"/>
            <a:ext cx="7300868" cy="4963961"/>
          </a:xfrm>
          <a:custGeom>
            <a:avLst/>
            <a:gdLst>
              <a:gd name="csX0" fmla="*/ 1407319 w 7438988"/>
              <a:gd name="csY0" fmla="*/ 57150 h 5057871"/>
              <a:gd name="csX1" fmla="*/ 2300289 w 7438988"/>
              <a:gd name="csY1" fmla="*/ 57150 h 5057871"/>
              <a:gd name="csX2" fmla="*/ 2368106 w 7438988"/>
              <a:gd name="csY2" fmla="*/ 82105 h 5057871"/>
              <a:gd name="csX3" fmla="*/ 2364486 w 7438988"/>
              <a:gd name="csY3" fmla="*/ 157163 h 5057871"/>
              <a:gd name="csX4" fmla="*/ 1171480 w 7438988"/>
              <a:gd name="csY4" fmla="*/ 2836069 h 5057871"/>
              <a:gd name="csX5" fmla="*/ 1171480 w 7438988"/>
              <a:gd name="csY5" fmla="*/ 2864644 h 5057871"/>
              <a:gd name="csX6" fmla="*/ 1192911 w 7438988"/>
              <a:gd name="csY6" fmla="*/ 2878931 h 5057871"/>
              <a:gd name="csX7" fmla="*/ 2278761 w 7438988"/>
              <a:gd name="csY7" fmla="*/ 2878931 h 5057871"/>
              <a:gd name="csX8" fmla="*/ 2314481 w 7438988"/>
              <a:gd name="csY8" fmla="*/ 2843213 h 5057871"/>
              <a:gd name="csX9" fmla="*/ 2314481 w 7438988"/>
              <a:gd name="csY9" fmla="*/ 1957388 h 5057871"/>
              <a:gd name="csX10" fmla="*/ 2339436 w 7438988"/>
              <a:gd name="csY10" fmla="*/ 1896618 h 5057871"/>
              <a:gd name="csX11" fmla="*/ 2400206 w 7438988"/>
              <a:gd name="csY11" fmla="*/ 1871663 h 5057871"/>
              <a:gd name="csX12" fmla="*/ 3236024 w 7438988"/>
              <a:gd name="csY12" fmla="*/ 1871663 h 5057871"/>
              <a:gd name="csX13" fmla="*/ 3296794 w 7438988"/>
              <a:gd name="csY13" fmla="*/ 1896618 h 5057871"/>
              <a:gd name="csX14" fmla="*/ 3321749 w 7438988"/>
              <a:gd name="csY14" fmla="*/ 1957388 h 5057871"/>
              <a:gd name="csX15" fmla="*/ 3321749 w 7438988"/>
              <a:gd name="csY15" fmla="*/ 2843213 h 5057871"/>
              <a:gd name="csX16" fmla="*/ 3357467 w 7438988"/>
              <a:gd name="csY16" fmla="*/ 2878931 h 5057871"/>
              <a:gd name="csX17" fmla="*/ 3664650 w 7438988"/>
              <a:gd name="csY17" fmla="*/ 2878931 h 5057871"/>
              <a:gd name="csX18" fmla="*/ 3725420 w 7438988"/>
              <a:gd name="csY18" fmla="*/ 2903887 h 5057871"/>
              <a:gd name="csX19" fmla="*/ 3725420 w 7438988"/>
              <a:gd name="csY19" fmla="*/ 2903982 h 5057871"/>
              <a:gd name="csX20" fmla="*/ 3750374 w 7438988"/>
              <a:gd name="csY20" fmla="*/ 2964752 h 5057871"/>
              <a:gd name="csX21" fmla="*/ 3750374 w 7438988"/>
              <a:gd name="csY21" fmla="*/ 3686270 h 5057871"/>
              <a:gd name="csX22" fmla="*/ 3725420 w 7438988"/>
              <a:gd name="csY22" fmla="*/ 3747040 h 5057871"/>
              <a:gd name="csX23" fmla="*/ 3664650 w 7438988"/>
              <a:gd name="csY23" fmla="*/ 3771995 h 5057871"/>
              <a:gd name="csX24" fmla="*/ 3357467 w 7438988"/>
              <a:gd name="csY24" fmla="*/ 3771995 h 5057871"/>
              <a:gd name="csX25" fmla="*/ 3321749 w 7438988"/>
              <a:gd name="csY25" fmla="*/ 3807714 h 5057871"/>
              <a:gd name="csX26" fmla="*/ 3321749 w 7438988"/>
              <a:gd name="csY26" fmla="*/ 4972146 h 5057871"/>
              <a:gd name="csX27" fmla="*/ 3296794 w 7438988"/>
              <a:gd name="csY27" fmla="*/ 5032915 h 5057871"/>
              <a:gd name="csX28" fmla="*/ 3236024 w 7438988"/>
              <a:gd name="csY28" fmla="*/ 5057871 h 5057871"/>
              <a:gd name="csX29" fmla="*/ 2400206 w 7438988"/>
              <a:gd name="csY29" fmla="*/ 5057871 h 5057871"/>
              <a:gd name="csX30" fmla="*/ 2339436 w 7438988"/>
              <a:gd name="csY30" fmla="*/ 5032915 h 5057871"/>
              <a:gd name="csX31" fmla="*/ 2314481 w 7438988"/>
              <a:gd name="csY31" fmla="*/ 4972146 h 5057871"/>
              <a:gd name="csX32" fmla="*/ 2314481 w 7438988"/>
              <a:gd name="csY32" fmla="*/ 3807714 h 5057871"/>
              <a:gd name="csX33" fmla="*/ 2278761 w 7438988"/>
              <a:gd name="csY33" fmla="*/ 3771995 h 5057871"/>
              <a:gd name="csX34" fmla="*/ 85726 w 7438988"/>
              <a:gd name="csY34" fmla="*/ 3771995 h 5057871"/>
              <a:gd name="csX35" fmla="*/ 24956 w 7438988"/>
              <a:gd name="csY35" fmla="*/ 3747040 h 5057871"/>
              <a:gd name="csX36" fmla="*/ 0 w 7438988"/>
              <a:gd name="csY36" fmla="*/ 3686270 h 5057871"/>
              <a:gd name="csX37" fmla="*/ 0 w 7438988"/>
              <a:gd name="csY37" fmla="*/ 3114770 h 5057871"/>
              <a:gd name="csX38" fmla="*/ 21431 w 7438988"/>
              <a:gd name="csY38" fmla="*/ 3007614 h 5057871"/>
              <a:gd name="csX39" fmla="*/ 1307307 w 7438988"/>
              <a:gd name="csY39" fmla="*/ 121444 h 5057871"/>
              <a:gd name="csX40" fmla="*/ 1407319 w 7438988"/>
              <a:gd name="csY40" fmla="*/ 57150 h 5057871"/>
              <a:gd name="csX41" fmla="*/ 5681625 w 7438988"/>
              <a:gd name="csY41" fmla="*/ 0 h 5057871"/>
              <a:gd name="csX42" fmla="*/ 6563831 w 7438988"/>
              <a:gd name="csY42" fmla="*/ 189357 h 5057871"/>
              <a:gd name="csX43" fmla="*/ 7142474 w 7438988"/>
              <a:gd name="csY43" fmla="*/ 700089 h 5057871"/>
              <a:gd name="csX44" fmla="*/ 7346119 w 7438988"/>
              <a:gd name="csY44" fmla="*/ 1414463 h 5057871"/>
              <a:gd name="csX45" fmla="*/ 7196100 w 7438988"/>
              <a:gd name="csY45" fmla="*/ 2028825 h 5057871"/>
              <a:gd name="csX46" fmla="*/ 6746044 w 7438988"/>
              <a:gd name="csY46" fmla="*/ 2707482 h 5057871"/>
              <a:gd name="csX47" fmla="*/ 6267413 w 7438988"/>
              <a:gd name="csY47" fmla="*/ 3257550 h 5057871"/>
              <a:gd name="csX48" fmla="*/ 5503031 w 7438988"/>
              <a:gd name="csY48" fmla="*/ 4043363 h 5057871"/>
              <a:gd name="csX49" fmla="*/ 5395875 w 7438988"/>
              <a:gd name="csY49" fmla="*/ 4150519 h 5057871"/>
              <a:gd name="csX50" fmla="*/ 5388731 w 7438988"/>
              <a:gd name="csY50" fmla="*/ 4179094 h 5057871"/>
              <a:gd name="csX51" fmla="*/ 5417306 w 7438988"/>
              <a:gd name="csY51" fmla="*/ 4193381 h 5057871"/>
              <a:gd name="csX52" fmla="*/ 7353263 w 7438988"/>
              <a:gd name="csY52" fmla="*/ 4193381 h 5057871"/>
              <a:gd name="csX53" fmla="*/ 7414032 w 7438988"/>
              <a:gd name="csY53" fmla="*/ 4218337 h 5057871"/>
              <a:gd name="csX54" fmla="*/ 7438988 w 7438988"/>
              <a:gd name="csY54" fmla="*/ 4279106 h 5057871"/>
              <a:gd name="csX55" fmla="*/ 7438988 w 7438988"/>
              <a:gd name="csY55" fmla="*/ 4972050 h 5057871"/>
              <a:gd name="csX56" fmla="*/ 7414032 w 7438988"/>
              <a:gd name="csY56" fmla="*/ 5032820 h 5057871"/>
              <a:gd name="csX57" fmla="*/ 7353263 w 7438988"/>
              <a:gd name="csY57" fmla="*/ 5057775 h 5057871"/>
              <a:gd name="csX58" fmla="*/ 4138575 w 7438988"/>
              <a:gd name="csY58" fmla="*/ 5057775 h 5057871"/>
              <a:gd name="csX59" fmla="*/ 4077805 w 7438988"/>
              <a:gd name="csY59" fmla="*/ 5032820 h 5057871"/>
              <a:gd name="csX60" fmla="*/ 4052850 w 7438988"/>
              <a:gd name="csY60" fmla="*/ 4972050 h 5057871"/>
              <a:gd name="csX61" fmla="*/ 4052850 w 7438988"/>
              <a:gd name="csY61" fmla="*/ 4314825 h 5057871"/>
              <a:gd name="csX62" fmla="*/ 4095713 w 7438988"/>
              <a:gd name="csY62" fmla="*/ 4207669 h 5057871"/>
              <a:gd name="csX63" fmla="*/ 4810088 w 7438988"/>
              <a:gd name="csY63" fmla="*/ 3461099 h 5057871"/>
              <a:gd name="csX64" fmla="*/ 5267288 w 7438988"/>
              <a:gd name="csY64" fmla="*/ 2957417 h 5057871"/>
              <a:gd name="csX65" fmla="*/ 5674481 w 7438988"/>
              <a:gd name="csY65" fmla="*/ 2507361 h 5057871"/>
              <a:gd name="csX66" fmla="*/ 6324563 w 7438988"/>
              <a:gd name="csY66" fmla="*/ 1435799 h 5057871"/>
              <a:gd name="csX67" fmla="*/ 6145969 w 7438988"/>
              <a:gd name="csY67" fmla="*/ 1025081 h 5057871"/>
              <a:gd name="csX68" fmla="*/ 5681625 w 7438988"/>
              <a:gd name="csY68" fmla="*/ 864300 h 5057871"/>
              <a:gd name="csX69" fmla="*/ 5217281 w 7438988"/>
              <a:gd name="csY69" fmla="*/ 1025081 h 5057871"/>
              <a:gd name="csX70" fmla="*/ 5038688 w 7438988"/>
              <a:gd name="csY70" fmla="*/ 1450086 h 5057871"/>
              <a:gd name="csX71" fmla="*/ 5038688 w 7438988"/>
              <a:gd name="csY71" fmla="*/ 1628681 h 5057871"/>
              <a:gd name="csX72" fmla="*/ 5013732 w 7438988"/>
              <a:gd name="csY72" fmla="*/ 1689449 h 5057871"/>
              <a:gd name="csX73" fmla="*/ 4952963 w 7438988"/>
              <a:gd name="csY73" fmla="*/ 1714405 h 5057871"/>
              <a:gd name="csX74" fmla="*/ 4110000 w 7438988"/>
              <a:gd name="csY74" fmla="*/ 1714405 h 5057871"/>
              <a:gd name="csX75" fmla="*/ 4049230 w 7438988"/>
              <a:gd name="csY75" fmla="*/ 1689449 h 5057871"/>
              <a:gd name="csX76" fmla="*/ 4024275 w 7438988"/>
              <a:gd name="csY76" fmla="*/ 1628681 h 5057871"/>
              <a:gd name="csX77" fmla="*/ 4024275 w 7438988"/>
              <a:gd name="csY77" fmla="*/ 1292924 h 5057871"/>
              <a:gd name="csX78" fmla="*/ 4267163 w 7438988"/>
              <a:gd name="csY78" fmla="*/ 610743 h 5057871"/>
              <a:gd name="csX79" fmla="*/ 4856570 w 7438988"/>
              <a:gd name="csY79" fmla="*/ 157163 h 5057871"/>
              <a:gd name="csX80" fmla="*/ 5681625 w 7438988"/>
              <a:gd name="csY80" fmla="*/ 0 h 50578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</a:cxnLst>
            <a:rect l="l" t="t" r="r" b="b"/>
            <a:pathLst>
              <a:path w="7438988" h="5057871">
                <a:moveTo>
                  <a:pt x="1407319" y="57150"/>
                </a:moveTo>
                <a:lnTo>
                  <a:pt x="2300289" y="57150"/>
                </a:lnTo>
                <a:cubicBezTo>
                  <a:pt x="2333530" y="57150"/>
                  <a:pt x="2356199" y="65532"/>
                  <a:pt x="2368106" y="82105"/>
                </a:cubicBezTo>
                <a:cubicBezTo>
                  <a:pt x="2379918" y="98870"/>
                  <a:pt x="2378774" y="123825"/>
                  <a:pt x="2364486" y="157163"/>
                </a:cubicBezTo>
                <a:lnTo>
                  <a:pt x="1171480" y="2836069"/>
                </a:lnTo>
                <a:cubicBezTo>
                  <a:pt x="1166717" y="2845689"/>
                  <a:pt x="1166717" y="2855119"/>
                  <a:pt x="1171480" y="2864644"/>
                </a:cubicBezTo>
                <a:cubicBezTo>
                  <a:pt x="1176147" y="2874264"/>
                  <a:pt x="1183292" y="2878931"/>
                  <a:pt x="1192911" y="2878931"/>
                </a:cubicBezTo>
                <a:lnTo>
                  <a:pt x="2278761" y="2878931"/>
                </a:lnTo>
                <a:cubicBezTo>
                  <a:pt x="2302574" y="2878931"/>
                  <a:pt x="2314481" y="2867120"/>
                  <a:pt x="2314481" y="2843213"/>
                </a:cubicBezTo>
                <a:lnTo>
                  <a:pt x="2314481" y="1957388"/>
                </a:lnTo>
                <a:cubicBezTo>
                  <a:pt x="2314481" y="1933575"/>
                  <a:pt x="2322768" y="1913382"/>
                  <a:pt x="2339436" y="1896618"/>
                </a:cubicBezTo>
                <a:cubicBezTo>
                  <a:pt x="2356104" y="1879854"/>
                  <a:pt x="2376297" y="1871663"/>
                  <a:pt x="2400206" y="1871663"/>
                </a:cubicBezTo>
                <a:lnTo>
                  <a:pt x="3236024" y="1871663"/>
                </a:lnTo>
                <a:cubicBezTo>
                  <a:pt x="3259836" y="1871663"/>
                  <a:pt x="3280029" y="1880045"/>
                  <a:pt x="3296794" y="1896618"/>
                </a:cubicBezTo>
                <a:cubicBezTo>
                  <a:pt x="3313462" y="1913382"/>
                  <a:pt x="3321749" y="1933575"/>
                  <a:pt x="3321749" y="1957388"/>
                </a:cubicBezTo>
                <a:lnTo>
                  <a:pt x="3321749" y="2843213"/>
                </a:lnTo>
                <a:cubicBezTo>
                  <a:pt x="3321749" y="2867120"/>
                  <a:pt x="3333560" y="2878931"/>
                  <a:pt x="3357467" y="2878931"/>
                </a:cubicBezTo>
                <a:lnTo>
                  <a:pt x="3664650" y="2878931"/>
                </a:lnTo>
                <a:cubicBezTo>
                  <a:pt x="3688461" y="2878931"/>
                  <a:pt x="3708654" y="2887313"/>
                  <a:pt x="3725420" y="2903887"/>
                </a:cubicBezTo>
                <a:lnTo>
                  <a:pt x="3725420" y="2903982"/>
                </a:lnTo>
                <a:cubicBezTo>
                  <a:pt x="3742088" y="2920746"/>
                  <a:pt x="3750374" y="2940939"/>
                  <a:pt x="3750374" y="2964752"/>
                </a:cubicBezTo>
                <a:lnTo>
                  <a:pt x="3750374" y="3686270"/>
                </a:lnTo>
                <a:cubicBezTo>
                  <a:pt x="3750374" y="3710178"/>
                  <a:pt x="3741993" y="3730371"/>
                  <a:pt x="3725420" y="3747040"/>
                </a:cubicBezTo>
                <a:cubicBezTo>
                  <a:pt x="3708845" y="3763709"/>
                  <a:pt x="3688461" y="3771995"/>
                  <a:pt x="3664650" y="3771995"/>
                </a:cubicBezTo>
                <a:lnTo>
                  <a:pt x="3357467" y="3771995"/>
                </a:lnTo>
                <a:cubicBezTo>
                  <a:pt x="3333560" y="3771995"/>
                  <a:pt x="3321749" y="3783902"/>
                  <a:pt x="3321749" y="3807714"/>
                </a:cubicBezTo>
                <a:lnTo>
                  <a:pt x="3321749" y="4972146"/>
                </a:lnTo>
                <a:cubicBezTo>
                  <a:pt x="3321749" y="4996053"/>
                  <a:pt x="3313367" y="5016246"/>
                  <a:pt x="3296794" y="5032915"/>
                </a:cubicBezTo>
                <a:cubicBezTo>
                  <a:pt x="3280220" y="5049584"/>
                  <a:pt x="3259836" y="5057871"/>
                  <a:pt x="3236024" y="5057871"/>
                </a:cubicBezTo>
                <a:lnTo>
                  <a:pt x="2400206" y="5057871"/>
                </a:lnTo>
                <a:cubicBezTo>
                  <a:pt x="2376297" y="5057871"/>
                  <a:pt x="2356104" y="5049584"/>
                  <a:pt x="2339436" y="5032915"/>
                </a:cubicBezTo>
                <a:cubicBezTo>
                  <a:pt x="2322672" y="5016246"/>
                  <a:pt x="2314481" y="4996053"/>
                  <a:pt x="2314481" y="4972146"/>
                </a:cubicBezTo>
                <a:lnTo>
                  <a:pt x="2314481" y="3807714"/>
                </a:lnTo>
                <a:cubicBezTo>
                  <a:pt x="2314481" y="3783902"/>
                  <a:pt x="2302574" y="3771995"/>
                  <a:pt x="2278761" y="3771995"/>
                </a:cubicBezTo>
                <a:lnTo>
                  <a:pt x="85726" y="3771995"/>
                </a:lnTo>
                <a:cubicBezTo>
                  <a:pt x="61818" y="3771995"/>
                  <a:pt x="41624" y="3763709"/>
                  <a:pt x="24956" y="3747040"/>
                </a:cubicBezTo>
                <a:cubicBezTo>
                  <a:pt x="8192" y="3730371"/>
                  <a:pt x="0" y="3710178"/>
                  <a:pt x="0" y="3686270"/>
                </a:cubicBezTo>
                <a:lnTo>
                  <a:pt x="0" y="3114770"/>
                </a:lnTo>
                <a:cubicBezTo>
                  <a:pt x="0" y="3086195"/>
                  <a:pt x="7145" y="3050477"/>
                  <a:pt x="21431" y="3007614"/>
                </a:cubicBezTo>
                <a:lnTo>
                  <a:pt x="1307307" y="121444"/>
                </a:lnTo>
                <a:cubicBezTo>
                  <a:pt x="1326261" y="78581"/>
                  <a:pt x="1359695" y="57150"/>
                  <a:pt x="1407319" y="57150"/>
                </a:cubicBezTo>
                <a:close/>
                <a:moveTo>
                  <a:pt x="5681625" y="0"/>
                </a:moveTo>
                <a:cubicBezTo>
                  <a:pt x="6019763" y="0"/>
                  <a:pt x="6313895" y="63151"/>
                  <a:pt x="6563831" y="189357"/>
                </a:cubicBezTo>
                <a:cubicBezTo>
                  <a:pt x="6813862" y="315563"/>
                  <a:pt x="7006743" y="485775"/>
                  <a:pt x="7142474" y="700089"/>
                </a:cubicBezTo>
                <a:cubicBezTo>
                  <a:pt x="7278206" y="914400"/>
                  <a:pt x="7346119" y="1152620"/>
                  <a:pt x="7346119" y="1414463"/>
                </a:cubicBezTo>
                <a:cubicBezTo>
                  <a:pt x="7346119" y="1614489"/>
                  <a:pt x="7296113" y="1819275"/>
                  <a:pt x="7196100" y="2028825"/>
                </a:cubicBezTo>
                <a:cubicBezTo>
                  <a:pt x="7096088" y="2238471"/>
                  <a:pt x="6946069" y="2464594"/>
                  <a:pt x="6746044" y="2707482"/>
                </a:cubicBezTo>
                <a:cubicBezTo>
                  <a:pt x="6598406" y="2893219"/>
                  <a:pt x="6438863" y="3076575"/>
                  <a:pt x="6267413" y="3257550"/>
                </a:cubicBezTo>
                <a:cubicBezTo>
                  <a:pt x="6095963" y="3438620"/>
                  <a:pt x="5841169" y="3700463"/>
                  <a:pt x="5503031" y="4043363"/>
                </a:cubicBezTo>
                <a:lnTo>
                  <a:pt x="5395875" y="4150519"/>
                </a:lnTo>
                <a:cubicBezTo>
                  <a:pt x="5386255" y="4160139"/>
                  <a:pt x="5383969" y="4169569"/>
                  <a:pt x="5388731" y="4179094"/>
                </a:cubicBezTo>
                <a:cubicBezTo>
                  <a:pt x="5393398" y="4188714"/>
                  <a:pt x="5403019" y="4193381"/>
                  <a:pt x="5417306" y="4193381"/>
                </a:cubicBezTo>
                <a:lnTo>
                  <a:pt x="7353263" y="4193381"/>
                </a:lnTo>
                <a:cubicBezTo>
                  <a:pt x="7377075" y="4193381"/>
                  <a:pt x="7397268" y="4201764"/>
                  <a:pt x="7414032" y="4218337"/>
                </a:cubicBezTo>
                <a:cubicBezTo>
                  <a:pt x="7430701" y="4235101"/>
                  <a:pt x="7438988" y="4255294"/>
                  <a:pt x="7438988" y="4279106"/>
                </a:cubicBezTo>
                <a:lnTo>
                  <a:pt x="7438988" y="4972050"/>
                </a:lnTo>
                <a:cubicBezTo>
                  <a:pt x="7438988" y="4995958"/>
                  <a:pt x="7430606" y="5016151"/>
                  <a:pt x="7414032" y="5032820"/>
                </a:cubicBezTo>
                <a:cubicBezTo>
                  <a:pt x="7397459" y="5049489"/>
                  <a:pt x="7377075" y="5057775"/>
                  <a:pt x="7353263" y="5057775"/>
                </a:cubicBezTo>
                <a:lnTo>
                  <a:pt x="4138575" y="5057775"/>
                </a:lnTo>
                <a:cubicBezTo>
                  <a:pt x="4114667" y="5057775"/>
                  <a:pt x="4094476" y="5049489"/>
                  <a:pt x="4077805" y="5032820"/>
                </a:cubicBezTo>
                <a:cubicBezTo>
                  <a:pt x="4061042" y="5016151"/>
                  <a:pt x="4052850" y="4995958"/>
                  <a:pt x="4052850" y="4972050"/>
                </a:cubicBezTo>
                <a:lnTo>
                  <a:pt x="4052850" y="4314825"/>
                </a:lnTo>
                <a:cubicBezTo>
                  <a:pt x="4052850" y="4271963"/>
                  <a:pt x="4067138" y="4236244"/>
                  <a:pt x="4095713" y="4207669"/>
                </a:cubicBezTo>
                <a:cubicBezTo>
                  <a:pt x="4328980" y="3979069"/>
                  <a:pt x="4567200" y="3730276"/>
                  <a:pt x="4810088" y="3461099"/>
                </a:cubicBezTo>
                <a:cubicBezTo>
                  <a:pt x="5052975" y="3192113"/>
                  <a:pt x="5205375" y="3024188"/>
                  <a:pt x="5267288" y="2957417"/>
                </a:cubicBezTo>
                <a:cubicBezTo>
                  <a:pt x="5400542" y="2800255"/>
                  <a:pt x="5536273" y="2650236"/>
                  <a:pt x="5674481" y="2507361"/>
                </a:cubicBezTo>
                <a:cubicBezTo>
                  <a:pt x="6107773" y="2026350"/>
                  <a:pt x="6324563" y="1669161"/>
                  <a:pt x="6324563" y="1435799"/>
                </a:cubicBezTo>
                <a:cubicBezTo>
                  <a:pt x="6324563" y="1269112"/>
                  <a:pt x="6264936" y="1132142"/>
                  <a:pt x="6145969" y="1025081"/>
                </a:cubicBezTo>
                <a:cubicBezTo>
                  <a:pt x="6026906" y="917924"/>
                  <a:pt x="5872030" y="864300"/>
                  <a:pt x="5681625" y="864300"/>
                </a:cubicBezTo>
                <a:cubicBezTo>
                  <a:pt x="5491220" y="864300"/>
                  <a:pt x="5336248" y="917829"/>
                  <a:pt x="5217281" y="1025081"/>
                </a:cubicBezTo>
                <a:cubicBezTo>
                  <a:pt x="5098219" y="1132237"/>
                  <a:pt x="5038688" y="1273970"/>
                  <a:pt x="5038688" y="1450086"/>
                </a:cubicBezTo>
                <a:lnTo>
                  <a:pt x="5038688" y="1628681"/>
                </a:lnTo>
                <a:cubicBezTo>
                  <a:pt x="5038688" y="1652588"/>
                  <a:pt x="5030305" y="1672781"/>
                  <a:pt x="5013732" y="1689449"/>
                </a:cubicBezTo>
                <a:cubicBezTo>
                  <a:pt x="4997159" y="1706119"/>
                  <a:pt x="4976775" y="1714405"/>
                  <a:pt x="4952963" y="1714405"/>
                </a:cubicBezTo>
                <a:lnTo>
                  <a:pt x="4110000" y="1714405"/>
                </a:lnTo>
                <a:cubicBezTo>
                  <a:pt x="4086092" y="1714405"/>
                  <a:pt x="4065900" y="1706119"/>
                  <a:pt x="4049230" y="1689449"/>
                </a:cubicBezTo>
                <a:cubicBezTo>
                  <a:pt x="4032467" y="1672781"/>
                  <a:pt x="4024275" y="1652588"/>
                  <a:pt x="4024275" y="1628681"/>
                </a:cubicBezTo>
                <a:lnTo>
                  <a:pt x="4024275" y="1292924"/>
                </a:lnTo>
                <a:cubicBezTo>
                  <a:pt x="4038563" y="1035749"/>
                  <a:pt x="4119526" y="808387"/>
                  <a:pt x="4267163" y="610743"/>
                </a:cubicBezTo>
                <a:cubicBezTo>
                  <a:pt x="4414705" y="413196"/>
                  <a:pt x="4611205" y="261938"/>
                  <a:pt x="4856570" y="157163"/>
                </a:cubicBezTo>
                <a:cubicBezTo>
                  <a:pt x="5101838" y="52483"/>
                  <a:pt x="5376825" y="0"/>
                  <a:pt x="568162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7CB82CD2-24D0-61B8-365A-1591F963EB2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arbakzent links">
            <a:extLst>
              <a:ext uri="{FF2B5EF4-FFF2-40B4-BE49-F238E27FC236}">
                <a16:creationId xmlns:a16="http://schemas.microsoft.com/office/drawing/2014/main" id="{185E7934-69EA-9F6D-4EC4-F04072BC5CF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39C5747-B340-5AAD-5B83-C310E9E7A456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5" name="Textplatzhalter 6">
            <a:extLst>
              <a:ext uri="{FF2B5EF4-FFF2-40B4-BE49-F238E27FC236}">
                <a16:creationId xmlns:a16="http://schemas.microsoft.com/office/drawing/2014/main" id="{0A6FEA58-D2D4-5F50-A1F8-A57D73CE12D7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36476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43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48DCDACB-FFE7-D069-3F41-A9E2CADCDE40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2"/>
            </p:custDataLst>
          </p:nvPr>
        </p:nvSpPr>
        <p:spPr>
          <a:xfrm>
            <a:off x="4137820" y="987261"/>
            <a:ext cx="7334181" cy="4972912"/>
          </a:xfrm>
          <a:custGeom>
            <a:avLst/>
            <a:gdLst>
              <a:gd name="csX0" fmla="*/ 4330282 w 7459339"/>
              <a:gd name="csY0" fmla="*/ 0 h 5057775"/>
              <a:gd name="csX1" fmla="*/ 7309225 w 7459339"/>
              <a:gd name="csY1" fmla="*/ 0 h 5057775"/>
              <a:gd name="csX2" fmla="*/ 7369995 w 7459339"/>
              <a:gd name="csY2" fmla="*/ 24955 h 5057775"/>
              <a:gd name="csX3" fmla="*/ 7394950 w 7459339"/>
              <a:gd name="csY3" fmla="*/ 85725 h 5057775"/>
              <a:gd name="csX4" fmla="*/ 7394950 w 7459339"/>
              <a:gd name="csY4" fmla="*/ 871538 h 5057775"/>
              <a:gd name="csX5" fmla="*/ 7344944 w 7459339"/>
              <a:gd name="csY5" fmla="*/ 978694 h 5057775"/>
              <a:gd name="csX6" fmla="*/ 6409113 w 7459339"/>
              <a:gd name="csY6" fmla="*/ 1835945 h 5057775"/>
              <a:gd name="csX7" fmla="*/ 6398445 w 7459339"/>
              <a:gd name="csY7" fmla="*/ 1864519 h 5057775"/>
              <a:gd name="csX8" fmla="*/ 6430639 w 7459339"/>
              <a:gd name="csY8" fmla="*/ 1878806 h 5057775"/>
              <a:gd name="csX9" fmla="*/ 7316464 w 7459339"/>
              <a:gd name="csY9" fmla="*/ 2614613 h 5057775"/>
              <a:gd name="csX10" fmla="*/ 7459339 w 7459339"/>
              <a:gd name="csY10" fmla="*/ 3371850 h 5057775"/>
              <a:gd name="csX11" fmla="*/ 7459244 w 7459339"/>
              <a:gd name="csY11" fmla="*/ 3371850 h 5057775"/>
              <a:gd name="csX12" fmla="*/ 7330657 w 7459339"/>
              <a:gd name="csY12" fmla="*/ 4086225 h 5057775"/>
              <a:gd name="csX13" fmla="*/ 6755537 w 7459339"/>
              <a:gd name="csY13" fmla="*/ 4800600 h 5057775"/>
              <a:gd name="csX14" fmla="*/ 5801894 w 7459339"/>
              <a:gd name="csY14" fmla="*/ 5057775 h 5057775"/>
              <a:gd name="csX15" fmla="*/ 4848251 w 7459339"/>
              <a:gd name="csY15" fmla="*/ 4786313 h 5057775"/>
              <a:gd name="csX16" fmla="*/ 4258844 w 7459339"/>
              <a:gd name="csY16" fmla="*/ 4050506 h 5057775"/>
              <a:gd name="csX17" fmla="*/ 4144544 w 7459339"/>
              <a:gd name="csY17" fmla="*/ 3450431 h 5057775"/>
              <a:gd name="csX18" fmla="*/ 4230269 w 7459339"/>
              <a:gd name="csY18" fmla="*/ 3364706 h 5057775"/>
              <a:gd name="csX19" fmla="*/ 5073232 w 7459339"/>
              <a:gd name="csY19" fmla="*/ 3364706 h 5057775"/>
              <a:gd name="csX20" fmla="*/ 5158957 w 7459339"/>
              <a:gd name="csY20" fmla="*/ 3450431 h 5057775"/>
              <a:gd name="csX21" fmla="*/ 5237538 w 7459339"/>
              <a:gd name="csY21" fmla="*/ 3800475 h 5057775"/>
              <a:gd name="csX22" fmla="*/ 5448231 w 7459339"/>
              <a:gd name="csY22" fmla="*/ 4089845 h 5057775"/>
              <a:gd name="csX23" fmla="*/ 5794750 w 7459339"/>
              <a:gd name="csY23" fmla="*/ 4193477 h 5057775"/>
              <a:gd name="csX24" fmla="*/ 6344819 w 7459339"/>
              <a:gd name="csY24" fmla="*/ 3843433 h 5057775"/>
              <a:gd name="csX25" fmla="*/ 6444832 w 7459339"/>
              <a:gd name="csY25" fmla="*/ 3343370 h 5057775"/>
              <a:gd name="csX26" fmla="*/ 6337675 w 7459339"/>
              <a:gd name="csY26" fmla="*/ 2793302 h 5057775"/>
              <a:gd name="csX27" fmla="*/ 5787607 w 7459339"/>
              <a:gd name="csY27" fmla="*/ 2457545 h 5057775"/>
              <a:gd name="csX28" fmla="*/ 5623300 w 7459339"/>
              <a:gd name="csY28" fmla="*/ 2504028 h 5057775"/>
              <a:gd name="csX29" fmla="*/ 5416132 w 7459339"/>
              <a:gd name="csY29" fmla="*/ 2636234 h 5057775"/>
              <a:gd name="csX30" fmla="*/ 5358982 w 7459339"/>
              <a:gd name="csY30" fmla="*/ 2657666 h 5057775"/>
              <a:gd name="csX31" fmla="*/ 5294688 w 7459339"/>
              <a:gd name="csY31" fmla="*/ 2614803 h 5057775"/>
              <a:gd name="csX32" fmla="*/ 4873207 w 7459339"/>
              <a:gd name="csY32" fmla="*/ 2021872 h 5057775"/>
              <a:gd name="csX33" fmla="*/ 4858919 w 7459339"/>
              <a:gd name="csY33" fmla="*/ 1971867 h 5057775"/>
              <a:gd name="csX34" fmla="*/ 4887494 w 7459339"/>
              <a:gd name="csY34" fmla="*/ 1900428 h 5057775"/>
              <a:gd name="csX35" fmla="*/ 6023350 w 7459339"/>
              <a:gd name="csY35" fmla="*/ 907447 h 5057775"/>
              <a:gd name="csX36" fmla="*/ 6034018 w 7459339"/>
              <a:gd name="csY36" fmla="*/ 878872 h 5057775"/>
              <a:gd name="csX37" fmla="*/ 6009063 w 7459339"/>
              <a:gd name="csY37" fmla="*/ 864584 h 5057775"/>
              <a:gd name="csX38" fmla="*/ 4330282 w 7459339"/>
              <a:gd name="csY38" fmla="*/ 864584 h 5057775"/>
              <a:gd name="csX39" fmla="*/ 4269512 w 7459339"/>
              <a:gd name="csY39" fmla="*/ 839629 h 5057775"/>
              <a:gd name="csX40" fmla="*/ 4244557 w 7459339"/>
              <a:gd name="csY40" fmla="*/ 778859 h 5057775"/>
              <a:gd name="csX41" fmla="*/ 4244557 w 7459339"/>
              <a:gd name="csY41" fmla="*/ 85725 h 5057775"/>
              <a:gd name="csX42" fmla="*/ 4269512 w 7459339"/>
              <a:gd name="csY42" fmla="*/ 24955 h 5057775"/>
              <a:gd name="csX43" fmla="*/ 4330282 w 7459339"/>
              <a:gd name="csY43" fmla="*/ 0 h 5057775"/>
              <a:gd name="csX44" fmla="*/ 1407319 w 7459339"/>
              <a:gd name="csY44" fmla="*/ 0 h 5057775"/>
              <a:gd name="csX45" fmla="*/ 2300288 w 7459339"/>
              <a:gd name="csY45" fmla="*/ 0 h 5057775"/>
              <a:gd name="csX46" fmla="*/ 2368106 w 7459339"/>
              <a:gd name="csY46" fmla="*/ 24955 h 5057775"/>
              <a:gd name="csX47" fmla="*/ 2364486 w 7459339"/>
              <a:gd name="csY47" fmla="*/ 100013 h 5057775"/>
              <a:gd name="csX48" fmla="*/ 1171480 w 7459339"/>
              <a:gd name="csY48" fmla="*/ 2778919 h 5057775"/>
              <a:gd name="csX49" fmla="*/ 1171480 w 7459339"/>
              <a:gd name="csY49" fmla="*/ 2807494 h 5057775"/>
              <a:gd name="csX50" fmla="*/ 1192911 w 7459339"/>
              <a:gd name="csY50" fmla="*/ 2821781 h 5057775"/>
              <a:gd name="csX51" fmla="*/ 2278761 w 7459339"/>
              <a:gd name="csY51" fmla="*/ 2821781 h 5057775"/>
              <a:gd name="csX52" fmla="*/ 2314480 w 7459339"/>
              <a:gd name="csY52" fmla="*/ 2786063 h 5057775"/>
              <a:gd name="csX53" fmla="*/ 2314480 w 7459339"/>
              <a:gd name="csY53" fmla="*/ 1900238 h 5057775"/>
              <a:gd name="csX54" fmla="*/ 2339435 w 7459339"/>
              <a:gd name="csY54" fmla="*/ 1839468 h 5057775"/>
              <a:gd name="csX55" fmla="*/ 2400205 w 7459339"/>
              <a:gd name="csY55" fmla="*/ 1814513 h 5057775"/>
              <a:gd name="csX56" fmla="*/ 3236024 w 7459339"/>
              <a:gd name="csY56" fmla="*/ 1814513 h 5057775"/>
              <a:gd name="csX57" fmla="*/ 3296793 w 7459339"/>
              <a:gd name="csY57" fmla="*/ 1839468 h 5057775"/>
              <a:gd name="csX58" fmla="*/ 3321749 w 7459339"/>
              <a:gd name="csY58" fmla="*/ 1900238 h 5057775"/>
              <a:gd name="csX59" fmla="*/ 3321749 w 7459339"/>
              <a:gd name="csY59" fmla="*/ 2786063 h 5057775"/>
              <a:gd name="csX60" fmla="*/ 3357467 w 7459339"/>
              <a:gd name="csY60" fmla="*/ 2821781 h 5057775"/>
              <a:gd name="csX61" fmla="*/ 3664649 w 7459339"/>
              <a:gd name="csY61" fmla="*/ 2821781 h 5057775"/>
              <a:gd name="csX62" fmla="*/ 3725418 w 7459339"/>
              <a:gd name="csY62" fmla="*/ 2846737 h 5057775"/>
              <a:gd name="csX63" fmla="*/ 3725418 w 7459339"/>
              <a:gd name="csY63" fmla="*/ 2846832 h 5057775"/>
              <a:gd name="csX64" fmla="*/ 3750374 w 7459339"/>
              <a:gd name="csY64" fmla="*/ 2907602 h 5057775"/>
              <a:gd name="csX65" fmla="*/ 3750374 w 7459339"/>
              <a:gd name="csY65" fmla="*/ 3629120 h 5057775"/>
              <a:gd name="csX66" fmla="*/ 3725418 w 7459339"/>
              <a:gd name="csY66" fmla="*/ 3689890 h 5057775"/>
              <a:gd name="csX67" fmla="*/ 3664649 w 7459339"/>
              <a:gd name="csY67" fmla="*/ 3714845 h 5057775"/>
              <a:gd name="csX68" fmla="*/ 3357467 w 7459339"/>
              <a:gd name="csY68" fmla="*/ 3714845 h 5057775"/>
              <a:gd name="csX69" fmla="*/ 3321749 w 7459339"/>
              <a:gd name="csY69" fmla="*/ 3750564 h 5057775"/>
              <a:gd name="csX70" fmla="*/ 3321749 w 7459339"/>
              <a:gd name="csY70" fmla="*/ 4914996 h 5057775"/>
              <a:gd name="csX71" fmla="*/ 3296793 w 7459339"/>
              <a:gd name="csY71" fmla="*/ 4975765 h 5057775"/>
              <a:gd name="csX72" fmla="*/ 3236024 w 7459339"/>
              <a:gd name="csY72" fmla="*/ 5000721 h 5057775"/>
              <a:gd name="csX73" fmla="*/ 2400205 w 7459339"/>
              <a:gd name="csY73" fmla="*/ 5000721 h 5057775"/>
              <a:gd name="csX74" fmla="*/ 2339435 w 7459339"/>
              <a:gd name="csY74" fmla="*/ 4975765 h 5057775"/>
              <a:gd name="csX75" fmla="*/ 2314480 w 7459339"/>
              <a:gd name="csY75" fmla="*/ 4914996 h 5057775"/>
              <a:gd name="csX76" fmla="*/ 2314480 w 7459339"/>
              <a:gd name="csY76" fmla="*/ 3750564 h 5057775"/>
              <a:gd name="csX77" fmla="*/ 2278761 w 7459339"/>
              <a:gd name="csY77" fmla="*/ 3714845 h 5057775"/>
              <a:gd name="csX78" fmla="*/ 85725 w 7459339"/>
              <a:gd name="csY78" fmla="*/ 3714845 h 5057775"/>
              <a:gd name="csX79" fmla="*/ 24955 w 7459339"/>
              <a:gd name="csY79" fmla="*/ 3689890 h 5057775"/>
              <a:gd name="csX80" fmla="*/ 0 w 7459339"/>
              <a:gd name="csY80" fmla="*/ 3629120 h 5057775"/>
              <a:gd name="csX81" fmla="*/ 0 w 7459339"/>
              <a:gd name="csY81" fmla="*/ 3057620 h 5057775"/>
              <a:gd name="csX82" fmla="*/ 21431 w 7459339"/>
              <a:gd name="csY82" fmla="*/ 2950464 h 5057775"/>
              <a:gd name="csX83" fmla="*/ 1307306 w 7459339"/>
              <a:gd name="csY83" fmla="*/ 64294 h 5057775"/>
              <a:gd name="csX84" fmla="*/ 1407319 w 7459339"/>
              <a:gd name="csY84" fmla="*/ 0 h 50577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</a:cxnLst>
            <a:rect l="l" t="t" r="r" b="b"/>
            <a:pathLst>
              <a:path w="7459339" h="5057775">
                <a:moveTo>
                  <a:pt x="4330282" y="0"/>
                </a:moveTo>
                <a:lnTo>
                  <a:pt x="7309225" y="0"/>
                </a:lnTo>
                <a:cubicBezTo>
                  <a:pt x="7333038" y="0"/>
                  <a:pt x="7353231" y="8382"/>
                  <a:pt x="7369995" y="24955"/>
                </a:cubicBezTo>
                <a:cubicBezTo>
                  <a:pt x="7386664" y="41720"/>
                  <a:pt x="7394950" y="61913"/>
                  <a:pt x="7394950" y="85725"/>
                </a:cubicBezTo>
                <a:lnTo>
                  <a:pt x="7394950" y="871538"/>
                </a:lnTo>
                <a:cubicBezTo>
                  <a:pt x="7394950" y="909733"/>
                  <a:pt x="7378186" y="945452"/>
                  <a:pt x="7344944" y="978694"/>
                </a:cubicBezTo>
                <a:lnTo>
                  <a:pt x="6409113" y="1835945"/>
                </a:lnTo>
                <a:cubicBezTo>
                  <a:pt x="6399493" y="1845564"/>
                  <a:pt x="6395968" y="1854995"/>
                  <a:pt x="6398445" y="1864519"/>
                </a:cubicBezTo>
                <a:cubicBezTo>
                  <a:pt x="6400826" y="1874139"/>
                  <a:pt x="6411494" y="1878806"/>
                  <a:pt x="6430639" y="1878806"/>
                </a:cubicBezTo>
                <a:cubicBezTo>
                  <a:pt x="6844977" y="1959864"/>
                  <a:pt x="7140252" y="2205039"/>
                  <a:pt x="7316464" y="2614613"/>
                </a:cubicBezTo>
                <a:cubicBezTo>
                  <a:pt x="7411714" y="2833688"/>
                  <a:pt x="7459339" y="3086100"/>
                  <a:pt x="7459339" y="3371850"/>
                </a:cubicBezTo>
                <a:lnTo>
                  <a:pt x="7459244" y="3371850"/>
                </a:lnTo>
                <a:cubicBezTo>
                  <a:pt x="7459244" y="3629025"/>
                  <a:pt x="7416382" y="3867245"/>
                  <a:pt x="7330657" y="4086225"/>
                </a:cubicBezTo>
                <a:cubicBezTo>
                  <a:pt x="7216357" y="4391025"/>
                  <a:pt x="7024618" y="4629150"/>
                  <a:pt x="6755537" y="4800600"/>
                </a:cubicBezTo>
                <a:cubicBezTo>
                  <a:pt x="6486456" y="4972050"/>
                  <a:pt x="6168511" y="5057775"/>
                  <a:pt x="5801894" y="5057775"/>
                </a:cubicBezTo>
                <a:cubicBezTo>
                  <a:pt x="5435277" y="5057775"/>
                  <a:pt x="5121999" y="4967383"/>
                  <a:pt x="4848251" y="4786313"/>
                </a:cubicBezTo>
                <a:cubicBezTo>
                  <a:pt x="4574312" y="4605338"/>
                  <a:pt x="4377907" y="4360164"/>
                  <a:pt x="4258844" y="4050506"/>
                </a:cubicBezTo>
                <a:cubicBezTo>
                  <a:pt x="4192074" y="3864769"/>
                  <a:pt x="4154069" y="3664744"/>
                  <a:pt x="4144544" y="3450431"/>
                </a:cubicBezTo>
                <a:cubicBezTo>
                  <a:pt x="4144544" y="3393281"/>
                  <a:pt x="4173119" y="3364706"/>
                  <a:pt x="4230269" y="3364706"/>
                </a:cubicBezTo>
                <a:lnTo>
                  <a:pt x="5073232" y="3364706"/>
                </a:lnTo>
                <a:cubicBezTo>
                  <a:pt x="5130382" y="3364706"/>
                  <a:pt x="5158957" y="3393281"/>
                  <a:pt x="5158957" y="3450431"/>
                </a:cubicBezTo>
                <a:cubicBezTo>
                  <a:pt x="5177911" y="3607594"/>
                  <a:pt x="5204200" y="3724370"/>
                  <a:pt x="5237538" y="3800475"/>
                </a:cubicBezTo>
                <a:cubicBezTo>
                  <a:pt x="5280400" y="3924395"/>
                  <a:pt x="5350600" y="4020788"/>
                  <a:pt x="5448231" y="4089845"/>
                </a:cubicBezTo>
                <a:cubicBezTo>
                  <a:pt x="5545767" y="4158901"/>
                  <a:pt x="5661305" y="4193477"/>
                  <a:pt x="5794750" y="4193477"/>
                </a:cubicBezTo>
                <a:cubicBezTo>
                  <a:pt x="6061450" y="4193477"/>
                  <a:pt x="6244807" y="4076795"/>
                  <a:pt x="6344819" y="3843433"/>
                </a:cubicBezTo>
                <a:cubicBezTo>
                  <a:pt x="6411494" y="3700558"/>
                  <a:pt x="6444832" y="3533870"/>
                  <a:pt x="6444832" y="3343370"/>
                </a:cubicBezTo>
                <a:cubicBezTo>
                  <a:pt x="6444832" y="3119533"/>
                  <a:pt x="6409113" y="2936177"/>
                  <a:pt x="6337675" y="2793302"/>
                </a:cubicBezTo>
                <a:cubicBezTo>
                  <a:pt x="6228042" y="2569464"/>
                  <a:pt x="6044782" y="2457545"/>
                  <a:pt x="5787607" y="2457545"/>
                </a:cubicBezTo>
                <a:cubicBezTo>
                  <a:pt x="5735124" y="2457545"/>
                  <a:pt x="5680450" y="2473072"/>
                  <a:pt x="5623300" y="2504028"/>
                </a:cubicBezTo>
                <a:cubicBezTo>
                  <a:pt x="5566150" y="2535079"/>
                  <a:pt x="5497094" y="2579084"/>
                  <a:pt x="5416132" y="2636234"/>
                </a:cubicBezTo>
                <a:cubicBezTo>
                  <a:pt x="5397082" y="2650522"/>
                  <a:pt x="5377936" y="2657666"/>
                  <a:pt x="5358982" y="2657666"/>
                </a:cubicBezTo>
                <a:cubicBezTo>
                  <a:pt x="5330407" y="2657666"/>
                  <a:pt x="5308975" y="2643378"/>
                  <a:pt x="5294688" y="2614803"/>
                </a:cubicBezTo>
                <a:lnTo>
                  <a:pt x="4873207" y="2021872"/>
                </a:lnTo>
                <a:cubicBezTo>
                  <a:pt x="4863586" y="2007584"/>
                  <a:pt x="4858919" y="1990917"/>
                  <a:pt x="4858919" y="1971867"/>
                </a:cubicBezTo>
                <a:cubicBezTo>
                  <a:pt x="4858919" y="1943291"/>
                  <a:pt x="4868444" y="1919478"/>
                  <a:pt x="4887494" y="1900428"/>
                </a:cubicBezTo>
                <a:lnTo>
                  <a:pt x="6023350" y="907447"/>
                </a:lnTo>
                <a:cubicBezTo>
                  <a:pt x="6032875" y="897922"/>
                  <a:pt x="6036400" y="888492"/>
                  <a:pt x="6034018" y="878872"/>
                </a:cubicBezTo>
                <a:cubicBezTo>
                  <a:pt x="6031542" y="869347"/>
                  <a:pt x="6023350" y="864584"/>
                  <a:pt x="6009063" y="864584"/>
                </a:cubicBezTo>
                <a:lnTo>
                  <a:pt x="4330282" y="864584"/>
                </a:lnTo>
                <a:cubicBezTo>
                  <a:pt x="4306374" y="864584"/>
                  <a:pt x="4286181" y="856298"/>
                  <a:pt x="4269512" y="839629"/>
                </a:cubicBezTo>
                <a:cubicBezTo>
                  <a:pt x="4252748" y="822960"/>
                  <a:pt x="4244557" y="802767"/>
                  <a:pt x="4244557" y="778859"/>
                </a:cubicBezTo>
                <a:lnTo>
                  <a:pt x="4244557" y="85725"/>
                </a:lnTo>
                <a:cubicBezTo>
                  <a:pt x="4244557" y="61913"/>
                  <a:pt x="4252843" y="41720"/>
                  <a:pt x="4269512" y="24955"/>
                </a:cubicBezTo>
                <a:cubicBezTo>
                  <a:pt x="4286181" y="8192"/>
                  <a:pt x="4306374" y="0"/>
                  <a:pt x="4330282" y="0"/>
                </a:cubicBezTo>
                <a:close/>
                <a:moveTo>
                  <a:pt x="1407319" y="0"/>
                </a:moveTo>
                <a:lnTo>
                  <a:pt x="2300288" y="0"/>
                </a:lnTo>
                <a:cubicBezTo>
                  <a:pt x="2333530" y="0"/>
                  <a:pt x="2356199" y="8382"/>
                  <a:pt x="2368106" y="24955"/>
                </a:cubicBezTo>
                <a:cubicBezTo>
                  <a:pt x="2379917" y="41720"/>
                  <a:pt x="2378774" y="66675"/>
                  <a:pt x="2364486" y="100013"/>
                </a:cubicBezTo>
                <a:lnTo>
                  <a:pt x="1171480" y="2778919"/>
                </a:lnTo>
                <a:cubicBezTo>
                  <a:pt x="1166717" y="2788539"/>
                  <a:pt x="1166717" y="2797969"/>
                  <a:pt x="1171480" y="2807494"/>
                </a:cubicBezTo>
                <a:cubicBezTo>
                  <a:pt x="1176147" y="2817114"/>
                  <a:pt x="1183291" y="2821781"/>
                  <a:pt x="1192911" y="2821781"/>
                </a:cubicBezTo>
                <a:lnTo>
                  <a:pt x="2278761" y="2821781"/>
                </a:lnTo>
                <a:cubicBezTo>
                  <a:pt x="2302574" y="2821781"/>
                  <a:pt x="2314480" y="2809970"/>
                  <a:pt x="2314480" y="2786063"/>
                </a:cubicBezTo>
                <a:lnTo>
                  <a:pt x="2314480" y="1900238"/>
                </a:lnTo>
                <a:cubicBezTo>
                  <a:pt x="2314480" y="1876425"/>
                  <a:pt x="2322767" y="1856232"/>
                  <a:pt x="2339435" y="1839468"/>
                </a:cubicBezTo>
                <a:cubicBezTo>
                  <a:pt x="2356104" y="1822704"/>
                  <a:pt x="2376297" y="1814513"/>
                  <a:pt x="2400205" y="1814513"/>
                </a:cubicBezTo>
                <a:lnTo>
                  <a:pt x="3236024" y="1814513"/>
                </a:lnTo>
                <a:cubicBezTo>
                  <a:pt x="3259836" y="1814513"/>
                  <a:pt x="3280029" y="1822895"/>
                  <a:pt x="3296793" y="1839468"/>
                </a:cubicBezTo>
                <a:cubicBezTo>
                  <a:pt x="3313462" y="1856232"/>
                  <a:pt x="3321749" y="1876425"/>
                  <a:pt x="3321749" y="1900238"/>
                </a:cubicBezTo>
                <a:lnTo>
                  <a:pt x="3321749" y="2786063"/>
                </a:lnTo>
                <a:cubicBezTo>
                  <a:pt x="3321749" y="2809970"/>
                  <a:pt x="3333560" y="2821781"/>
                  <a:pt x="3357467" y="2821781"/>
                </a:cubicBezTo>
                <a:lnTo>
                  <a:pt x="3664649" y="2821781"/>
                </a:lnTo>
                <a:cubicBezTo>
                  <a:pt x="3688461" y="2821781"/>
                  <a:pt x="3708654" y="2830163"/>
                  <a:pt x="3725418" y="2846737"/>
                </a:cubicBezTo>
                <a:lnTo>
                  <a:pt x="3725418" y="2846832"/>
                </a:lnTo>
                <a:cubicBezTo>
                  <a:pt x="3742087" y="2863596"/>
                  <a:pt x="3750374" y="2883789"/>
                  <a:pt x="3750374" y="2907602"/>
                </a:cubicBezTo>
                <a:lnTo>
                  <a:pt x="3750374" y="3629120"/>
                </a:lnTo>
                <a:cubicBezTo>
                  <a:pt x="3750374" y="3653028"/>
                  <a:pt x="3741991" y="3673221"/>
                  <a:pt x="3725418" y="3689890"/>
                </a:cubicBezTo>
                <a:cubicBezTo>
                  <a:pt x="3708845" y="3706559"/>
                  <a:pt x="3688461" y="3714845"/>
                  <a:pt x="3664649" y="3714845"/>
                </a:cubicBezTo>
                <a:lnTo>
                  <a:pt x="3357467" y="3714845"/>
                </a:lnTo>
                <a:cubicBezTo>
                  <a:pt x="3333560" y="3714845"/>
                  <a:pt x="3321749" y="3726752"/>
                  <a:pt x="3321749" y="3750564"/>
                </a:cubicBezTo>
                <a:lnTo>
                  <a:pt x="3321749" y="4914996"/>
                </a:lnTo>
                <a:cubicBezTo>
                  <a:pt x="3321749" y="4938903"/>
                  <a:pt x="3313366" y="4959096"/>
                  <a:pt x="3296793" y="4975765"/>
                </a:cubicBezTo>
                <a:cubicBezTo>
                  <a:pt x="3280220" y="4992434"/>
                  <a:pt x="3259836" y="5000721"/>
                  <a:pt x="3236024" y="5000721"/>
                </a:cubicBezTo>
                <a:lnTo>
                  <a:pt x="2400205" y="5000721"/>
                </a:lnTo>
                <a:cubicBezTo>
                  <a:pt x="2376297" y="5000721"/>
                  <a:pt x="2356104" y="4992434"/>
                  <a:pt x="2339435" y="4975765"/>
                </a:cubicBezTo>
                <a:cubicBezTo>
                  <a:pt x="2322671" y="4959096"/>
                  <a:pt x="2314480" y="4938903"/>
                  <a:pt x="2314480" y="4914996"/>
                </a:cubicBezTo>
                <a:lnTo>
                  <a:pt x="2314480" y="3750564"/>
                </a:lnTo>
                <a:cubicBezTo>
                  <a:pt x="2314480" y="3726752"/>
                  <a:pt x="2302574" y="3714845"/>
                  <a:pt x="2278761" y="3714845"/>
                </a:cubicBezTo>
                <a:lnTo>
                  <a:pt x="85725" y="3714845"/>
                </a:lnTo>
                <a:cubicBezTo>
                  <a:pt x="61817" y="3714845"/>
                  <a:pt x="41624" y="3706559"/>
                  <a:pt x="24955" y="3689890"/>
                </a:cubicBezTo>
                <a:cubicBezTo>
                  <a:pt x="8192" y="3673221"/>
                  <a:pt x="0" y="3653028"/>
                  <a:pt x="0" y="3629120"/>
                </a:cubicBezTo>
                <a:lnTo>
                  <a:pt x="0" y="3057620"/>
                </a:lnTo>
                <a:cubicBezTo>
                  <a:pt x="0" y="3029045"/>
                  <a:pt x="7144" y="2993327"/>
                  <a:pt x="21431" y="2950464"/>
                </a:cubicBezTo>
                <a:lnTo>
                  <a:pt x="1307306" y="64294"/>
                </a:lnTo>
                <a:cubicBezTo>
                  <a:pt x="1326261" y="21431"/>
                  <a:pt x="1359694" y="0"/>
                  <a:pt x="1407319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F143E3-FA66-C7E7-B41F-697EB2392EE1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4B24D438-EFAD-5A06-BC87-BE1888531AC8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997377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43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sz="800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sz="80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pPr/>
              <a:t>‹Nr.›</a:t>
            </a:fld>
            <a:endParaRPr lang="de-DE" sz="800" dirty="0"/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48DCDACB-FFE7-D069-3F41-A9E2CADCDE40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1"/>
            </p:custDataLst>
          </p:nvPr>
        </p:nvSpPr>
        <p:spPr>
          <a:xfrm>
            <a:off x="4137820" y="987261"/>
            <a:ext cx="7334181" cy="4972912"/>
          </a:xfrm>
          <a:custGeom>
            <a:avLst/>
            <a:gdLst>
              <a:gd name="csX0" fmla="*/ 4330282 w 7459339"/>
              <a:gd name="csY0" fmla="*/ 0 h 5057775"/>
              <a:gd name="csX1" fmla="*/ 7309225 w 7459339"/>
              <a:gd name="csY1" fmla="*/ 0 h 5057775"/>
              <a:gd name="csX2" fmla="*/ 7369995 w 7459339"/>
              <a:gd name="csY2" fmla="*/ 24955 h 5057775"/>
              <a:gd name="csX3" fmla="*/ 7394950 w 7459339"/>
              <a:gd name="csY3" fmla="*/ 85725 h 5057775"/>
              <a:gd name="csX4" fmla="*/ 7394950 w 7459339"/>
              <a:gd name="csY4" fmla="*/ 871538 h 5057775"/>
              <a:gd name="csX5" fmla="*/ 7344944 w 7459339"/>
              <a:gd name="csY5" fmla="*/ 978694 h 5057775"/>
              <a:gd name="csX6" fmla="*/ 6409113 w 7459339"/>
              <a:gd name="csY6" fmla="*/ 1835945 h 5057775"/>
              <a:gd name="csX7" fmla="*/ 6398445 w 7459339"/>
              <a:gd name="csY7" fmla="*/ 1864519 h 5057775"/>
              <a:gd name="csX8" fmla="*/ 6430639 w 7459339"/>
              <a:gd name="csY8" fmla="*/ 1878806 h 5057775"/>
              <a:gd name="csX9" fmla="*/ 7316464 w 7459339"/>
              <a:gd name="csY9" fmla="*/ 2614613 h 5057775"/>
              <a:gd name="csX10" fmla="*/ 7459339 w 7459339"/>
              <a:gd name="csY10" fmla="*/ 3371850 h 5057775"/>
              <a:gd name="csX11" fmla="*/ 7459244 w 7459339"/>
              <a:gd name="csY11" fmla="*/ 3371850 h 5057775"/>
              <a:gd name="csX12" fmla="*/ 7330657 w 7459339"/>
              <a:gd name="csY12" fmla="*/ 4086225 h 5057775"/>
              <a:gd name="csX13" fmla="*/ 6755537 w 7459339"/>
              <a:gd name="csY13" fmla="*/ 4800600 h 5057775"/>
              <a:gd name="csX14" fmla="*/ 5801894 w 7459339"/>
              <a:gd name="csY14" fmla="*/ 5057775 h 5057775"/>
              <a:gd name="csX15" fmla="*/ 4848251 w 7459339"/>
              <a:gd name="csY15" fmla="*/ 4786313 h 5057775"/>
              <a:gd name="csX16" fmla="*/ 4258844 w 7459339"/>
              <a:gd name="csY16" fmla="*/ 4050506 h 5057775"/>
              <a:gd name="csX17" fmla="*/ 4144544 w 7459339"/>
              <a:gd name="csY17" fmla="*/ 3450431 h 5057775"/>
              <a:gd name="csX18" fmla="*/ 4230269 w 7459339"/>
              <a:gd name="csY18" fmla="*/ 3364706 h 5057775"/>
              <a:gd name="csX19" fmla="*/ 5073232 w 7459339"/>
              <a:gd name="csY19" fmla="*/ 3364706 h 5057775"/>
              <a:gd name="csX20" fmla="*/ 5158957 w 7459339"/>
              <a:gd name="csY20" fmla="*/ 3450431 h 5057775"/>
              <a:gd name="csX21" fmla="*/ 5237538 w 7459339"/>
              <a:gd name="csY21" fmla="*/ 3800475 h 5057775"/>
              <a:gd name="csX22" fmla="*/ 5448231 w 7459339"/>
              <a:gd name="csY22" fmla="*/ 4089845 h 5057775"/>
              <a:gd name="csX23" fmla="*/ 5794750 w 7459339"/>
              <a:gd name="csY23" fmla="*/ 4193477 h 5057775"/>
              <a:gd name="csX24" fmla="*/ 6344819 w 7459339"/>
              <a:gd name="csY24" fmla="*/ 3843433 h 5057775"/>
              <a:gd name="csX25" fmla="*/ 6444832 w 7459339"/>
              <a:gd name="csY25" fmla="*/ 3343370 h 5057775"/>
              <a:gd name="csX26" fmla="*/ 6337675 w 7459339"/>
              <a:gd name="csY26" fmla="*/ 2793302 h 5057775"/>
              <a:gd name="csX27" fmla="*/ 5787607 w 7459339"/>
              <a:gd name="csY27" fmla="*/ 2457545 h 5057775"/>
              <a:gd name="csX28" fmla="*/ 5623300 w 7459339"/>
              <a:gd name="csY28" fmla="*/ 2504028 h 5057775"/>
              <a:gd name="csX29" fmla="*/ 5416132 w 7459339"/>
              <a:gd name="csY29" fmla="*/ 2636234 h 5057775"/>
              <a:gd name="csX30" fmla="*/ 5358982 w 7459339"/>
              <a:gd name="csY30" fmla="*/ 2657666 h 5057775"/>
              <a:gd name="csX31" fmla="*/ 5294688 w 7459339"/>
              <a:gd name="csY31" fmla="*/ 2614803 h 5057775"/>
              <a:gd name="csX32" fmla="*/ 4873207 w 7459339"/>
              <a:gd name="csY32" fmla="*/ 2021872 h 5057775"/>
              <a:gd name="csX33" fmla="*/ 4858919 w 7459339"/>
              <a:gd name="csY33" fmla="*/ 1971867 h 5057775"/>
              <a:gd name="csX34" fmla="*/ 4887494 w 7459339"/>
              <a:gd name="csY34" fmla="*/ 1900428 h 5057775"/>
              <a:gd name="csX35" fmla="*/ 6023350 w 7459339"/>
              <a:gd name="csY35" fmla="*/ 907447 h 5057775"/>
              <a:gd name="csX36" fmla="*/ 6034018 w 7459339"/>
              <a:gd name="csY36" fmla="*/ 878872 h 5057775"/>
              <a:gd name="csX37" fmla="*/ 6009063 w 7459339"/>
              <a:gd name="csY37" fmla="*/ 864584 h 5057775"/>
              <a:gd name="csX38" fmla="*/ 4330282 w 7459339"/>
              <a:gd name="csY38" fmla="*/ 864584 h 5057775"/>
              <a:gd name="csX39" fmla="*/ 4269512 w 7459339"/>
              <a:gd name="csY39" fmla="*/ 839629 h 5057775"/>
              <a:gd name="csX40" fmla="*/ 4244557 w 7459339"/>
              <a:gd name="csY40" fmla="*/ 778859 h 5057775"/>
              <a:gd name="csX41" fmla="*/ 4244557 w 7459339"/>
              <a:gd name="csY41" fmla="*/ 85725 h 5057775"/>
              <a:gd name="csX42" fmla="*/ 4269512 w 7459339"/>
              <a:gd name="csY42" fmla="*/ 24955 h 5057775"/>
              <a:gd name="csX43" fmla="*/ 4330282 w 7459339"/>
              <a:gd name="csY43" fmla="*/ 0 h 5057775"/>
              <a:gd name="csX44" fmla="*/ 1407319 w 7459339"/>
              <a:gd name="csY44" fmla="*/ 0 h 5057775"/>
              <a:gd name="csX45" fmla="*/ 2300288 w 7459339"/>
              <a:gd name="csY45" fmla="*/ 0 h 5057775"/>
              <a:gd name="csX46" fmla="*/ 2368106 w 7459339"/>
              <a:gd name="csY46" fmla="*/ 24955 h 5057775"/>
              <a:gd name="csX47" fmla="*/ 2364486 w 7459339"/>
              <a:gd name="csY47" fmla="*/ 100013 h 5057775"/>
              <a:gd name="csX48" fmla="*/ 1171480 w 7459339"/>
              <a:gd name="csY48" fmla="*/ 2778919 h 5057775"/>
              <a:gd name="csX49" fmla="*/ 1171480 w 7459339"/>
              <a:gd name="csY49" fmla="*/ 2807494 h 5057775"/>
              <a:gd name="csX50" fmla="*/ 1192911 w 7459339"/>
              <a:gd name="csY50" fmla="*/ 2821781 h 5057775"/>
              <a:gd name="csX51" fmla="*/ 2278761 w 7459339"/>
              <a:gd name="csY51" fmla="*/ 2821781 h 5057775"/>
              <a:gd name="csX52" fmla="*/ 2314480 w 7459339"/>
              <a:gd name="csY52" fmla="*/ 2786063 h 5057775"/>
              <a:gd name="csX53" fmla="*/ 2314480 w 7459339"/>
              <a:gd name="csY53" fmla="*/ 1900238 h 5057775"/>
              <a:gd name="csX54" fmla="*/ 2339435 w 7459339"/>
              <a:gd name="csY54" fmla="*/ 1839468 h 5057775"/>
              <a:gd name="csX55" fmla="*/ 2400205 w 7459339"/>
              <a:gd name="csY55" fmla="*/ 1814513 h 5057775"/>
              <a:gd name="csX56" fmla="*/ 3236024 w 7459339"/>
              <a:gd name="csY56" fmla="*/ 1814513 h 5057775"/>
              <a:gd name="csX57" fmla="*/ 3296793 w 7459339"/>
              <a:gd name="csY57" fmla="*/ 1839468 h 5057775"/>
              <a:gd name="csX58" fmla="*/ 3321749 w 7459339"/>
              <a:gd name="csY58" fmla="*/ 1900238 h 5057775"/>
              <a:gd name="csX59" fmla="*/ 3321749 w 7459339"/>
              <a:gd name="csY59" fmla="*/ 2786063 h 5057775"/>
              <a:gd name="csX60" fmla="*/ 3357467 w 7459339"/>
              <a:gd name="csY60" fmla="*/ 2821781 h 5057775"/>
              <a:gd name="csX61" fmla="*/ 3664649 w 7459339"/>
              <a:gd name="csY61" fmla="*/ 2821781 h 5057775"/>
              <a:gd name="csX62" fmla="*/ 3725418 w 7459339"/>
              <a:gd name="csY62" fmla="*/ 2846737 h 5057775"/>
              <a:gd name="csX63" fmla="*/ 3725418 w 7459339"/>
              <a:gd name="csY63" fmla="*/ 2846832 h 5057775"/>
              <a:gd name="csX64" fmla="*/ 3750374 w 7459339"/>
              <a:gd name="csY64" fmla="*/ 2907602 h 5057775"/>
              <a:gd name="csX65" fmla="*/ 3750374 w 7459339"/>
              <a:gd name="csY65" fmla="*/ 3629120 h 5057775"/>
              <a:gd name="csX66" fmla="*/ 3725418 w 7459339"/>
              <a:gd name="csY66" fmla="*/ 3689890 h 5057775"/>
              <a:gd name="csX67" fmla="*/ 3664649 w 7459339"/>
              <a:gd name="csY67" fmla="*/ 3714845 h 5057775"/>
              <a:gd name="csX68" fmla="*/ 3357467 w 7459339"/>
              <a:gd name="csY68" fmla="*/ 3714845 h 5057775"/>
              <a:gd name="csX69" fmla="*/ 3321749 w 7459339"/>
              <a:gd name="csY69" fmla="*/ 3750564 h 5057775"/>
              <a:gd name="csX70" fmla="*/ 3321749 w 7459339"/>
              <a:gd name="csY70" fmla="*/ 4914996 h 5057775"/>
              <a:gd name="csX71" fmla="*/ 3296793 w 7459339"/>
              <a:gd name="csY71" fmla="*/ 4975765 h 5057775"/>
              <a:gd name="csX72" fmla="*/ 3236024 w 7459339"/>
              <a:gd name="csY72" fmla="*/ 5000721 h 5057775"/>
              <a:gd name="csX73" fmla="*/ 2400205 w 7459339"/>
              <a:gd name="csY73" fmla="*/ 5000721 h 5057775"/>
              <a:gd name="csX74" fmla="*/ 2339435 w 7459339"/>
              <a:gd name="csY74" fmla="*/ 4975765 h 5057775"/>
              <a:gd name="csX75" fmla="*/ 2314480 w 7459339"/>
              <a:gd name="csY75" fmla="*/ 4914996 h 5057775"/>
              <a:gd name="csX76" fmla="*/ 2314480 w 7459339"/>
              <a:gd name="csY76" fmla="*/ 3750564 h 5057775"/>
              <a:gd name="csX77" fmla="*/ 2278761 w 7459339"/>
              <a:gd name="csY77" fmla="*/ 3714845 h 5057775"/>
              <a:gd name="csX78" fmla="*/ 85725 w 7459339"/>
              <a:gd name="csY78" fmla="*/ 3714845 h 5057775"/>
              <a:gd name="csX79" fmla="*/ 24955 w 7459339"/>
              <a:gd name="csY79" fmla="*/ 3689890 h 5057775"/>
              <a:gd name="csX80" fmla="*/ 0 w 7459339"/>
              <a:gd name="csY80" fmla="*/ 3629120 h 5057775"/>
              <a:gd name="csX81" fmla="*/ 0 w 7459339"/>
              <a:gd name="csY81" fmla="*/ 3057620 h 5057775"/>
              <a:gd name="csX82" fmla="*/ 21431 w 7459339"/>
              <a:gd name="csY82" fmla="*/ 2950464 h 5057775"/>
              <a:gd name="csX83" fmla="*/ 1307306 w 7459339"/>
              <a:gd name="csY83" fmla="*/ 64294 h 5057775"/>
              <a:gd name="csX84" fmla="*/ 1407319 w 7459339"/>
              <a:gd name="csY84" fmla="*/ 0 h 50577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</a:cxnLst>
            <a:rect l="l" t="t" r="r" b="b"/>
            <a:pathLst>
              <a:path w="7459339" h="5057775">
                <a:moveTo>
                  <a:pt x="4330282" y="0"/>
                </a:moveTo>
                <a:lnTo>
                  <a:pt x="7309225" y="0"/>
                </a:lnTo>
                <a:cubicBezTo>
                  <a:pt x="7333038" y="0"/>
                  <a:pt x="7353231" y="8382"/>
                  <a:pt x="7369995" y="24955"/>
                </a:cubicBezTo>
                <a:cubicBezTo>
                  <a:pt x="7386664" y="41720"/>
                  <a:pt x="7394950" y="61913"/>
                  <a:pt x="7394950" y="85725"/>
                </a:cubicBezTo>
                <a:lnTo>
                  <a:pt x="7394950" y="871538"/>
                </a:lnTo>
                <a:cubicBezTo>
                  <a:pt x="7394950" y="909733"/>
                  <a:pt x="7378186" y="945452"/>
                  <a:pt x="7344944" y="978694"/>
                </a:cubicBezTo>
                <a:lnTo>
                  <a:pt x="6409113" y="1835945"/>
                </a:lnTo>
                <a:cubicBezTo>
                  <a:pt x="6399493" y="1845564"/>
                  <a:pt x="6395968" y="1854995"/>
                  <a:pt x="6398445" y="1864519"/>
                </a:cubicBezTo>
                <a:cubicBezTo>
                  <a:pt x="6400826" y="1874139"/>
                  <a:pt x="6411494" y="1878806"/>
                  <a:pt x="6430639" y="1878806"/>
                </a:cubicBezTo>
                <a:cubicBezTo>
                  <a:pt x="6844977" y="1959864"/>
                  <a:pt x="7140252" y="2205039"/>
                  <a:pt x="7316464" y="2614613"/>
                </a:cubicBezTo>
                <a:cubicBezTo>
                  <a:pt x="7411714" y="2833688"/>
                  <a:pt x="7459339" y="3086100"/>
                  <a:pt x="7459339" y="3371850"/>
                </a:cubicBezTo>
                <a:lnTo>
                  <a:pt x="7459244" y="3371850"/>
                </a:lnTo>
                <a:cubicBezTo>
                  <a:pt x="7459244" y="3629025"/>
                  <a:pt x="7416382" y="3867245"/>
                  <a:pt x="7330657" y="4086225"/>
                </a:cubicBezTo>
                <a:cubicBezTo>
                  <a:pt x="7216357" y="4391025"/>
                  <a:pt x="7024618" y="4629150"/>
                  <a:pt x="6755537" y="4800600"/>
                </a:cubicBezTo>
                <a:cubicBezTo>
                  <a:pt x="6486456" y="4972050"/>
                  <a:pt x="6168511" y="5057775"/>
                  <a:pt x="5801894" y="5057775"/>
                </a:cubicBezTo>
                <a:cubicBezTo>
                  <a:pt x="5435277" y="5057775"/>
                  <a:pt x="5121999" y="4967383"/>
                  <a:pt x="4848251" y="4786313"/>
                </a:cubicBezTo>
                <a:cubicBezTo>
                  <a:pt x="4574312" y="4605338"/>
                  <a:pt x="4377907" y="4360164"/>
                  <a:pt x="4258844" y="4050506"/>
                </a:cubicBezTo>
                <a:cubicBezTo>
                  <a:pt x="4192074" y="3864769"/>
                  <a:pt x="4154069" y="3664744"/>
                  <a:pt x="4144544" y="3450431"/>
                </a:cubicBezTo>
                <a:cubicBezTo>
                  <a:pt x="4144544" y="3393281"/>
                  <a:pt x="4173119" y="3364706"/>
                  <a:pt x="4230269" y="3364706"/>
                </a:cubicBezTo>
                <a:lnTo>
                  <a:pt x="5073232" y="3364706"/>
                </a:lnTo>
                <a:cubicBezTo>
                  <a:pt x="5130382" y="3364706"/>
                  <a:pt x="5158957" y="3393281"/>
                  <a:pt x="5158957" y="3450431"/>
                </a:cubicBezTo>
                <a:cubicBezTo>
                  <a:pt x="5177911" y="3607594"/>
                  <a:pt x="5204200" y="3724370"/>
                  <a:pt x="5237538" y="3800475"/>
                </a:cubicBezTo>
                <a:cubicBezTo>
                  <a:pt x="5280400" y="3924395"/>
                  <a:pt x="5350600" y="4020788"/>
                  <a:pt x="5448231" y="4089845"/>
                </a:cubicBezTo>
                <a:cubicBezTo>
                  <a:pt x="5545767" y="4158901"/>
                  <a:pt x="5661305" y="4193477"/>
                  <a:pt x="5794750" y="4193477"/>
                </a:cubicBezTo>
                <a:cubicBezTo>
                  <a:pt x="6061450" y="4193477"/>
                  <a:pt x="6244807" y="4076795"/>
                  <a:pt x="6344819" y="3843433"/>
                </a:cubicBezTo>
                <a:cubicBezTo>
                  <a:pt x="6411494" y="3700558"/>
                  <a:pt x="6444832" y="3533870"/>
                  <a:pt x="6444832" y="3343370"/>
                </a:cubicBezTo>
                <a:cubicBezTo>
                  <a:pt x="6444832" y="3119533"/>
                  <a:pt x="6409113" y="2936177"/>
                  <a:pt x="6337675" y="2793302"/>
                </a:cubicBezTo>
                <a:cubicBezTo>
                  <a:pt x="6228042" y="2569464"/>
                  <a:pt x="6044782" y="2457545"/>
                  <a:pt x="5787607" y="2457545"/>
                </a:cubicBezTo>
                <a:cubicBezTo>
                  <a:pt x="5735124" y="2457545"/>
                  <a:pt x="5680450" y="2473072"/>
                  <a:pt x="5623300" y="2504028"/>
                </a:cubicBezTo>
                <a:cubicBezTo>
                  <a:pt x="5566150" y="2535079"/>
                  <a:pt x="5497094" y="2579084"/>
                  <a:pt x="5416132" y="2636234"/>
                </a:cubicBezTo>
                <a:cubicBezTo>
                  <a:pt x="5397082" y="2650522"/>
                  <a:pt x="5377936" y="2657666"/>
                  <a:pt x="5358982" y="2657666"/>
                </a:cubicBezTo>
                <a:cubicBezTo>
                  <a:pt x="5330407" y="2657666"/>
                  <a:pt x="5308975" y="2643378"/>
                  <a:pt x="5294688" y="2614803"/>
                </a:cubicBezTo>
                <a:lnTo>
                  <a:pt x="4873207" y="2021872"/>
                </a:lnTo>
                <a:cubicBezTo>
                  <a:pt x="4863586" y="2007584"/>
                  <a:pt x="4858919" y="1990917"/>
                  <a:pt x="4858919" y="1971867"/>
                </a:cubicBezTo>
                <a:cubicBezTo>
                  <a:pt x="4858919" y="1943291"/>
                  <a:pt x="4868444" y="1919478"/>
                  <a:pt x="4887494" y="1900428"/>
                </a:cubicBezTo>
                <a:lnTo>
                  <a:pt x="6023350" y="907447"/>
                </a:lnTo>
                <a:cubicBezTo>
                  <a:pt x="6032875" y="897922"/>
                  <a:pt x="6036400" y="888492"/>
                  <a:pt x="6034018" y="878872"/>
                </a:cubicBezTo>
                <a:cubicBezTo>
                  <a:pt x="6031542" y="869347"/>
                  <a:pt x="6023350" y="864584"/>
                  <a:pt x="6009063" y="864584"/>
                </a:cubicBezTo>
                <a:lnTo>
                  <a:pt x="4330282" y="864584"/>
                </a:lnTo>
                <a:cubicBezTo>
                  <a:pt x="4306374" y="864584"/>
                  <a:pt x="4286181" y="856298"/>
                  <a:pt x="4269512" y="839629"/>
                </a:cubicBezTo>
                <a:cubicBezTo>
                  <a:pt x="4252748" y="822960"/>
                  <a:pt x="4244557" y="802767"/>
                  <a:pt x="4244557" y="778859"/>
                </a:cubicBezTo>
                <a:lnTo>
                  <a:pt x="4244557" y="85725"/>
                </a:lnTo>
                <a:cubicBezTo>
                  <a:pt x="4244557" y="61913"/>
                  <a:pt x="4252843" y="41720"/>
                  <a:pt x="4269512" y="24955"/>
                </a:cubicBezTo>
                <a:cubicBezTo>
                  <a:pt x="4286181" y="8192"/>
                  <a:pt x="4306374" y="0"/>
                  <a:pt x="4330282" y="0"/>
                </a:cubicBezTo>
                <a:close/>
                <a:moveTo>
                  <a:pt x="1407319" y="0"/>
                </a:moveTo>
                <a:lnTo>
                  <a:pt x="2300288" y="0"/>
                </a:lnTo>
                <a:cubicBezTo>
                  <a:pt x="2333530" y="0"/>
                  <a:pt x="2356199" y="8382"/>
                  <a:pt x="2368106" y="24955"/>
                </a:cubicBezTo>
                <a:cubicBezTo>
                  <a:pt x="2379917" y="41720"/>
                  <a:pt x="2378774" y="66675"/>
                  <a:pt x="2364486" y="100013"/>
                </a:cubicBezTo>
                <a:lnTo>
                  <a:pt x="1171480" y="2778919"/>
                </a:lnTo>
                <a:cubicBezTo>
                  <a:pt x="1166717" y="2788539"/>
                  <a:pt x="1166717" y="2797969"/>
                  <a:pt x="1171480" y="2807494"/>
                </a:cubicBezTo>
                <a:cubicBezTo>
                  <a:pt x="1176147" y="2817114"/>
                  <a:pt x="1183291" y="2821781"/>
                  <a:pt x="1192911" y="2821781"/>
                </a:cubicBezTo>
                <a:lnTo>
                  <a:pt x="2278761" y="2821781"/>
                </a:lnTo>
                <a:cubicBezTo>
                  <a:pt x="2302574" y="2821781"/>
                  <a:pt x="2314480" y="2809970"/>
                  <a:pt x="2314480" y="2786063"/>
                </a:cubicBezTo>
                <a:lnTo>
                  <a:pt x="2314480" y="1900238"/>
                </a:lnTo>
                <a:cubicBezTo>
                  <a:pt x="2314480" y="1876425"/>
                  <a:pt x="2322767" y="1856232"/>
                  <a:pt x="2339435" y="1839468"/>
                </a:cubicBezTo>
                <a:cubicBezTo>
                  <a:pt x="2356104" y="1822704"/>
                  <a:pt x="2376297" y="1814513"/>
                  <a:pt x="2400205" y="1814513"/>
                </a:cubicBezTo>
                <a:lnTo>
                  <a:pt x="3236024" y="1814513"/>
                </a:lnTo>
                <a:cubicBezTo>
                  <a:pt x="3259836" y="1814513"/>
                  <a:pt x="3280029" y="1822895"/>
                  <a:pt x="3296793" y="1839468"/>
                </a:cubicBezTo>
                <a:cubicBezTo>
                  <a:pt x="3313462" y="1856232"/>
                  <a:pt x="3321749" y="1876425"/>
                  <a:pt x="3321749" y="1900238"/>
                </a:cubicBezTo>
                <a:lnTo>
                  <a:pt x="3321749" y="2786063"/>
                </a:lnTo>
                <a:cubicBezTo>
                  <a:pt x="3321749" y="2809970"/>
                  <a:pt x="3333560" y="2821781"/>
                  <a:pt x="3357467" y="2821781"/>
                </a:cubicBezTo>
                <a:lnTo>
                  <a:pt x="3664649" y="2821781"/>
                </a:lnTo>
                <a:cubicBezTo>
                  <a:pt x="3688461" y="2821781"/>
                  <a:pt x="3708654" y="2830163"/>
                  <a:pt x="3725418" y="2846737"/>
                </a:cubicBezTo>
                <a:lnTo>
                  <a:pt x="3725418" y="2846832"/>
                </a:lnTo>
                <a:cubicBezTo>
                  <a:pt x="3742087" y="2863596"/>
                  <a:pt x="3750374" y="2883789"/>
                  <a:pt x="3750374" y="2907602"/>
                </a:cubicBezTo>
                <a:lnTo>
                  <a:pt x="3750374" y="3629120"/>
                </a:lnTo>
                <a:cubicBezTo>
                  <a:pt x="3750374" y="3653028"/>
                  <a:pt x="3741991" y="3673221"/>
                  <a:pt x="3725418" y="3689890"/>
                </a:cubicBezTo>
                <a:cubicBezTo>
                  <a:pt x="3708845" y="3706559"/>
                  <a:pt x="3688461" y="3714845"/>
                  <a:pt x="3664649" y="3714845"/>
                </a:cubicBezTo>
                <a:lnTo>
                  <a:pt x="3357467" y="3714845"/>
                </a:lnTo>
                <a:cubicBezTo>
                  <a:pt x="3333560" y="3714845"/>
                  <a:pt x="3321749" y="3726752"/>
                  <a:pt x="3321749" y="3750564"/>
                </a:cubicBezTo>
                <a:lnTo>
                  <a:pt x="3321749" y="4914996"/>
                </a:lnTo>
                <a:cubicBezTo>
                  <a:pt x="3321749" y="4938903"/>
                  <a:pt x="3313366" y="4959096"/>
                  <a:pt x="3296793" y="4975765"/>
                </a:cubicBezTo>
                <a:cubicBezTo>
                  <a:pt x="3280220" y="4992434"/>
                  <a:pt x="3259836" y="5000721"/>
                  <a:pt x="3236024" y="5000721"/>
                </a:cubicBezTo>
                <a:lnTo>
                  <a:pt x="2400205" y="5000721"/>
                </a:lnTo>
                <a:cubicBezTo>
                  <a:pt x="2376297" y="5000721"/>
                  <a:pt x="2356104" y="4992434"/>
                  <a:pt x="2339435" y="4975765"/>
                </a:cubicBezTo>
                <a:cubicBezTo>
                  <a:pt x="2322671" y="4959096"/>
                  <a:pt x="2314480" y="4938903"/>
                  <a:pt x="2314480" y="4914996"/>
                </a:cubicBezTo>
                <a:lnTo>
                  <a:pt x="2314480" y="3750564"/>
                </a:lnTo>
                <a:cubicBezTo>
                  <a:pt x="2314480" y="3726752"/>
                  <a:pt x="2302574" y="3714845"/>
                  <a:pt x="2278761" y="3714845"/>
                </a:cubicBezTo>
                <a:lnTo>
                  <a:pt x="85725" y="3714845"/>
                </a:lnTo>
                <a:cubicBezTo>
                  <a:pt x="61817" y="3714845"/>
                  <a:pt x="41624" y="3706559"/>
                  <a:pt x="24955" y="3689890"/>
                </a:cubicBezTo>
                <a:cubicBezTo>
                  <a:pt x="8192" y="3673221"/>
                  <a:pt x="0" y="3653028"/>
                  <a:pt x="0" y="3629120"/>
                </a:cubicBezTo>
                <a:lnTo>
                  <a:pt x="0" y="3057620"/>
                </a:lnTo>
                <a:cubicBezTo>
                  <a:pt x="0" y="3029045"/>
                  <a:pt x="7144" y="2993327"/>
                  <a:pt x="21431" y="2950464"/>
                </a:cubicBezTo>
                <a:lnTo>
                  <a:pt x="1307306" y="64294"/>
                </a:lnTo>
                <a:cubicBezTo>
                  <a:pt x="1326261" y="21431"/>
                  <a:pt x="1359694" y="0"/>
                  <a:pt x="1407319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2A4B1252-1AB8-6C1F-63E4-A03F0DB3223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arbakzent links">
            <a:extLst>
              <a:ext uri="{FF2B5EF4-FFF2-40B4-BE49-F238E27FC236}">
                <a16:creationId xmlns:a16="http://schemas.microsoft.com/office/drawing/2014/main" id="{4F285057-1A2F-3A23-0D2A-47056AEBC22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F143E3-FA66-C7E7-B41F-697EB2392EE1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5" name="Textplatzhalter 6">
            <a:extLst>
              <a:ext uri="{FF2B5EF4-FFF2-40B4-BE49-F238E27FC236}">
                <a16:creationId xmlns:a16="http://schemas.microsoft.com/office/drawing/2014/main" id="{0D202591-5E16-22B0-C813-F0B37246CEA2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443841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44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D74E8BEF-DEFF-D135-E9CB-E1C5B8297BFC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2"/>
            </p:custDataLst>
          </p:nvPr>
        </p:nvSpPr>
        <p:spPr>
          <a:xfrm>
            <a:off x="3871847" y="987261"/>
            <a:ext cx="7600154" cy="4924686"/>
          </a:xfrm>
          <a:custGeom>
            <a:avLst/>
            <a:gdLst>
              <a:gd name="csX0" fmla="*/ 5374442 w 7717497"/>
              <a:gd name="csY0" fmla="*/ 0 h 5000721"/>
              <a:gd name="csX1" fmla="*/ 6267411 w 7717497"/>
              <a:gd name="csY1" fmla="*/ 0 h 5000721"/>
              <a:gd name="csX2" fmla="*/ 6335229 w 7717497"/>
              <a:gd name="csY2" fmla="*/ 24955 h 5000721"/>
              <a:gd name="csX3" fmla="*/ 6331609 w 7717497"/>
              <a:gd name="csY3" fmla="*/ 100013 h 5000721"/>
              <a:gd name="csX4" fmla="*/ 5138603 w 7717497"/>
              <a:gd name="csY4" fmla="*/ 2778919 h 5000721"/>
              <a:gd name="csX5" fmla="*/ 5138603 w 7717497"/>
              <a:gd name="csY5" fmla="*/ 2807494 h 5000721"/>
              <a:gd name="csX6" fmla="*/ 5160034 w 7717497"/>
              <a:gd name="csY6" fmla="*/ 2821781 h 5000721"/>
              <a:gd name="csX7" fmla="*/ 6245884 w 7717497"/>
              <a:gd name="csY7" fmla="*/ 2821781 h 5000721"/>
              <a:gd name="csX8" fmla="*/ 6281603 w 7717497"/>
              <a:gd name="csY8" fmla="*/ 2786063 h 5000721"/>
              <a:gd name="csX9" fmla="*/ 6281603 w 7717497"/>
              <a:gd name="csY9" fmla="*/ 1900238 h 5000721"/>
              <a:gd name="csX10" fmla="*/ 6306559 w 7717497"/>
              <a:gd name="csY10" fmla="*/ 1839468 h 5000721"/>
              <a:gd name="csX11" fmla="*/ 6367328 w 7717497"/>
              <a:gd name="csY11" fmla="*/ 1814513 h 5000721"/>
              <a:gd name="csX12" fmla="*/ 7203147 w 7717497"/>
              <a:gd name="csY12" fmla="*/ 1814513 h 5000721"/>
              <a:gd name="csX13" fmla="*/ 7263916 w 7717497"/>
              <a:gd name="csY13" fmla="*/ 1839468 h 5000721"/>
              <a:gd name="csX14" fmla="*/ 7288872 w 7717497"/>
              <a:gd name="csY14" fmla="*/ 1900238 h 5000721"/>
              <a:gd name="csX15" fmla="*/ 7288872 w 7717497"/>
              <a:gd name="csY15" fmla="*/ 2786063 h 5000721"/>
              <a:gd name="csX16" fmla="*/ 7324591 w 7717497"/>
              <a:gd name="csY16" fmla="*/ 2821781 h 5000721"/>
              <a:gd name="csX17" fmla="*/ 7631772 w 7717497"/>
              <a:gd name="csY17" fmla="*/ 2821781 h 5000721"/>
              <a:gd name="csX18" fmla="*/ 7692541 w 7717497"/>
              <a:gd name="csY18" fmla="*/ 2846737 h 5000721"/>
              <a:gd name="csX19" fmla="*/ 7692541 w 7717497"/>
              <a:gd name="csY19" fmla="*/ 2846832 h 5000721"/>
              <a:gd name="csX20" fmla="*/ 7717497 w 7717497"/>
              <a:gd name="csY20" fmla="*/ 2907602 h 5000721"/>
              <a:gd name="csX21" fmla="*/ 7717497 w 7717497"/>
              <a:gd name="csY21" fmla="*/ 3629120 h 5000721"/>
              <a:gd name="csX22" fmla="*/ 7692541 w 7717497"/>
              <a:gd name="csY22" fmla="*/ 3689890 h 5000721"/>
              <a:gd name="csX23" fmla="*/ 7631772 w 7717497"/>
              <a:gd name="csY23" fmla="*/ 3714845 h 5000721"/>
              <a:gd name="csX24" fmla="*/ 7324591 w 7717497"/>
              <a:gd name="csY24" fmla="*/ 3714845 h 5000721"/>
              <a:gd name="csX25" fmla="*/ 7288872 w 7717497"/>
              <a:gd name="csY25" fmla="*/ 3750564 h 5000721"/>
              <a:gd name="csX26" fmla="*/ 7288872 w 7717497"/>
              <a:gd name="csY26" fmla="*/ 4914996 h 5000721"/>
              <a:gd name="csX27" fmla="*/ 7263916 w 7717497"/>
              <a:gd name="csY27" fmla="*/ 4975765 h 5000721"/>
              <a:gd name="csX28" fmla="*/ 7203147 w 7717497"/>
              <a:gd name="csY28" fmla="*/ 5000721 h 5000721"/>
              <a:gd name="csX29" fmla="*/ 6367328 w 7717497"/>
              <a:gd name="csY29" fmla="*/ 5000721 h 5000721"/>
              <a:gd name="csX30" fmla="*/ 6306559 w 7717497"/>
              <a:gd name="csY30" fmla="*/ 4975765 h 5000721"/>
              <a:gd name="csX31" fmla="*/ 6281603 w 7717497"/>
              <a:gd name="csY31" fmla="*/ 4914996 h 5000721"/>
              <a:gd name="csX32" fmla="*/ 6281603 w 7717497"/>
              <a:gd name="csY32" fmla="*/ 3750564 h 5000721"/>
              <a:gd name="csX33" fmla="*/ 6245884 w 7717497"/>
              <a:gd name="csY33" fmla="*/ 3714845 h 5000721"/>
              <a:gd name="csX34" fmla="*/ 4052753 w 7717497"/>
              <a:gd name="csY34" fmla="*/ 3714845 h 5000721"/>
              <a:gd name="csX35" fmla="*/ 3991983 w 7717497"/>
              <a:gd name="csY35" fmla="*/ 3689890 h 5000721"/>
              <a:gd name="csX36" fmla="*/ 3967028 w 7717497"/>
              <a:gd name="csY36" fmla="*/ 3629120 h 5000721"/>
              <a:gd name="csX37" fmla="*/ 3967028 w 7717497"/>
              <a:gd name="csY37" fmla="*/ 3057620 h 5000721"/>
              <a:gd name="csX38" fmla="*/ 3988459 w 7717497"/>
              <a:gd name="csY38" fmla="*/ 2950464 h 5000721"/>
              <a:gd name="csX39" fmla="*/ 5274430 w 7717497"/>
              <a:gd name="csY39" fmla="*/ 64294 h 5000721"/>
              <a:gd name="csX40" fmla="*/ 5374442 w 7717497"/>
              <a:gd name="csY40" fmla="*/ 0 h 5000721"/>
              <a:gd name="csX41" fmla="*/ 1407319 w 7717497"/>
              <a:gd name="csY41" fmla="*/ 0 h 5000721"/>
              <a:gd name="csX42" fmla="*/ 2300288 w 7717497"/>
              <a:gd name="csY42" fmla="*/ 0 h 5000721"/>
              <a:gd name="csX43" fmla="*/ 2368106 w 7717497"/>
              <a:gd name="csY43" fmla="*/ 24955 h 5000721"/>
              <a:gd name="csX44" fmla="*/ 2364486 w 7717497"/>
              <a:gd name="csY44" fmla="*/ 100013 h 5000721"/>
              <a:gd name="csX45" fmla="*/ 1171480 w 7717497"/>
              <a:gd name="csY45" fmla="*/ 2778919 h 5000721"/>
              <a:gd name="csX46" fmla="*/ 1171480 w 7717497"/>
              <a:gd name="csY46" fmla="*/ 2807494 h 5000721"/>
              <a:gd name="csX47" fmla="*/ 1192911 w 7717497"/>
              <a:gd name="csY47" fmla="*/ 2821781 h 5000721"/>
              <a:gd name="csX48" fmla="*/ 2278761 w 7717497"/>
              <a:gd name="csY48" fmla="*/ 2821781 h 5000721"/>
              <a:gd name="csX49" fmla="*/ 2314480 w 7717497"/>
              <a:gd name="csY49" fmla="*/ 2786063 h 5000721"/>
              <a:gd name="csX50" fmla="*/ 2314480 w 7717497"/>
              <a:gd name="csY50" fmla="*/ 1900238 h 5000721"/>
              <a:gd name="csX51" fmla="*/ 2339435 w 7717497"/>
              <a:gd name="csY51" fmla="*/ 1839468 h 5000721"/>
              <a:gd name="csX52" fmla="*/ 2400205 w 7717497"/>
              <a:gd name="csY52" fmla="*/ 1814513 h 5000721"/>
              <a:gd name="csX53" fmla="*/ 3236024 w 7717497"/>
              <a:gd name="csY53" fmla="*/ 1814513 h 5000721"/>
              <a:gd name="csX54" fmla="*/ 3296793 w 7717497"/>
              <a:gd name="csY54" fmla="*/ 1839468 h 5000721"/>
              <a:gd name="csX55" fmla="*/ 3321749 w 7717497"/>
              <a:gd name="csY55" fmla="*/ 1900238 h 5000721"/>
              <a:gd name="csX56" fmla="*/ 3321749 w 7717497"/>
              <a:gd name="csY56" fmla="*/ 2786063 h 5000721"/>
              <a:gd name="csX57" fmla="*/ 3357467 w 7717497"/>
              <a:gd name="csY57" fmla="*/ 2821781 h 5000721"/>
              <a:gd name="csX58" fmla="*/ 3664649 w 7717497"/>
              <a:gd name="csY58" fmla="*/ 2821781 h 5000721"/>
              <a:gd name="csX59" fmla="*/ 3725418 w 7717497"/>
              <a:gd name="csY59" fmla="*/ 2846737 h 5000721"/>
              <a:gd name="csX60" fmla="*/ 3725418 w 7717497"/>
              <a:gd name="csY60" fmla="*/ 2846832 h 5000721"/>
              <a:gd name="csX61" fmla="*/ 3750374 w 7717497"/>
              <a:gd name="csY61" fmla="*/ 2907602 h 5000721"/>
              <a:gd name="csX62" fmla="*/ 3750374 w 7717497"/>
              <a:gd name="csY62" fmla="*/ 3629120 h 5000721"/>
              <a:gd name="csX63" fmla="*/ 3725418 w 7717497"/>
              <a:gd name="csY63" fmla="*/ 3689890 h 5000721"/>
              <a:gd name="csX64" fmla="*/ 3664649 w 7717497"/>
              <a:gd name="csY64" fmla="*/ 3714845 h 5000721"/>
              <a:gd name="csX65" fmla="*/ 3357467 w 7717497"/>
              <a:gd name="csY65" fmla="*/ 3714845 h 5000721"/>
              <a:gd name="csX66" fmla="*/ 3321749 w 7717497"/>
              <a:gd name="csY66" fmla="*/ 3750564 h 5000721"/>
              <a:gd name="csX67" fmla="*/ 3321749 w 7717497"/>
              <a:gd name="csY67" fmla="*/ 4914996 h 5000721"/>
              <a:gd name="csX68" fmla="*/ 3296793 w 7717497"/>
              <a:gd name="csY68" fmla="*/ 4975765 h 5000721"/>
              <a:gd name="csX69" fmla="*/ 3236024 w 7717497"/>
              <a:gd name="csY69" fmla="*/ 5000721 h 5000721"/>
              <a:gd name="csX70" fmla="*/ 2400205 w 7717497"/>
              <a:gd name="csY70" fmla="*/ 5000721 h 5000721"/>
              <a:gd name="csX71" fmla="*/ 2339435 w 7717497"/>
              <a:gd name="csY71" fmla="*/ 4975765 h 5000721"/>
              <a:gd name="csX72" fmla="*/ 2314480 w 7717497"/>
              <a:gd name="csY72" fmla="*/ 4914996 h 5000721"/>
              <a:gd name="csX73" fmla="*/ 2314480 w 7717497"/>
              <a:gd name="csY73" fmla="*/ 3750564 h 5000721"/>
              <a:gd name="csX74" fmla="*/ 2278761 w 7717497"/>
              <a:gd name="csY74" fmla="*/ 3714845 h 5000721"/>
              <a:gd name="csX75" fmla="*/ 85725 w 7717497"/>
              <a:gd name="csY75" fmla="*/ 3714845 h 5000721"/>
              <a:gd name="csX76" fmla="*/ 24955 w 7717497"/>
              <a:gd name="csY76" fmla="*/ 3689890 h 5000721"/>
              <a:gd name="csX77" fmla="*/ 0 w 7717497"/>
              <a:gd name="csY77" fmla="*/ 3629120 h 5000721"/>
              <a:gd name="csX78" fmla="*/ 0 w 7717497"/>
              <a:gd name="csY78" fmla="*/ 3057620 h 5000721"/>
              <a:gd name="csX79" fmla="*/ 21431 w 7717497"/>
              <a:gd name="csY79" fmla="*/ 2950464 h 5000721"/>
              <a:gd name="csX80" fmla="*/ 1307306 w 7717497"/>
              <a:gd name="csY80" fmla="*/ 64294 h 5000721"/>
              <a:gd name="csX81" fmla="*/ 1407319 w 7717497"/>
              <a:gd name="csY81" fmla="*/ 0 h 500072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</a:cxnLst>
            <a:rect l="l" t="t" r="r" b="b"/>
            <a:pathLst>
              <a:path w="7717497" h="5000721">
                <a:moveTo>
                  <a:pt x="5374442" y="0"/>
                </a:moveTo>
                <a:lnTo>
                  <a:pt x="6267411" y="0"/>
                </a:lnTo>
                <a:cubicBezTo>
                  <a:pt x="6300653" y="0"/>
                  <a:pt x="6323323" y="8382"/>
                  <a:pt x="6335229" y="24955"/>
                </a:cubicBezTo>
                <a:cubicBezTo>
                  <a:pt x="6347040" y="41720"/>
                  <a:pt x="6345897" y="66675"/>
                  <a:pt x="6331609" y="100013"/>
                </a:cubicBezTo>
                <a:lnTo>
                  <a:pt x="5138603" y="2778919"/>
                </a:lnTo>
                <a:cubicBezTo>
                  <a:pt x="5133841" y="2788539"/>
                  <a:pt x="5133841" y="2797969"/>
                  <a:pt x="5138603" y="2807494"/>
                </a:cubicBezTo>
                <a:cubicBezTo>
                  <a:pt x="5143270" y="2817114"/>
                  <a:pt x="5150414" y="2821781"/>
                  <a:pt x="5160034" y="2821781"/>
                </a:cubicBezTo>
                <a:lnTo>
                  <a:pt x="6245884" y="2821781"/>
                </a:lnTo>
                <a:cubicBezTo>
                  <a:pt x="6269697" y="2821781"/>
                  <a:pt x="6281603" y="2809970"/>
                  <a:pt x="6281603" y="2786063"/>
                </a:cubicBezTo>
                <a:lnTo>
                  <a:pt x="6281603" y="1900238"/>
                </a:lnTo>
                <a:cubicBezTo>
                  <a:pt x="6281603" y="1876425"/>
                  <a:pt x="6289890" y="1856232"/>
                  <a:pt x="6306559" y="1839468"/>
                </a:cubicBezTo>
                <a:cubicBezTo>
                  <a:pt x="6323227" y="1822704"/>
                  <a:pt x="6343420" y="1814513"/>
                  <a:pt x="6367328" y="1814513"/>
                </a:cubicBezTo>
                <a:lnTo>
                  <a:pt x="7203147" y="1814513"/>
                </a:lnTo>
                <a:cubicBezTo>
                  <a:pt x="7226959" y="1814513"/>
                  <a:pt x="7247152" y="1822895"/>
                  <a:pt x="7263916" y="1839468"/>
                </a:cubicBezTo>
                <a:cubicBezTo>
                  <a:pt x="7280585" y="1856232"/>
                  <a:pt x="7288872" y="1876425"/>
                  <a:pt x="7288872" y="1900238"/>
                </a:cubicBezTo>
                <a:lnTo>
                  <a:pt x="7288872" y="2786063"/>
                </a:lnTo>
                <a:cubicBezTo>
                  <a:pt x="7288872" y="2809970"/>
                  <a:pt x="7300683" y="2821781"/>
                  <a:pt x="7324591" y="2821781"/>
                </a:cubicBezTo>
                <a:lnTo>
                  <a:pt x="7631772" y="2821781"/>
                </a:lnTo>
                <a:cubicBezTo>
                  <a:pt x="7655584" y="2821781"/>
                  <a:pt x="7675777" y="2830163"/>
                  <a:pt x="7692541" y="2846737"/>
                </a:cubicBezTo>
                <a:lnTo>
                  <a:pt x="7692541" y="2846832"/>
                </a:lnTo>
                <a:cubicBezTo>
                  <a:pt x="7709210" y="2863596"/>
                  <a:pt x="7717497" y="2883789"/>
                  <a:pt x="7717497" y="2907602"/>
                </a:cubicBezTo>
                <a:lnTo>
                  <a:pt x="7717497" y="3629120"/>
                </a:lnTo>
                <a:cubicBezTo>
                  <a:pt x="7717497" y="3653028"/>
                  <a:pt x="7709115" y="3673221"/>
                  <a:pt x="7692541" y="3689890"/>
                </a:cubicBezTo>
                <a:cubicBezTo>
                  <a:pt x="7675968" y="3706559"/>
                  <a:pt x="7655584" y="3714845"/>
                  <a:pt x="7631772" y="3714845"/>
                </a:cubicBezTo>
                <a:lnTo>
                  <a:pt x="7324591" y="3714845"/>
                </a:lnTo>
                <a:cubicBezTo>
                  <a:pt x="7300683" y="3714845"/>
                  <a:pt x="7288872" y="3726752"/>
                  <a:pt x="7288872" y="3750564"/>
                </a:cubicBezTo>
                <a:lnTo>
                  <a:pt x="7288872" y="4914996"/>
                </a:lnTo>
                <a:cubicBezTo>
                  <a:pt x="7288872" y="4938903"/>
                  <a:pt x="7280490" y="4959096"/>
                  <a:pt x="7263916" y="4975765"/>
                </a:cubicBezTo>
                <a:cubicBezTo>
                  <a:pt x="7247343" y="4992434"/>
                  <a:pt x="7226959" y="5000721"/>
                  <a:pt x="7203147" y="5000721"/>
                </a:cubicBezTo>
                <a:lnTo>
                  <a:pt x="6367328" y="5000721"/>
                </a:lnTo>
                <a:cubicBezTo>
                  <a:pt x="6343420" y="5000721"/>
                  <a:pt x="6323227" y="4992434"/>
                  <a:pt x="6306559" y="4975765"/>
                </a:cubicBezTo>
                <a:cubicBezTo>
                  <a:pt x="6289794" y="4959096"/>
                  <a:pt x="6281603" y="4938903"/>
                  <a:pt x="6281603" y="4914996"/>
                </a:cubicBezTo>
                <a:lnTo>
                  <a:pt x="6281603" y="3750564"/>
                </a:lnTo>
                <a:cubicBezTo>
                  <a:pt x="6281603" y="3726752"/>
                  <a:pt x="6269697" y="3714845"/>
                  <a:pt x="6245884" y="3714845"/>
                </a:cubicBezTo>
                <a:lnTo>
                  <a:pt x="4052753" y="3714845"/>
                </a:lnTo>
                <a:cubicBezTo>
                  <a:pt x="4028845" y="3714845"/>
                  <a:pt x="4008652" y="3706559"/>
                  <a:pt x="3991983" y="3689890"/>
                </a:cubicBezTo>
                <a:cubicBezTo>
                  <a:pt x="3975220" y="3673221"/>
                  <a:pt x="3967028" y="3653028"/>
                  <a:pt x="3967028" y="3629120"/>
                </a:cubicBezTo>
                <a:lnTo>
                  <a:pt x="3967028" y="3057620"/>
                </a:lnTo>
                <a:cubicBezTo>
                  <a:pt x="3967028" y="3029045"/>
                  <a:pt x="3974172" y="2993327"/>
                  <a:pt x="3988459" y="2950464"/>
                </a:cubicBezTo>
                <a:lnTo>
                  <a:pt x="5274430" y="64294"/>
                </a:lnTo>
                <a:cubicBezTo>
                  <a:pt x="5293384" y="21431"/>
                  <a:pt x="5326817" y="0"/>
                  <a:pt x="5374442" y="0"/>
                </a:cubicBezTo>
                <a:close/>
                <a:moveTo>
                  <a:pt x="1407319" y="0"/>
                </a:moveTo>
                <a:lnTo>
                  <a:pt x="2300288" y="0"/>
                </a:lnTo>
                <a:cubicBezTo>
                  <a:pt x="2333530" y="0"/>
                  <a:pt x="2356199" y="8382"/>
                  <a:pt x="2368106" y="24955"/>
                </a:cubicBezTo>
                <a:cubicBezTo>
                  <a:pt x="2379917" y="41720"/>
                  <a:pt x="2378774" y="66675"/>
                  <a:pt x="2364486" y="100013"/>
                </a:cubicBezTo>
                <a:lnTo>
                  <a:pt x="1171480" y="2778919"/>
                </a:lnTo>
                <a:cubicBezTo>
                  <a:pt x="1166717" y="2788539"/>
                  <a:pt x="1166717" y="2797969"/>
                  <a:pt x="1171480" y="2807494"/>
                </a:cubicBezTo>
                <a:cubicBezTo>
                  <a:pt x="1176148" y="2817114"/>
                  <a:pt x="1183291" y="2821781"/>
                  <a:pt x="1192911" y="2821781"/>
                </a:cubicBezTo>
                <a:lnTo>
                  <a:pt x="2278761" y="2821781"/>
                </a:lnTo>
                <a:cubicBezTo>
                  <a:pt x="2302574" y="2821781"/>
                  <a:pt x="2314480" y="2809970"/>
                  <a:pt x="2314480" y="2786063"/>
                </a:cubicBezTo>
                <a:lnTo>
                  <a:pt x="2314480" y="1900238"/>
                </a:lnTo>
                <a:cubicBezTo>
                  <a:pt x="2314480" y="1876425"/>
                  <a:pt x="2322767" y="1856232"/>
                  <a:pt x="2339435" y="1839468"/>
                </a:cubicBezTo>
                <a:cubicBezTo>
                  <a:pt x="2356104" y="1822704"/>
                  <a:pt x="2376297" y="1814513"/>
                  <a:pt x="2400205" y="1814513"/>
                </a:cubicBezTo>
                <a:lnTo>
                  <a:pt x="3236024" y="1814513"/>
                </a:lnTo>
                <a:cubicBezTo>
                  <a:pt x="3259836" y="1814513"/>
                  <a:pt x="3280029" y="1822895"/>
                  <a:pt x="3296793" y="1839468"/>
                </a:cubicBezTo>
                <a:cubicBezTo>
                  <a:pt x="3313463" y="1856232"/>
                  <a:pt x="3321749" y="1876425"/>
                  <a:pt x="3321749" y="1900238"/>
                </a:cubicBezTo>
                <a:lnTo>
                  <a:pt x="3321749" y="2786063"/>
                </a:lnTo>
                <a:cubicBezTo>
                  <a:pt x="3321749" y="2809970"/>
                  <a:pt x="3333561" y="2821781"/>
                  <a:pt x="3357467" y="2821781"/>
                </a:cubicBezTo>
                <a:lnTo>
                  <a:pt x="3664649" y="2821781"/>
                </a:lnTo>
                <a:cubicBezTo>
                  <a:pt x="3688461" y="2821781"/>
                  <a:pt x="3708654" y="2830163"/>
                  <a:pt x="3725418" y="2846737"/>
                </a:cubicBezTo>
                <a:lnTo>
                  <a:pt x="3725418" y="2846832"/>
                </a:lnTo>
                <a:cubicBezTo>
                  <a:pt x="3742087" y="2863596"/>
                  <a:pt x="3750374" y="2883789"/>
                  <a:pt x="3750374" y="2907602"/>
                </a:cubicBezTo>
                <a:lnTo>
                  <a:pt x="3750374" y="3629120"/>
                </a:lnTo>
                <a:cubicBezTo>
                  <a:pt x="3750374" y="3653028"/>
                  <a:pt x="3741991" y="3673221"/>
                  <a:pt x="3725418" y="3689890"/>
                </a:cubicBezTo>
                <a:cubicBezTo>
                  <a:pt x="3708845" y="3706559"/>
                  <a:pt x="3688461" y="3714845"/>
                  <a:pt x="3664649" y="3714845"/>
                </a:cubicBezTo>
                <a:lnTo>
                  <a:pt x="3357467" y="3714845"/>
                </a:lnTo>
                <a:cubicBezTo>
                  <a:pt x="3333561" y="3714845"/>
                  <a:pt x="3321749" y="3726752"/>
                  <a:pt x="3321749" y="3750564"/>
                </a:cubicBezTo>
                <a:lnTo>
                  <a:pt x="3321749" y="4914996"/>
                </a:lnTo>
                <a:cubicBezTo>
                  <a:pt x="3321749" y="4938903"/>
                  <a:pt x="3313366" y="4959096"/>
                  <a:pt x="3296793" y="4975765"/>
                </a:cubicBezTo>
                <a:cubicBezTo>
                  <a:pt x="3280220" y="4992434"/>
                  <a:pt x="3259836" y="5000721"/>
                  <a:pt x="3236024" y="5000721"/>
                </a:cubicBezTo>
                <a:lnTo>
                  <a:pt x="2400205" y="5000721"/>
                </a:lnTo>
                <a:cubicBezTo>
                  <a:pt x="2376297" y="5000721"/>
                  <a:pt x="2356104" y="4992434"/>
                  <a:pt x="2339435" y="4975765"/>
                </a:cubicBezTo>
                <a:cubicBezTo>
                  <a:pt x="2322671" y="4959096"/>
                  <a:pt x="2314480" y="4938903"/>
                  <a:pt x="2314480" y="4914996"/>
                </a:cubicBezTo>
                <a:lnTo>
                  <a:pt x="2314480" y="3750564"/>
                </a:lnTo>
                <a:cubicBezTo>
                  <a:pt x="2314480" y="3726752"/>
                  <a:pt x="2302574" y="3714845"/>
                  <a:pt x="2278761" y="3714845"/>
                </a:cubicBezTo>
                <a:lnTo>
                  <a:pt x="85725" y="3714845"/>
                </a:lnTo>
                <a:cubicBezTo>
                  <a:pt x="61817" y="3714845"/>
                  <a:pt x="41624" y="3706559"/>
                  <a:pt x="24955" y="3689890"/>
                </a:cubicBezTo>
                <a:cubicBezTo>
                  <a:pt x="8192" y="3673221"/>
                  <a:pt x="0" y="3653028"/>
                  <a:pt x="0" y="3629120"/>
                </a:cubicBezTo>
                <a:lnTo>
                  <a:pt x="0" y="3057620"/>
                </a:lnTo>
                <a:cubicBezTo>
                  <a:pt x="0" y="3029045"/>
                  <a:pt x="7144" y="2993327"/>
                  <a:pt x="21431" y="2950464"/>
                </a:cubicBezTo>
                <a:lnTo>
                  <a:pt x="1307306" y="64294"/>
                </a:lnTo>
                <a:cubicBezTo>
                  <a:pt x="1326261" y="21431"/>
                  <a:pt x="1359694" y="0"/>
                  <a:pt x="1407319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0FCF8B9-3740-CC49-F557-95E1B573CD75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901BE8CA-FA06-4B12-1C11-1000B2304485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450381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44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sz="800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sz="80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pPr/>
              <a:t>‹Nr.›</a:t>
            </a:fld>
            <a:endParaRPr lang="de-DE" sz="800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D74E8BEF-DEFF-D135-E9CB-E1C5B8297BFC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1"/>
            </p:custDataLst>
          </p:nvPr>
        </p:nvSpPr>
        <p:spPr>
          <a:xfrm>
            <a:off x="3871847" y="987261"/>
            <a:ext cx="7600154" cy="4924686"/>
          </a:xfrm>
          <a:custGeom>
            <a:avLst/>
            <a:gdLst>
              <a:gd name="csX0" fmla="*/ 5374442 w 7717497"/>
              <a:gd name="csY0" fmla="*/ 0 h 5000721"/>
              <a:gd name="csX1" fmla="*/ 6267411 w 7717497"/>
              <a:gd name="csY1" fmla="*/ 0 h 5000721"/>
              <a:gd name="csX2" fmla="*/ 6335229 w 7717497"/>
              <a:gd name="csY2" fmla="*/ 24955 h 5000721"/>
              <a:gd name="csX3" fmla="*/ 6331609 w 7717497"/>
              <a:gd name="csY3" fmla="*/ 100013 h 5000721"/>
              <a:gd name="csX4" fmla="*/ 5138603 w 7717497"/>
              <a:gd name="csY4" fmla="*/ 2778919 h 5000721"/>
              <a:gd name="csX5" fmla="*/ 5138603 w 7717497"/>
              <a:gd name="csY5" fmla="*/ 2807494 h 5000721"/>
              <a:gd name="csX6" fmla="*/ 5160034 w 7717497"/>
              <a:gd name="csY6" fmla="*/ 2821781 h 5000721"/>
              <a:gd name="csX7" fmla="*/ 6245884 w 7717497"/>
              <a:gd name="csY7" fmla="*/ 2821781 h 5000721"/>
              <a:gd name="csX8" fmla="*/ 6281603 w 7717497"/>
              <a:gd name="csY8" fmla="*/ 2786063 h 5000721"/>
              <a:gd name="csX9" fmla="*/ 6281603 w 7717497"/>
              <a:gd name="csY9" fmla="*/ 1900238 h 5000721"/>
              <a:gd name="csX10" fmla="*/ 6306559 w 7717497"/>
              <a:gd name="csY10" fmla="*/ 1839468 h 5000721"/>
              <a:gd name="csX11" fmla="*/ 6367328 w 7717497"/>
              <a:gd name="csY11" fmla="*/ 1814513 h 5000721"/>
              <a:gd name="csX12" fmla="*/ 7203147 w 7717497"/>
              <a:gd name="csY12" fmla="*/ 1814513 h 5000721"/>
              <a:gd name="csX13" fmla="*/ 7263916 w 7717497"/>
              <a:gd name="csY13" fmla="*/ 1839468 h 5000721"/>
              <a:gd name="csX14" fmla="*/ 7288872 w 7717497"/>
              <a:gd name="csY14" fmla="*/ 1900238 h 5000721"/>
              <a:gd name="csX15" fmla="*/ 7288872 w 7717497"/>
              <a:gd name="csY15" fmla="*/ 2786063 h 5000721"/>
              <a:gd name="csX16" fmla="*/ 7324591 w 7717497"/>
              <a:gd name="csY16" fmla="*/ 2821781 h 5000721"/>
              <a:gd name="csX17" fmla="*/ 7631772 w 7717497"/>
              <a:gd name="csY17" fmla="*/ 2821781 h 5000721"/>
              <a:gd name="csX18" fmla="*/ 7692541 w 7717497"/>
              <a:gd name="csY18" fmla="*/ 2846737 h 5000721"/>
              <a:gd name="csX19" fmla="*/ 7692541 w 7717497"/>
              <a:gd name="csY19" fmla="*/ 2846832 h 5000721"/>
              <a:gd name="csX20" fmla="*/ 7717497 w 7717497"/>
              <a:gd name="csY20" fmla="*/ 2907602 h 5000721"/>
              <a:gd name="csX21" fmla="*/ 7717497 w 7717497"/>
              <a:gd name="csY21" fmla="*/ 3629120 h 5000721"/>
              <a:gd name="csX22" fmla="*/ 7692541 w 7717497"/>
              <a:gd name="csY22" fmla="*/ 3689890 h 5000721"/>
              <a:gd name="csX23" fmla="*/ 7631772 w 7717497"/>
              <a:gd name="csY23" fmla="*/ 3714845 h 5000721"/>
              <a:gd name="csX24" fmla="*/ 7324591 w 7717497"/>
              <a:gd name="csY24" fmla="*/ 3714845 h 5000721"/>
              <a:gd name="csX25" fmla="*/ 7288872 w 7717497"/>
              <a:gd name="csY25" fmla="*/ 3750564 h 5000721"/>
              <a:gd name="csX26" fmla="*/ 7288872 w 7717497"/>
              <a:gd name="csY26" fmla="*/ 4914996 h 5000721"/>
              <a:gd name="csX27" fmla="*/ 7263916 w 7717497"/>
              <a:gd name="csY27" fmla="*/ 4975765 h 5000721"/>
              <a:gd name="csX28" fmla="*/ 7203147 w 7717497"/>
              <a:gd name="csY28" fmla="*/ 5000721 h 5000721"/>
              <a:gd name="csX29" fmla="*/ 6367328 w 7717497"/>
              <a:gd name="csY29" fmla="*/ 5000721 h 5000721"/>
              <a:gd name="csX30" fmla="*/ 6306559 w 7717497"/>
              <a:gd name="csY30" fmla="*/ 4975765 h 5000721"/>
              <a:gd name="csX31" fmla="*/ 6281603 w 7717497"/>
              <a:gd name="csY31" fmla="*/ 4914996 h 5000721"/>
              <a:gd name="csX32" fmla="*/ 6281603 w 7717497"/>
              <a:gd name="csY32" fmla="*/ 3750564 h 5000721"/>
              <a:gd name="csX33" fmla="*/ 6245884 w 7717497"/>
              <a:gd name="csY33" fmla="*/ 3714845 h 5000721"/>
              <a:gd name="csX34" fmla="*/ 4052753 w 7717497"/>
              <a:gd name="csY34" fmla="*/ 3714845 h 5000721"/>
              <a:gd name="csX35" fmla="*/ 3991983 w 7717497"/>
              <a:gd name="csY35" fmla="*/ 3689890 h 5000721"/>
              <a:gd name="csX36" fmla="*/ 3967028 w 7717497"/>
              <a:gd name="csY36" fmla="*/ 3629120 h 5000721"/>
              <a:gd name="csX37" fmla="*/ 3967028 w 7717497"/>
              <a:gd name="csY37" fmla="*/ 3057620 h 5000721"/>
              <a:gd name="csX38" fmla="*/ 3988459 w 7717497"/>
              <a:gd name="csY38" fmla="*/ 2950464 h 5000721"/>
              <a:gd name="csX39" fmla="*/ 5274430 w 7717497"/>
              <a:gd name="csY39" fmla="*/ 64294 h 5000721"/>
              <a:gd name="csX40" fmla="*/ 5374442 w 7717497"/>
              <a:gd name="csY40" fmla="*/ 0 h 5000721"/>
              <a:gd name="csX41" fmla="*/ 1407319 w 7717497"/>
              <a:gd name="csY41" fmla="*/ 0 h 5000721"/>
              <a:gd name="csX42" fmla="*/ 2300288 w 7717497"/>
              <a:gd name="csY42" fmla="*/ 0 h 5000721"/>
              <a:gd name="csX43" fmla="*/ 2368106 w 7717497"/>
              <a:gd name="csY43" fmla="*/ 24955 h 5000721"/>
              <a:gd name="csX44" fmla="*/ 2364486 w 7717497"/>
              <a:gd name="csY44" fmla="*/ 100013 h 5000721"/>
              <a:gd name="csX45" fmla="*/ 1171480 w 7717497"/>
              <a:gd name="csY45" fmla="*/ 2778919 h 5000721"/>
              <a:gd name="csX46" fmla="*/ 1171480 w 7717497"/>
              <a:gd name="csY46" fmla="*/ 2807494 h 5000721"/>
              <a:gd name="csX47" fmla="*/ 1192911 w 7717497"/>
              <a:gd name="csY47" fmla="*/ 2821781 h 5000721"/>
              <a:gd name="csX48" fmla="*/ 2278761 w 7717497"/>
              <a:gd name="csY48" fmla="*/ 2821781 h 5000721"/>
              <a:gd name="csX49" fmla="*/ 2314480 w 7717497"/>
              <a:gd name="csY49" fmla="*/ 2786063 h 5000721"/>
              <a:gd name="csX50" fmla="*/ 2314480 w 7717497"/>
              <a:gd name="csY50" fmla="*/ 1900238 h 5000721"/>
              <a:gd name="csX51" fmla="*/ 2339435 w 7717497"/>
              <a:gd name="csY51" fmla="*/ 1839468 h 5000721"/>
              <a:gd name="csX52" fmla="*/ 2400205 w 7717497"/>
              <a:gd name="csY52" fmla="*/ 1814513 h 5000721"/>
              <a:gd name="csX53" fmla="*/ 3236024 w 7717497"/>
              <a:gd name="csY53" fmla="*/ 1814513 h 5000721"/>
              <a:gd name="csX54" fmla="*/ 3296793 w 7717497"/>
              <a:gd name="csY54" fmla="*/ 1839468 h 5000721"/>
              <a:gd name="csX55" fmla="*/ 3321749 w 7717497"/>
              <a:gd name="csY55" fmla="*/ 1900238 h 5000721"/>
              <a:gd name="csX56" fmla="*/ 3321749 w 7717497"/>
              <a:gd name="csY56" fmla="*/ 2786063 h 5000721"/>
              <a:gd name="csX57" fmla="*/ 3357467 w 7717497"/>
              <a:gd name="csY57" fmla="*/ 2821781 h 5000721"/>
              <a:gd name="csX58" fmla="*/ 3664649 w 7717497"/>
              <a:gd name="csY58" fmla="*/ 2821781 h 5000721"/>
              <a:gd name="csX59" fmla="*/ 3725418 w 7717497"/>
              <a:gd name="csY59" fmla="*/ 2846737 h 5000721"/>
              <a:gd name="csX60" fmla="*/ 3725418 w 7717497"/>
              <a:gd name="csY60" fmla="*/ 2846832 h 5000721"/>
              <a:gd name="csX61" fmla="*/ 3750374 w 7717497"/>
              <a:gd name="csY61" fmla="*/ 2907602 h 5000721"/>
              <a:gd name="csX62" fmla="*/ 3750374 w 7717497"/>
              <a:gd name="csY62" fmla="*/ 3629120 h 5000721"/>
              <a:gd name="csX63" fmla="*/ 3725418 w 7717497"/>
              <a:gd name="csY63" fmla="*/ 3689890 h 5000721"/>
              <a:gd name="csX64" fmla="*/ 3664649 w 7717497"/>
              <a:gd name="csY64" fmla="*/ 3714845 h 5000721"/>
              <a:gd name="csX65" fmla="*/ 3357467 w 7717497"/>
              <a:gd name="csY65" fmla="*/ 3714845 h 5000721"/>
              <a:gd name="csX66" fmla="*/ 3321749 w 7717497"/>
              <a:gd name="csY66" fmla="*/ 3750564 h 5000721"/>
              <a:gd name="csX67" fmla="*/ 3321749 w 7717497"/>
              <a:gd name="csY67" fmla="*/ 4914996 h 5000721"/>
              <a:gd name="csX68" fmla="*/ 3296793 w 7717497"/>
              <a:gd name="csY68" fmla="*/ 4975765 h 5000721"/>
              <a:gd name="csX69" fmla="*/ 3236024 w 7717497"/>
              <a:gd name="csY69" fmla="*/ 5000721 h 5000721"/>
              <a:gd name="csX70" fmla="*/ 2400205 w 7717497"/>
              <a:gd name="csY70" fmla="*/ 5000721 h 5000721"/>
              <a:gd name="csX71" fmla="*/ 2339435 w 7717497"/>
              <a:gd name="csY71" fmla="*/ 4975765 h 5000721"/>
              <a:gd name="csX72" fmla="*/ 2314480 w 7717497"/>
              <a:gd name="csY72" fmla="*/ 4914996 h 5000721"/>
              <a:gd name="csX73" fmla="*/ 2314480 w 7717497"/>
              <a:gd name="csY73" fmla="*/ 3750564 h 5000721"/>
              <a:gd name="csX74" fmla="*/ 2278761 w 7717497"/>
              <a:gd name="csY74" fmla="*/ 3714845 h 5000721"/>
              <a:gd name="csX75" fmla="*/ 85725 w 7717497"/>
              <a:gd name="csY75" fmla="*/ 3714845 h 5000721"/>
              <a:gd name="csX76" fmla="*/ 24955 w 7717497"/>
              <a:gd name="csY76" fmla="*/ 3689890 h 5000721"/>
              <a:gd name="csX77" fmla="*/ 0 w 7717497"/>
              <a:gd name="csY77" fmla="*/ 3629120 h 5000721"/>
              <a:gd name="csX78" fmla="*/ 0 w 7717497"/>
              <a:gd name="csY78" fmla="*/ 3057620 h 5000721"/>
              <a:gd name="csX79" fmla="*/ 21431 w 7717497"/>
              <a:gd name="csY79" fmla="*/ 2950464 h 5000721"/>
              <a:gd name="csX80" fmla="*/ 1307306 w 7717497"/>
              <a:gd name="csY80" fmla="*/ 64294 h 5000721"/>
              <a:gd name="csX81" fmla="*/ 1407319 w 7717497"/>
              <a:gd name="csY81" fmla="*/ 0 h 500072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</a:cxnLst>
            <a:rect l="l" t="t" r="r" b="b"/>
            <a:pathLst>
              <a:path w="7717497" h="5000721">
                <a:moveTo>
                  <a:pt x="5374442" y="0"/>
                </a:moveTo>
                <a:lnTo>
                  <a:pt x="6267411" y="0"/>
                </a:lnTo>
                <a:cubicBezTo>
                  <a:pt x="6300653" y="0"/>
                  <a:pt x="6323323" y="8382"/>
                  <a:pt x="6335229" y="24955"/>
                </a:cubicBezTo>
                <a:cubicBezTo>
                  <a:pt x="6347040" y="41720"/>
                  <a:pt x="6345897" y="66675"/>
                  <a:pt x="6331609" y="100013"/>
                </a:cubicBezTo>
                <a:lnTo>
                  <a:pt x="5138603" y="2778919"/>
                </a:lnTo>
                <a:cubicBezTo>
                  <a:pt x="5133841" y="2788539"/>
                  <a:pt x="5133841" y="2797969"/>
                  <a:pt x="5138603" y="2807494"/>
                </a:cubicBezTo>
                <a:cubicBezTo>
                  <a:pt x="5143270" y="2817114"/>
                  <a:pt x="5150414" y="2821781"/>
                  <a:pt x="5160034" y="2821781"/>
                </a:cubicBezTo>
                <a:lnTo>
                  <a:pt x="6245884" y="2821781"/>
                </a:lnTo>
                <a:cubicBezTo>
                  <a:pt x="6269697" y="2821781"/>
                  <a:pt x="6281603" y="2809970"/>
                  <a:pt x="6281603" y="2786063"/>
                </a:cubicBezTo>
                <a:lnTo>
                  <a:pt x="6281603" y="1900238"/>
                </a:lnTo>
                <a:cubicBezTo>
                  <a:pt x="6281603" y="1876425"/>
                  <a:pt x="6289890" y="1856232"/>
                  <a:pt x="6306559" y="1839468"/>
                </a:cubicBezTo>
                <a:cubicBezTo>
                  <a:pt x="6323227" y="1822704"/>
                  <a:pt x="6343420" y="1814513"/>
                  <a:pt x="6367328" y="1814513"/>
                </a:cubicBezTo>
                <a:lnTo>
                  <a:pt x="7203147" y="1814513"/>
                </a:lnTo>
                <a:cubicBezTo>
                  <a:pt x="7226959" y="1814513"/>
                  <a:pt x="7247152" y="1822895"/>
                  <a:pt x="7263916" y="1839468"/>
                </a:cubicBezTo>
                <a:cubicBezTo>
                  <a:pt x="7280585" y="1856232"/>
                  <a:pt x="7288872" y="1876425"/>
                  <a:pt x="7288872" y="1900238"/>
                </a:cubicBezTo>
                <a:lnTo>
                  <a:pt x="7288872" y="2786063"/>
                </a:lnTo>
                <a:cubicBezTo>
                  <a:pt x="7288872" y="2809970"/>
                  <a:pt x="7300683" y="2821781"/>
                  <a:pt x="7324591" y="2821781"/>
                </a:cubicBezTo>
                <a:lnTo>
                  <a:pt x="7631772" y="2821781"/>
                </a:lnTo>
                <a:cubicBezTo>
                  <a:pt x="7655584" y="2821781"/>
                  <a:pt x="7675777" y="2830163"/>
                  <a:pt x="7692541" y="2846737"/>
                </a:cubicBezTo>
                <a:lnTo>
                  <a:pt x="7692541" y="2846832"/>
                </a:lnTo>
                <a:cubicBezTo>
                  <a:pt x="7709210" y="2863596"/>
                  <a:pt x="7717497" y="2883789"/>
                  <a:pt x="7717497" y="2907602"/>
                </a:cubicBezTo>
                <a:lnTo>
                  <a:pt x="7717497" y="3629120"/>
                </a:lnTo>
                <a:cubicBezTo>
                  <a:pt x="7717497" y="3653028"/>
                  <a:pt x="7709115" y="3673221"/>
                  <a:pt x="7692541" y="3689890"/>
                </a:cubicBezTo>
                <a:cubicBezTo>
                  <a:pt x="7675968" y="3706559"/>
                  <a:pt x="7655584" y="3714845"/>
                  <a:pt x="7631772" y="3714845"/>
                </a:cubicBezTo>
                <a:lnTo>
                  <a:pt x="7324591" y="3714845"/>
                </a:lnTo>
                <a:cubicBezTo>
                  <a:pt x="7300683" y="3714845"/>
                  <a:pt x="7288872" y="3726752"/>
                  <a:pt x="7288872" y="3750564"/>
                </a:cubicBezTo>
                <a:lnTo>
                  <a:pt x="7288872" y="4914996"/>
                </a:lnTo>
                <a:cubicBezTo>
                  <a:pt x="7288872" y="4938903"/>
                  <a:pt x="7280490" y="4959096"/>
                  <a:pt x="7263916" y="4975765"/>
                </a:cubicBezTo>
                <a:cubicBezTo>
                  <a:pt x="7247343" y="4992434"/>
                  <a:pt x="7226959" y="5000721"/>
                  <a:pt x="7203147" y="5000721"/>
                </a:cubicBezTo>
                <a:lnTo>
                  <a:pt x="6367328" y="5000721"/>
                </a:lnTo>
                <a:cubicBezTo>
                  <a:pt x="6343420" y="5000721"/>
                  <a:pt x="6323227" y="4992434"/>
                  <a:pt x="6306559" y="4975765"/>
                </a:cubicBezTo>
                <a:cubicBezTo>
                  <a:pt x="6289794" y="4959096"/>
                  <a:pt x="6281603" y="4938903"/>
                  <a:pt x="6281603" y="4914996"/>
                </a:cubicBezTo>
                <a:lnTo>
                  <a:pt x="6281603" y="3750564"/>
                </a:lnTo>
                <a:cubicBezTo>
                  <a:pt x="6281603" y="3726752"/>
                  <a:pt x="6269697" y="3714845"/>
                  <a:pt x="6245884" y="3714845"/>
                </a:cubicBezTo>
                <a:lnTo>
                  <a:pt x="4052753" y="3714845"/>
                </a:lnTo>
                <a:cubicBezTo>
                  <a:pt x="4028845" y="3714845"/>
                  <a:pt x="4008652" y="3706559"/>
                  <a:pt x="3991983" y="3689890"/>
                </a:cubicBezTo>
                <a:cubicBezTo>
                  <a:pt x="3975220" y="3673221"/>
                  <a:pt x="3967028" y="3653028"/>
                  <a:pt x="3967028" y="3629120"/>
                </a:cubicBezTo>
                <a:lnTo>
                  <a:pt x="3967028" y="3057620"/>
                </a:lnTo>
                <a:cubicBezTo>
                  <a:pt x="3967028" y="3029045"/>
                  <a:pt x="3974172" y="2993327"/>
                  <a:pt x="3988459" y="2950464"/>
                </a:cubicBezTo>
                <a:lnTo>
                  <a:pt x="5274430" y="64294"/>
                </a:lnTo>
                <a:cubicBezTo>
                  <a:pt x="5293384" y="21431"/>
                  <a:pt x="5326817" y="0"/>
                  <a:pt x="5374442" y="0"/>
                </a:cubicBezTo>
                <a:close/>
                <a:moveTo>
                  <a:pt x="1407319" y="0"/>
                </a:moveTo>
                <a:lnTo>
                  <a:pt x="2300288" y="0"/>
                </a:lnTo>
                <a:cubicBezTo>
                  <a:pt x="2333530" y="0"/>
                  <a:pt x="2356199" y="8382"/>
                  <a:pt x="2368106" y="24955"/>
                </a:cubicBezTo>
                <a:cubicBezTo>
                  <a:pt x="2379917" y="41720"/>
                  <a:pt x="2378774" y="66675"/>
                  <a:pt x="2364486" y="100013"/>
                </a:cubicBezTo>
                <a:lnTo>
                  <a:pt x="1171480" y="2778919"/>
                </a:lnTo>
                <a:cubicBezTo>
                  <a:pt x="1166717" y="2788539"/>
                  <a:pt x="1166717" y="2797969"/>
                  <a:pt x="1171480" y="2807494"/>
                </a:cubicBezTo>
                <a:cubicBezTo>
                  <a:pt x="1176148" y="2817114"/>
                  <a:pt x="1183291" y="2821781"/>
                  <a:pt x="1192911" y="2821781"/>
                </a:cubicBezTo>
                <a:lnTo>
                  <a:pt x="2278761" y="2821781"/>
                </a:lnTo>
                <a:cubicBezTo>
                  <a:pt x="2302574" y="2821781"/>
                  <a:pt x="2314480" y="2809970"/>
                  <a:pt x="2314480" y="2786063"/>
                </a:cubicBezTo>
                <a:lnTo>
                  <a:pt x="2314480" y="1900238"/>
                </a:lnTo>
                <a:cubicBezTo>
                  <a:pt x="2314480" y="1876425"/>
                  <a:pt x="2322767" y="1856232"/>
                  <a:pt x="2339435" y="1839468"/>
                </a:cubicBezTo>
                <a:cubicBezTo>
                  <a:pt x="2356104" y="1822704"/>
                  <a:pt x="2376297" y="1814513"/>
                  <a:pt x="2400205" y="1814513"/>
                </a:cubicBezTo>
                <a:lnTo>
                  <a:pt x="3236024" y="1814513"/>
                </a:lnTo>
                <a:cubicBezTo>
                  <a:pt x="3259836" y="1814513"/>
                  <a:pt x="3280029" y="1822895"/>
                  <a:pt x="3296793" y="1839468"/>
                </a:cubicBezTo>
                <a:cubicBezTo>
                  <a:pt x="3313463" y="1856232"/>
                  <a:pt x="3321749" y="1876425"/>
                  <a:pt x="3321749" y="1900238"/>
                </a:cubicBezTo>
                <a:lnTo>
                  <a:pt x="3321749" y="2786063"/>
                </a:lnTo>
                <a:cubicBezTo>
                  <a:pt x="3321749" y="2809970"/>
                  <a:pt x="3333561" y="2821781"/>
                  <a:pt x="3357467" y="2821781"/>
                </a:cubicBezTo>
                <a:lnTo>
                  <a:pt x="3664649" y="2821781"/>
                </a:lnTo>
                <a:cubicBezTo>
                  <a:pt x="3688461" y="2821781"/>
                  <a:pt x="3708654" y="2830163"/>
                  <a:pt x="3725418" y="2846737"/>
                </a:cubicBezTo>
                <a:lnTo>
                  <a:pt x="3725418" y="2846832"/>
                </a:lnTo>
                <a:cubicBezTo>
                  <a:pt x="3742087" y="2863596"/>
                  <a:pt x="3750374" y="2883789"/>
                  <a:pt x="3750374" y="2907602"/>
                </a:cubicBezTo>
                <a:lnTo>
                  <a:pt x="3750374" y="3629120"/>
                </a:lnTo>
                <a:cubicBezTo>
                  <a:pt x="3750374" y="3653028"/>
                  <a:pt x="3741991" y="3673221"/>
                  <a:pt x="3725418" y="3689890"/>
                </a:cubicBezTo>
                <a:cubicBezTo>
                  <a:pt x="3708845" y="3706559"/>
                  <a:pt x="3688461" y="3714845"/>
                  <a:pt x="3664649" y="3714845"/>
                </a:cubicBezTo>
                <a:lnTo>
                  <a:pt x="3357467" y="3714845"/>
                </a:lnTo>
                <a:cubicBezTo>
                  <a:pt x="3333561" y="3714845"/>
                  <a:pt x="3321749" y="3726752"/>
                  <a:pt x="3321749" y="3750564"/>
                </a:cubicBezTo>
                <a:lnTo>
                  <a:pt x="3321749" y="4914996"/>
                </a:lnTo>
                <a:cubicBezTo>
                  <a:pt x="3321749" y="4938903"/>
                  <a:pt x="3313366" y="4959096"/>
                  <a:pt x="3296793" y="4975765"/>
                </a:cubicBezTo>
                <a:cubicBezTo>
                  <a:pt x="3280220" y="4992434"/>
                  <a:pt x="3259836" y="5000721"/>
                  <a:pt x="3236024" y="5000721"/>
                </a:cubicBezTo>
                <a:lnTo>
                  <a:pt x="2400205" y="5000721"/>
                </a:lnTo>
                <a:cubicBezTo>
                  <a:pt x="2376297" y="5000721"/>
                  <a:pt x="2356104" y="4992434"/>
                  <a:pt x="2339435" y="4975765"/>
                </a:cubicBezTo>
                <a:cubicBezTo>
                  <a:pt x="2322671" y="4959096"/>
                  <a:pt x="2314480" y="4938903"/>
                  <a:pt x="2314480" y="4914996"/>
                </a:cubicBezTo>
                <a:lnTo>
                  <a:pt x="2314480" y="3750564"/>
                </a:lnTo>
                <a:cubicBezTo>
                  <a:pt x="2314480" y="3726752"/>
                  <a:pt x="2302574" y="3714845"/>
                  <a:pt x="2278761" y="3714845"/>
                </a:cubicBezTo>
                <a:lnTo>
                  <a:pt x="85725" y="3714845"/>
                </a:lnTo>
                <a:cubicBezTo>
                  <a:pt x="61817" y="3714845"/>
                  <a:pt x="41624" y="3706559"/>
                  <a:pt x="24955" y="3689890"/>
                </a:cubicBezTo>
                <a:cubicBezTo>
                  <a:pt x="8192" y="3673221"/>
                  <a:pt x="0" y="3653028"/>
                  <a:pt x="0" y="3629120"/>
                </a:cubicBezTo>
                <a:lnTo>
                  <a:pt x="0" y="3057620"/>
                </a:lnTo>
                <a:cubicBezTo>
                  <a:pt x="0" y="3029045"/>
                  <a:pt x="7144" y="2993327"/>
                  <a:pt x="21431" y="2950464"/>
                </a:cubicBezTo>
                <a:lnTo>
                  <a:pt x="1307306" y="64294"/>
                </a:lnTo>
                <a:cubicBezTo>
                  <a:pt x="1326261" y="21431"/>
                  <a:pt x="1359694" y="0"/>
                  <a:pt x="1407319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DD992CA8-FBD4-4967-CF3E-1CA08347393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arbakzent links">
            <a:extLst>
              <a:ext uri="{FF2B5EF4-FFF2-40B4-BE49-F238E27FC236}">
                <a16:creationId xmlns:a16="http://schemas.microsoft.com/office/drawing/2014/main" id="{8D75EF15-BFC4-203C-34BA-8AA4524C80F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0FCF8B9-3740-CC49-F557-95E1B573CD75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5" name="Textplatzhalter 6">
            <a:extLst>
              <a:ext uri="{FF2B5EF4-FFF2-40B4-BE49-F238E27FC236}">
                <a16:creationId xmlns:a16="http://schemas.microsoft.com/office/drawing/2014/main" id="{F50ED46A-6CE6-B066-6F25-BED110944F90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297224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45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34853820-64EB-B5BC-EEAC-3DC49B64C30F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2"/>
            </p:custDataLst>
          </p:nvPr>
        </p:nvSpPr>
        <p:spPr>
          <a:xfrm>
            <a:off x="4144537" y="987261"/>
            <a:ext cx="7327464" cy="4972912"/>
          </a:xfrm>
          <a:custGeom>
            <a:avLst/>
            <a:gdLst>
              <a:gd name="csX0" fmla="*/ 4227058 w 7441841"/>
              <a:gd name="csY0" fmla="*/ 0 h 5050536"/>
              <a:gd name="csX1" fmla="*/ 7177427 w 7441841"/>
              <a:gd name="csY1" fmla="*/ 0 h 5050536"/>
              <a:gd name="csX2" fmla="*/ 7238196 w 7441841"/>
              <a:gd name="csY2" fmla="*/ 24955 h 5050536"/>
              <a:gd name="csX3" fmla="*/ 7263152 w 7441841"/>
              <a:gd name="csY3" fmla="*/ 85725 h 5050536"/>
              <a:gd name="csX4" fmla="*/ 7263152 w 7441841"/>
              <a:gd name="csY4" fmla="*/ 778669 h 5050536"/>
              <a:gd name="csX5" fmla="*/ 7238196 w 7441841"/>
              <a:gd name="csY5" fmla="*/ 839438 h 5050536"/>
              <a:gd name="csX6" fmla="*/ 7177427 w 7441841"/>
              <a:gd name="csY6" fmla="*/ 864394 h 5050536"/>
              <a:gd name="csX7" fmla="*/ 5184320 w 7441841"/>
              <a:gd name="csY7" fmla="*/ 864394 h 5050536"/>
              <a:gd name="csX8" fmla="*/ 5148602 w 7441841"/>
              <a:gd name="csY8" fmla="*/ 900113 h 5050536"/>
              <a:gd name="csX9" fmla="*/ 5141458 w 7441841"/>
              <a:gd name="csY9" fmla="*/ 1957388 h 5050536"/>
              <a:gd name="csX10" fmla="*/ 5184320 w 7441841"/>
              <a:gd name="csY10" fmla="*/ 1978819 h 5050536"/>
              <a:gd name="csX11" fmla="*/ 5927270 w 7441841"/>
              <a:gd name="csY11" fmla="*/ 1771650 h 5050536"/>
              <a:gd name="csX12" fmla="*/ 6802427 w 7441841"/>
              <a:gd name="csY12" fmla="*/ 2025207 h 5050536"/>
              <a:gd name="csX13" fmla="*/ 7334684 w 7441841"/>
              <a:gd name="csY13" fmla="*/ 2721674 h 5050536"/>
              <a:gd name="csX14" fmla="*/ 7441841 w 7441841"/>
              <a:gd name="csY14" fmla="*/ 3400330 h 5050536"/>
              <a:gd name="csX15" fmla="*/ 7441650 w 7441841"/>
              <a:gd name="csY15" fmla="*/ 3400425 h 5050536"/>
              <a:gd name="csX16" fmla="*/ 7327350 w 7441841"/>
              <a:gd name="csY16" fmla="*/ 4057650 h 5050536"/>
              <a:gd name="csX17" fmla="*/ 6748706 w 7441841"/>
              <a:gd name="csY17" fmla="*/ 4782693 h 5050536"/>
              <a:gd name="csX18" fmla="*/ 5777156 w 7441841"/>
              <a:gd name="csY18" fmla="*/ 5050536 h 5050536"/>
              <a:gd name="csX19" fmla="*/ 4823513 w 7441841"/>
              <a:gd name="csY19" fmla="*/ 4789742 h 5050536"/>
              <a:gd name="csX20" fmla="*/ 4241345 w 7441841"/>
              <a:gd name="csY20" fmla="*/ 4078986 h 5050536"/>
              <a:gd name="csX21" fmla="*/ 4134189 w 7441841"/>
              <a:gd name="csY21" fmla="*/ 3686080 h 5050536"/>
              <a:gd name="csX22" fmla="*/ 4134189 w 7441841"/>
              <a:gd name="csY22" fmla="*/ 3671792 h 5050536"/>
              <a:gd name="csX23" fmla="*/ 4219914 w 7441841"/>
              <a:gd name="csY23" fmla="*/ 3593211 h 5050536"/>
              <a:gd name="csX24" fmla="*/ 5084308 w 7441841"/>
              <a:gd name="csY24" fmla="*/ 3593211 h 5050536"/>
              <a:gd name="csX25" fmla="*/ 5177177 w 7441841"/>
              <a:gd name="csY25" fmla="*/ 3671792 h 5050536"/>
              <a:gd name="csX26" fmla="*/ 5198608 w 7441841"/>
              <a:gd name="csY26" fmla="*/ 3743230 h 5050536"/>
              <a:gd name="csX27" fmla="*/ 5220039 w 7441841"/>
              <a:gd name="csY27" fmla="*/ 3793236 h 5050536"/>
              <a:gd name="csX28" fmla="*/ 5434352 w 7441841"/>
              <a:gd name="csY28" fmla="*/ 4078986 h 5050536"/>
              <a:gd name="csX29" fmla="*/ 5770108 w 7441841"/>
              <a:gd name="csY29" fmla="*/ 4178999 h 5050536"/>
              <a:gd name="csX30" fmla="*/ 6120152 w 7441841"/>
              <a:gd name="csY30" fmla="*/ 4071842 h 5050536"/>
              <a:gd name="csX31" fmla="*/ 6341608 w 7441841"/>
              <a:gd name="csY31" fmla="*/ 3771805 h 5050536"/>
              <a:gd name="csX32" fmla="*/ 6413045 w 7441841"/>
              <a:gd name="csY32" fmla="*/ 3400330 h 5050536"/>
              <a:gd name="csX33" fmla="*/ 6348752 w 7441841"/>
              <a:gd name="csY33" fmla="*/ 3028855 h 5050536"/>
              <a:gd name="csX34" fmla="*/ 6148727 w 7441841"/>
              <a:gd name="csY34" fmla="*/ 2743105 h 5050536"/>
              <a:gd name="csX35" fmla="*/ 5798683 w 7441841"/>
              <a:gd name="csY35" fmla="*/ 2643093 h 5050536"/>
              <a:gd name="csX36" fmla="*/ 5427208 w 7441841"/>
              <a:gd name="csY36" fmla="*/ 2735961 h 5050536"/>
              <a:gd name="csX37" fmla="*/ 5198608 w 7441841"/>
              <a:gd name="csY37" fmla="*/ 2978849 h 5050536"/>
              <a:gd name="csX38" fmla="*/ 5105739 w 7441841"/>
              <a:gd name="csY38" fmla="*/ 3050286 h 5050536"/>
              <a:gd name="csX39" fmla="*/ 4227058 w 7441841"/>
              <a:gd name="csY39" fmla="*/ 3050286 h 5050536"/>
              <a:gd name="csX40" fmla="*/ 4166288 w 7441841"/>
              <a:gd name="csY40" fmla="*/ 3025331 h 5050536"/>
              <a:gd name="csX41" fmla="*/ 4141333 w 7441841"/>
              <a:gd name="csY41" fmla="*/ 2964561 h 5050536"/>
              <a:gd name="csX42" fmla="*/ 4141333 w 7441841"/>
              <a:gd name="csY42" fmla="*/ 85725 h 5050536"/>
              <a:gd name="csX43" fmla="*/ 4166288 w 7441841"/>
              <a:gd name="csY43" fmla="*/ 24955 h 5050536"/>
              <a:gd name="csX44" fmla="*/ 4227058 w 7441841"/>
              <a:gd name="csY44" fmla="*/ 0 h 5050536"/>
              <a:gd name="csX45" fmla="*/ 1407319 w 7441841"/>
              <a:gd name="csY45" fmla="*/ 0 h 5050536"/>
              <a:gd name="csX46" fmla="*/ 2300288 w 7441841"/>
              <a:gd name="csY46" fmla="*/ 0 h 5050536"/>
              <a:gd name="csX47" fmla="*/ 2368106 w 7441841"/>
              <a:gd name="csY47" fmla="*/ 24955 h 5050536"/>
              <a:gd name="csX48" fmla="*/ 2364486 w 7441841"/>
              <a:gd name="csY48" fmla="*/ 100013 h 5050536"/>
              <a:gd name="csX49" fmla="*/ 1171480 w 7441841"/>
              <a:gd name="csY49" fmla="*/ 2778919 h 5050536"/>
              <a:gd name="csX50" fmla="*/ 1171480 w 7441841"/>
              <a:gd name="csY50" fmla="*/ 2807494 h 5050536"/>
              <a:gd name="csX51" fmla="*/ 1192911 w 7441841"/>
              <a:gd name="csY51" fmla="*/ 2821781 h 5050536"/>
              <a:gd name="csX52" fmla="*/ 2278761 w 7441841"/>
              <a:gd name="csY52" fmla="*/ 2821781 h 5050536"/>
              <a:gd name="csX53" fmla="*/ 2314480 w 7441841"/>
              <a:gd name="csY53" fmla="*/ 2786063 h 5050536"/>
              <a:gd name="csX54" fmla="*/ 2314480 w 7441841"/>
              <a:gd name="csY54" fmla="*/ 1900238 h 5050536"/>
              <a:gd name="csX55" fmla="*/ 2339435 w 7441841"/>
              <a:gd name="csY55" fmla="*/ 1839468 h 5050536"/>
              <a:gd name="csX56" fmla="*/ 2400205 w 7441841"/>
              <a:gd name="csY56" fmla="*/ 1814513 h 5050536"/>
              <a:gd name="csX57" fmla="*/ 3236024 w 7441841"/>
              <a:gd name="csY57" fmla="*/ 1814513 h 5050536"/>
              <a:gd name="csX58" fmla="*/ 3296793 w 7441841"/>
              <a:gd name="csY58" fmla="*/ 1839468 h 5050536"/>
              <a:gd name="csX59" fmla="*/ 3321749 w 7441841"/>
              <a:gd name="csY59" fmla="*/ 1900238 h 5050536"/>
              <a:gd name="csX60" fmla="*/ 3321749 w 7441841"/>
              <a:gd name="csY60" fmla="*/ 2786063 h 5050536"/>
              <a:gd name="csX61" fmla="*/ 3357467 w 7441841"/>
              <a:gd name="csY61" fmla="*/ 2821781 h 5050536"/>
              <a:gd name="csX62" fmla="*/ 3664649 w 7441841"/>
              <a:gd name="csY62" fmla="*/ 2821781 h 5050536"/>
              <a:gd name="csX63" fmla="*/ 3725418 w 7441841"/>
              <a:gd name="csY63" fmla="*/ 2846737 h 5050536"/>
              <a:gd name="csX64" fmla="*/ 3725418 w 7441841"/>
              <a:gd name="csY64" fmla="*/ 2846832 h 5050536"/>
              <a:gd name="csX65" fmla="*/ 3750374 w 7441841"/>
              <a:gd name="csY65" fmla="*/ 2907602 h 5050536"/>
              <a:gd name="csX66" fmla="*/ 3750374 w 7441841"/>
              <a:gd name="csY66" fmla="*/ 3629120 h 5050536"/>
              <a:gd name="csX67" fmla="*/ 3725418 w 7441841"/>
              <a:gd name="csY67" fmla="*/ 3689890 h 5050536"/>
              <a:gd name="csX68" fmla="*/ 3664649 w 7441841"/>
              <a:gd name="csY68" fmla="*/ 3714845 h 5050536"/>
              <a:gd name="csX69" fmla="*/ 3357467 w 7441841"/>
              <a:gd name="csY69" fmla="*/ 3714845 h 5050536"/>
              <a:gd name="csX70" fmla="*/ 3321749 w 7441841"/>
              <a:gd name="csY70" fmla="*/ 3750564 h 5050536"/>
              <a:gd name="csX71" fmla="*/ 3321749 w 7441841"/>
              <a:gd name="csY71" fmla="*/ 4914996 h 5050536"/>
              <a:gd name="csX72" fmla="*/ 3296793 w 7441841"/>
              <a:gd name="csY72" fmla="*/ 4975765 h 5050536"/>
              <a:gd name="csX73" fmla="*/ 3236024 w 7441841"/>
              <a:gd name="csY73" fmla="*/ 5000721 h 5050536"/>
              <a:gd name="csX74" fmla="*/ 2400205 w 7441841"/>
              <a:gd name="csY74" fmla="*/ 5000721 h 5050536"/>
              <a:gd name="csX75" fmla="*/ 2339435 w 7441841"/>
              <a:gd name="csY75" fmla="*/ 4975765 h 5050536"/>
              <a:gd name="csX76" fmla="*/ 2314480 w 7441841"/>
              <a:gd name="csY76" fmla="*/ 4914996 h 5050536"/>
              <a:gd name="csX77" fmla="*/ 2314480 w 7441841"/>
              <a:gd name="csY77" fmla="*/ 3750564 h 5050536"/>
              <a:gd name="csX78" fmla="*/ 2278761 w 7441841"/>
              <a:gd name="csY78" fmla="*/ 3714845 h 5050536"/>
              <a:gd name="csX79" fmla="*/ 85725 w 7441841"/>
              <a:gd name="csY79" fmla="*/ 3714845 h 5050536"/>
              <a:gd name="csX80" fmla="*/ 24955 w 7441841"/>
              <a:gd name="csY80" fmla="*/ 3689890 h 5050536"/>
              <a:gd name="csX81" fmla="*/ 0 w 7441841"/>
              <a:gd name="csY81" fmla="*/ 3629120 h 5050536"/>
              <a:gd name="csX82" fmla="*/ 0 w 7441841"/>
              <a:gd name="csY82" fmla="*/ 3057620 h 5050536"/>
              <a:gd name="csX83" fmla="*/ 21431 w 7441841"/>
              <a:gd name="csY83" fmla="*/ 2950464 h 5050536"/>
              <a:gd name="csX84" fmla="*/ 1307306 w 7441841"/>
              <a:gd name="csY84" fmla="*/ 64294 h 5050536"/>
              <a:gd name="csX85" fmla="*/ 1407319 w 7441841"/>
              <a:gd name="csY85" fmla="*/ 0 h 505053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</a:cxnLst>
            <a:rect l="l" t="t" r="r" b="b"/>
            <a:pathLst>
              <a:path w="7441841" h="5050536">
                <a:moveTo>
                  <a:pt x="4227058" y="0"/>
                </a:moveTo>
                <a:lnTo>
                  <a:pt x="7177427" y="0"/>
                </a:lnTo>
                <a:cubicBezTo>
                  <a:pt x="7201239" y="0"/>
                  <a:pt x="7221432" y="8382"/>
                  <a:pt x="7238196" y="24955"/>
                </a:cubicBezTo>
                <a:cubicBezTo>
                  <a:pt x="7254865" y="41720"/>
                  <a:pt x="7263152" y="61913"/>
                  <a:pt x="7263152" y="85725"/>
                </a:cubicBezTo>
                <a:lnTo>
                  <a:pt x="7263152" y="778669"/>
                </a:lnTo>
                <a:cubicBezTo>
                  <a:pt x="7263152" y="802577"/>
                  <a:pt x="7254770" y="822770"/>
                  <a:pt x="7238196" y="839438"/>
                </a:cubicBezTo>
                <a:cubicBezTo>
                  <a:pt x="7221623" y="856107"/>
                  <a:pt x="7201239" y="864394"/>
                  <a:pt x="7177427" y="864394"/>
                </a:cubicBezTo>
                <a:lnTo>
                  <a:pt x="5184320" y="864394"/>
                </a:lnTo>
                <a:cubicBezTo>
                  <a:pt x="5160412" y="864394"/>
                  <a:pt x="5148602" y="876300"/>
                  <a:pt x="5148602" y="900113"/>
                </a:cubicBezTo>
                <a:lnTo>
                  <a:pt x="5141458" y="1957388"/>
                </a:lnTo>
                <a:cubicBezTo>
                  <a:pt x="5141458" y="1990725"/>
                  <a:pt x="5155745" y="1997869"/>
                  <a:pt x="5184320" y="1978819"/>
                </a:cubicBezTo>
                <a:cubicBezTo>
                  <a:pt x="5398633" y="1840707"/>
                  <a:pt x="5646187" y="1771650"/>
                  <a:pt x="5927270" y="1771650"/>
                </a:cubicBezTo>
                <a:cubicBezTo>
                  <a:pt x="6260550" y="1771650"/>
                  <a:pt x="6552301" y="1856233"/>
                  <a:pt x="6802427" y="2025207"/>
                </a:cubicBezTo>
                <a:cubicBezTo>
                  <a:pt x="7052459" y="2194274"/>
                  <a:pt x="7229814" y="2426494"/>
                  <a:pt x="7334684" y="2721674"/>
                </a:cubicBezTo>
                <a:cubicBezTo>
                  <a:pt x="7406122" y="2955036"/>
                  <a:pt x="7441841" y="3181350"/>
                  <a:pt x="7441841" y="3400330"/>
                </a:cubicBezTo>
                <a:lnTo>
                  <a:pt x="7441650" y="3400425"/>
                </a:lnTo>
                <a:cubicBezTo>
                  <a:pt x="7441650" y="3643313"/>
                  <a:pt x="7403455" y="3862388"/>
                  <a:pt x="7327350" y="4057650"/>
                </a:cubicBezTo>
                <a:cubicBezTo>
                  <a:pt x="7217717" y="4362450"/>
                  <a:pt x="7024836" y="4604195"/>
                  <a:pt x="6748706" y="4782693"/>
                </a:cubicBezTo>
                <a:cubicBezTo>
                  <a:pt x="6472481" y="4961287"/>
                  <a:pt x="6148631" y="5050536"/>
                  <a:pt x="5777156" y="5050536"/>
                </a:cubicBezTo>
                <a:cubicBezTo>
                  <a:pt x="5405681" y="5050536"/>
                  <a:pt x="5097262" y="4963668"/>
                  <a:pt x="4823513" y="4789742"/>
                </a:cubicBezTo>
                <a:cubicBezTo>
                  <a:pt x="4549574" y="4615910"/>
                  <a:pt x="4355645" y="4379024"/>
                  <a:pt x="4241345" y="4078986"/>
                </a:cubicBezTo>
                <a:cubicBezTo>
                  <a:pt x="4193720" y="3955161"/>
                  <a:pt x="4158002" y="3824288"/>
                  <a:pt x="4134189" y="3686080"/>
                </a:cubicBezTo>
                <a:lnTo>
                  <a:pt x="4134189" y="3671792"/>
                </a:lnTo>
                <a:cubicBezTo>
                  <a:pt x="4134189" y="3619405"/>
                  <a:pt x="4162764" y="3593211"/>
                  <a:pt x="4219914" y="3593211"/>
                </a:cubicBezTo>
                <a:lnTo>
                  <a:pt x="5084308" y="3593211"/>
                </a:lnTo>
                <a:cubicBezTo>
                  <a:pt x="5131837" y="3593211"/>
                  <a:pt x="5162889" y="3619405"/>
                  <a:pt x="5177177" y="3671792"/>
                </a:cubicBezTo>
                <a:cubicBezTo>
                  <a:pt x="5181844" y="3700367"/>
                  <a:pt x="5188987" y="3724275"/>
                  <a:pt x="5198608" y="3743230"/>
                </a:cubicBezTo>
                <a:cubicBezTo>
                  <a:pt x="5208133" y="3762280"/>
                  <a:pt x="5215277" y="3778949"/>
                  <a:pt x="5220039" y="3793236"/>
                </a:cubicBezTo>
                <a:cubicBezTo>
                  <a:pt x="5267569" y="3917156"/>
                  <a:pt x="5339006" y="4012311"/>
                  <a:pt x="5434352" y="4078986"/>
                </a:cubicBezTo>
                <a:cubicBezTo>
                  <a:pt x="5529602" y="4145756"/>
                  <a:pt x="5641520" y="4178999"/>
                  <a:pt x="5770108" y="4178999"/>
                </a:cubicBezTo>
                <a:cubicBezTo>
                  <a:pt x="5898695" y="4178999"/>
                  <a:pt x="6020139" y="4143280"/>
                  <a:pt x="6120152" y="4071842"/>
                </a:cubicBezTo>
                <a:cubicBezTo>
                  <a:pt x="6220164" y="4000405"/>
                  <a:pt x="6293983" y="3900392"/>
                  <a:pt x="6341608" y="3771805"/>
                </a:cubicBezTo>
                <a:cubicBezTo>
                  <a:pt x="6389138" y="3676555"/>
                  <a:pt x="6413045" y="3552825"/>
                  <a:pt x="6413045" y="3400330"/>
                </a:cubicBezTo>
                <a:cubicBezTo>
                  <a:pt x="6413045" y="3262217"/>
                  <a:pt x="6391614" y="3138488"/>
                  <a:pt x="6348752" y="3028855"/>
                </a:cubicBezTo>
                <a:cubicBezTo>
                  <a:pt x="6315414" y="2905030"/>
                  <a:pt x="6248739" y="2809875"/>
                  <a:pt x="6148727" y="2743105"/>
                </a:cubicBezTo>
                <a:cubicBezTo>
                  <a:pt x="6048714" y="2676430"/>
                  <a:pt x="5931937" y="2643093"/>
                  <a:pt x="5798683" y="2643093"/>
                </a:cubicBezTo>
                <a:cubicBezTo>
                  <a:pt x="5665428" y="2643093"/>
                  <a:pt x="5541508" y="2674144"/>
                  <a:pt x="5427208" y="2735961"/>
                </a:cubicBezTo>
                <a:cubicBezTo>
                  <a:pt x="5312908" y="2797874"/>
                  <a:pt x="5236708" y="2878836"/>
                  <a:pt x="5198608" y="2978849"/>
                </a:cubicBezTo>
                <a:cubicBezTo>
                  <a:pt x="5184320" y="3026474"/>
                  <a:pt x="5153269" y="3050286"/>
                  <a:pt x="5105739" y="3050286"/>
                </a:cubicBezTo>
                <a:lnTo>
                  <a:pt x="4227058" y="3050286"/>
                </a:lnTo>
                <a:cubicBezTo>
                  <a:pt x="4203150" y="3050286"/>
                  <a:pt x="4182957" y="3041999"/>
                  <a:pt x="4166288" y="3025331"/>
                </a:cubicBezTo>
                <a:cubicBezTo>
                  <a:pt x="4149524" y="3008662"/>
                  <a:pt x="4141333" y="2988469"/>
                  <a:pt x="4141333" y="2964561"/>
                </a:cubicBezTo>
                <a:lnTo>
                  <a:pt x="4141333" y="85725"/>
                </a:lnTo>
                <a:cubicBezTo>
                  <a:pt x="4141333" y="61913"/>
                  <a:pt x="4149619" y="41720"/>
                  <a:pt x="4166288" y="24955"/>
                </a:cubicBezTo>
                <a:cubicBezTo>
                  <a:pt x="4182957" y="8192"/>
                  <a:pt x="4203150" y="0"/>
                  <a:pt x="4227058" y="0"/>
                </a:cubicBezTo>
                <a:close/>
                <a:moveTo>
                  <a:pt x="1407319" y="0"/>
                </a:moveTo>
                <a:lnTo>
                  <a:pt x="2300288" y="0"/>
                </a:lnTo>
                <a:cubicBezTo>
                  <a:pt x="2333530" y="0"/>
                  <a:pt x="2356199" y="8382"/>
                  <a:pt x="2368106" y="24955"/>
                </a:cubicBezTo>
                <a:cubicBezTo>
                  <a:pt x="2379917" y="41720"/>
                  <a:pt x="2378774" y="66675"/>
                  <a:pt x="2364486" y="100013"/>
                </a:cubicBezTo>
                <a:lnTo>
                  <a:pt x="1171480" y="2778919"/>
                </a:lnTo>
                <a:cubicBezTo>
                  <a:pt x="1166717" y="2788539"/>
                  <a:pt x="1166717" y="2797969"/>
                  <a:pt x="1171480" y="2807494"/>
                </a:cubicBezTo>
                <a:cubicBezTo>
                  <a:pt x="1176147" y="2817114"/>
                  <a:pt x="1183291" y="2821781"/>
                  <a:pt x="1192911" y="2821781"/>
                </a:cubicBezTo>
                <a:lnTo>
                  <a:pt x="2278761" y="2821781"/>
                </a:lnTo>
                <a:cubicBezTo>
                  <a:pt x="2302574" y="2821781"/>
                  <a:pt x="2314480" y="2809970"/>
                  <a:pt x="2314480" y="2786063"/>
                </a:cubicBezTo>
                <a:lnTo>
                  <a:pt x="2314480" y="1900238"/>
                </a:lnTo>
                <a:cubicBezTo>
                  <a:pt x="2314480" y="1876425"/>
                  <a:pt x="2322767" y="1856232"/>
                  <a:pt x="2339435" y="1839468"/>
                </a:cubicBezTo>
                <a:cubicBezTo>
                  <a:pt x="2356104" y="1822704"/>
                  <a:pt x="2376297" y="1814513"/>
                  <a:pt x="2400205" y="1814513"/>
                </a:cubicBezTo>
                <a:lnTo>
                  <a:pt x="3236024" y="1814513"/>
                </a:lnTo>
                <a:cubicBezTo>
                  <a:pt x="3259836" y="1814513"/>
                  <a:pt x="3280029" y="1822895"/>
                  <a:pt x="3296793" y="1839468"/>
                </a:cubicBezTo>
                <a:cubicBezTo>
                  <a:pt x="3313462" y="1856232"/>
                  <a:pt x="3321749" y="1876425"/>
                  <a:pt x="3321749" y="1900238"/>
                </a:cubicBezTo>
                <a:lnTo>
                  <a:pt x="3321749" y="2786063"/>
                </a:lnTo>
                <a:cubicBezTo>
                  <a:pt x="3321749" y="2809970"/>
                  <a:pt x="3333560" y="2821781"/>
                  <a:pt x="3357467" y="2821781"/>
                </a:cubicBezTo>
                <a:lnTo>
                  <a:pt x="3664649" y="2821781"/>
                </a:lnTo>
                <a:cubicBezTo>
                  <a:pt x="3688461" y="2821781"/>
                  <a:pt x="3708654" y="2830163"/>
                  <a:pt x="3725418" y="2846737"/>
                </a:cubicBezTo>
                <a:lnTo>
                  <a:pt x="3725418" y="2846832"/>
                </a:lnTo>
                <a:cubicBezTo>
                  <a:pt x="3742087" y="2863596"/>
                  <a:pt x="3750374" y="2883789"/>
                  <a:pt x="3750374" y="2907602"/>
                </a:cubicBezTo>
                <a:lnTo>
                  <a:pt x="3750374" y="3629120"/>
                </a:lnTo>
                <a:cubicBezTo>
                  <a:pt x="3750374" y="3653028"/>
                  <a:pt x="3741991" y="3673221"/>
                  <a:pt x="3725418" y="3689890"/>
                </a:cubicBezTo>
                <a:cubicBezTo>
                  <a:pt x="3708845" y="3706559"/>
                  <a:pt x="3688461" y="3714845"/>
                  <a:pt x="3664649" y="3714845"/>
                </a:cubicBezTo>
                <a:lnTo>
                  <a:pt x="3357467" y="3714845"/>
                </a:lnTo>
                <a:cubicBezTo>
                  <a:pt x="3333560" y="3714845"/>
                  <a:pt x="3321749" y="3726752"/>
                  <a:pt x="3321749" y="3750564"/>
                </a:cubicBezTo>
                <a:lnTo>
                  <a:pt x="3321749" y="4914996"/>
                </a:lnTo>
                <a:cubicBezTo>
                  <a:pt x="3321749" y="4938903"/>
                  <a:pt x="3313366" y="4959096"/>
                  <a:pt x="3296793" y="4975765"/>
                </a:cubicBezTo>
                <a:cubicBezTo>
                  <a:pt x="3280220" y="4992434"/>
                  <a:pt x="3259836" y="5000721"/>
                  <a:pt x="3236024" y="5000721"/>
                </a:cubicBezTo>
                <a:lnTo>
                  <a:pt x="2400205" y="5000721"/>
                </a:lnTo>
                <a:cubicBezTo>
                  <a:pt x="2376297" y="5000721"/>
                  <a:pt x="2356104" y="4992434"/>
                  <a:pt x="2339435" y="4975765"/>
                </a:cubicBezTo>
                <a:cubicBezTo>
                  <a:pt x="2322671" y="4959096"/>
                  <a:pt x="2314480" y="4938903"/>
                  <a:pt x="2314480" y="4914996"/>
                </a:cubicBezTo>
                <a:lnTo>
                  <a:pt x="2314480" y="3750564"/>
                </a:lnTo>
                <a:cubicBezTo>
                  <a:pt x="2314480" y="3726752"/>
                  <a:pt x="2302574" y="3714845"/>
                  <a:pt x="2278761" y="3714845"/>
                </a:cubicBezTo>
                <a:lnTo>
                  <a:pt x="85725" y="3714845"/>
                </a:lnTo>
                <a:cubicBezTo>
                  <a:pt x="61817" y="3714845"/>
                  <a:pt x="41624" y="3706559"/>
                  <a:pt x="24955" y="3689890"/>
                </a:cubicBezTo>
                <a:cubicBezTo>
                  <a:pt x="8192" y="3673221"/>
                  <a:pt x="0" y="3653028"/>
                  <a:pt x="0" y="3629120"/>
                </a:cubicBezTo>
                <a:lnTo>
                  <a:pt x="0" y="3057620"/>
                </a:lnTo>
                <a:cubicBezTo>
                  <a:pt x="0" y="3029045"/>
                  <a:pt x="7144" y="2993327"/>
                  <a:pt x="21431" y="2950464"/>
                </a:cubicBezTo>
                <a:lnTo>
                  <a:pt x="1307306" y="64294"/>
                </a:lnTo>
                <a:cubicBezTo>
                  <a:pt x="1326261" y="21431"/>
                  <a:pt x="1359694" y="0"/>
                  <a:pt x="1407319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A366511-E919-4CD8-9449-91504A8D8AA4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134E4FE1-BD07-AC2F-7B04-0CE5805802A9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1512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45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sz="800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sz="80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pPr/>
              <a:t>‹Nr.›</a:t>
            </a:fld>
            <a:endParaRPr lang="de-DE" sz="800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34853820-64EB-B5BC-EEAC-3DC49B64C30F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1"/>
            </p:custDataLst>
          </p:nvPr>
        </p:nvSpPr>
        <p:spPr>
          <a:xfrm>
            <a:off x="4144537" y="987261"/>
            <a:ext cx="7327464" cy="4972912"/>
          </a:xfrm>
          <a:custGeom>
            <a:avLst/>
            <a:gdLst>
              <a:gd name="csX0" fmla="*/ 4227058 w 7441841"/>
              <a:gd name="csY0" fmla="*/ 0 h 5050536"/>
              <a:gd name="csX1" fmla="*/ 7177427 w 7441841"/>
              <a:gd name="csY1" fmla="*/ 0 h 5050536"/>
              <a:gd name="csX2" fmla="*/ 7238196 w 7441841"/>
              <a:gd name="csY2" fmla="*/ 24955 h 5050536"/>
              <a:gd name="csX3" fmla="*/ 7263152 w 7441841"/>
              <a:gd name="csY3" fmla="*/ 85725 h 5050536"/>
              <a:gd name="csX4" fmla="*/ 7263152 w 7441841"/>
              <a:gd name="csY4" fmla="*/ 778669 h 5050536"/>
              <a:gd name="csX5" fmla="*/ 7238196 w 7441841"/>
              <a:gd name="csY5" fmla="*/ 839438 h 5050536"/>
              <a:gd name="csX6" fmla="*/ 7177427 w 7441841"/>
              <a:gd name="csY6" fmla="*/ 864394 h 5050536"/>
              <a:gd name="csX7" fmla="*/ 5184320 w 7441841"/>
              <a:gd name="csY7" fmla="*/ 864394 h 5050536"/>
              <a:gd name="csX8" fmla="*/ 5148602 w 7441841"/>
              <a:gd name="csY8" fmla="*/ 900113 h 5050536"/>
              <a:gd name="csX9" fmla="*/ 5141458 w 7441841"/>
              <a:gd name="csY9" fmla="*/ 1957388 h 5050536"/>
              <a:gd name="csX10" fmla="*/ 5184320 w 7441841"/>
              <a:gd name="csY10" fmla="*/ 1978819 h 5050536"/>
              <a:gd name="csX11" fmla="*/ 5927270 w 7441841"/>
              <a:gd name="csY11" fmla="*/ 1771650 h 5050536"/>
              <a:gd name="csX12" fmla="*/ 6802427 w 7441841"/>
              <a:gd name="csY12" fmla="*/ 2025207 h 5050536"/>
              <a:gd name="csX13" fmla="*/ 7334684 w 7441841"/>
              <a:gd name="csY13" fmla="*/ 2721674 h 5050536"/>
              <a:gd name="csX14" fmla="*/ 7441841 w 7441841"/>
              <a:gd name="csY14" fmla="*/ 3400330 h 5050536"/>
              <a:gd name="csX15" fmla="*/ 7441650 w 7441841"/>
              <a:gd name="csY15" fmla="*/ 3400425 h 5050536"/>
              <a:gd name="csX16" fmla="*/ 7327350 w 7441841"/>
              <a:gd name="csY16" fmla="*/ 4057650 h 5050536"/>
              <a:gd name="csX17" fmla="*/ 6748706 w 7441841"/>
              <a:gd name="csY17" fmla="*/ 4782693 h 5050536"/>
              <a:gd name="csX18" fmla="*/ 5777156 w 7441841"/>
              <a:gd name="csY18" fmla="*/ 5050536 h 5050536"/>
              <a:gd name="csX19" fmla="*/ 4823513 w 7441841"/>
              <a:gd name="csY19" fmla="*/ 4789742 h 5050536"/>
              <a:gd name="csX20" fmla="*/ 4241345 w 7441841"/>
              <a:gd name="csY20" fmla="*/ 4078986 h 5050536"/>
              <a:gd name="csX21" fmla="*/ 4134189 w 7441841"/>
              <a:gd name="csY21" fmla="*/ 3686080 h 5050536"/>
              <a:gd name="csX22" fmla="*/ 4134189 w 7441841"/>
              <a:gd name="csY22" fmla="*/ 3671792 h 5050536"/>
              <a:gd name="csX23" fmla="*/ 4219914 w 7441841"/>
              <a:gd name="csY23" fmla="*/ 3593211 h 5050536"/>
              <a:gd name="csX24" fmla="*/ 5084308 w 7441841"/>
              <a:gd name="csY24" fmla="*/ 3593211 h 5050536"/>
              <a:gd name="csX25" fmla="*/ 5177177 w 7441841"/>
              <a:gd name="csY25" fmla="*/ 3671792 h 5050536"/>
              <a:gd name="csX26" fmla="*/ 5198608 w 7441841"/>
              <a:gd name="csY26" fmla="*/ 3743230 h 5050536"/>
              <a:gd name="csX27" fmla="*/ 5220039 w 7441841"/>
              <a:gd name="csY27" fmla="*/ 3793236 h 5050536"/>
              <a:gd name="csX28" fmla="*/ 5434352 w 7441841"/>
              <a:gd name="csY28" fmla="*/ 4078986 h 5050536"/>
              <a:gd name="csX29" fmla="*/ 5770108 w 7441841"/>
              <a:gd name="csY29" fmla="*/ 4178999 h 5050536"/>
              <a:gd name="csX30" fmla="*/ 6120152 w 7441841"/>
              <a:gd name="csY30" fmla="*/ 4071842 h 5050536"/>
              <a:gd name="csX31" fmla="*/ 6341608 w 7441841"/>
              <a:gd name="csY31" fmla="*/ 3771805 h 5050536"/>
              <a:gd name="csX32" fmla="*/ 6413045 w 7441841"/>
              <a:gd name="csY32" fmla="*/ 3400330 h 5050536"/>
              <a:gd name="csX33" fmla="*/ 6348752 w 7441841"/>
              <a:gd name="csY33" fmla="*/ 3028855 h 5050536"/>
              <a:gd name="csX34" fmla="*/ 6148727 w 7441841"/>
              <a:gd name="csY34" fmla="*/ 2743105 h 5050536"/>
              <a:gd name="csX35" fmla="*/ 5798683 w 7441841"/>
              <a:gd name="csY35" fmla="*/ 2643093 h 5050536"/>
              <a:gd name="csX36" fmla="*/ 5427208 w 7441841"/>
              <a:gd name="csY36" fmla="*/ 2735961 h 5050536"/>
              <a:gd name="csX37" fmla="*/ 5198608 w 7441841"/>
              <a:gd name="csY37" fmla="*/ 2978849 h 5050536"/>
              <a:gd name="csX38" fmla="*/ 5105739 w 7441841"/>
              <a:gd name="csY38" fmla="*/ 3050286 h 5050536"/>
              <a:gd name="csX39" fmla="*/ 4227058 w 7441841"/>
              <a:gd name="csY39" fmla="*/ 3050286 h 5050536"/>
              <a:gd name="csX40" fmla="*/ 4166288 w 7441841"/>
              <a:gd name="csY40" fmla="*/ 3025331 h 5050536"/>
              <a:gd name="csX41" fmla="*/ 4141333 w 7441841"/>
              <a:gd name="csY41" fmla="*/ 2964561 h 5050536"/>
              <a:gd name="csX42" fmla="*/ 4141333 w 7441841"/>
              <a:gd name="csY42" fmla="*/ 85725 h 5050536"/>
              <a:gd name="csX43" fmla="*/ 4166288 w 7441841"/>
              <a:gd name="csY43" fmla="*/ 24955 h 5050536"/>
              <a:gd name="csX44" fmla="*/ 4227058 w 7441841"/>
              <a:gd name="csY44" fmla="*/ 0 h 5050536"/>
              <a:gd name="csX45" fmla="*/ 1407319 w 7441841"/>
              <a:gd name="csY45" fmla="*/ 0 h 5050536"/>
              <a:gd name="csX46" fmla="*/ 2300288 w 7441841"/>
              <a:gd name="csY46" fmla="*/ 0 h 5050536"/>
              <a:gd name="csX47" fmla="*/ 2368106 w 7441841"/>
              <a:gd name="csY47" fmla="*/ 24955 h 5050536"/>
              <a:gd name="csX48" fmla="*/ 2364486 w 7441841"/>
              <a:gd name="csY48" fmla="*/ 100013 h 5050536"/>
              <a:gd name="csX49" fmla="*/ 1171480 w 7441841"/>
              <a:gd name="csY49" fmla="*/ 2778919 h 5050536"/>
              <a:gd name="csX50" fmla="*/ 1171480 w 7441841"/>
              <a:gd name="csY50" fmla="*/ 2807494 h 5050536"/>
              <a:gd name="csX51" fmla="*/ 1192911 w 7441841"/>
              <a:gd name="csY51" fmla="*/ 2821781 h 5050536"/>
              <a:gd name="csX52" fmla="*/ 2278761 w 7441841"/>
              <a:gd name="csY52" fmla="*/ 2821781 h 5050536"/>
              <a:gd name="csX53" fmla="*/ 2314480 w 7441841"/>
              <a:gd name="csY53" fmla="*/ 2786063 h 5050536"/>
              <a:gd name="csX54" fmla="*/ 2314480 w 7441841"/>
              <a:gd name="csY54" fmla="*/ 1900238 h 5050536"/>
              <a:gd name="csX55" fmla="*/ 2339435 w 7441841"/>
              <a:gd name="csY55" fmla="*/ 1839468 h 5050536"/>
              <a:gd name="csX56" fmla="*/ 2400205 w 7441841"/>
              <a:gd name="csY56" fmla="*/ 1814513 h 5050536"/>
              <a:gd name="csX57" fmla="*/ 3236024 w 7441841"/>
              <a:gd name="csY57" fmla="*/ 1814513 h 5050536"/>
              <a:gd name="csX58" fmla="*/ 3296793 w 7441841"/>
              <a:gd name="csY58" fmla="*/ 1839468 h 5050536"/>
              <a:gd name="csX59" fmla="*/ 3321749 w 7441841"/>
              <a:gd name="csY59" fmla="*/ 1900238 h 5050536"/>
              <a:gd name="csX60" fmla="*/ 3321749 w 7441841"/>
              <a:gd name="csY60" fmla="*/ 2786063 h 5050536"/>
              <a:gd name="csX61" fmla="*/ 3357467 w 7441841"/>
              <a:gd name="csY61" fmla="*/ 2821781 h 5050536"/>
              <a:gd name="csX62" fmla="*/ 3664649 w 7441841"/>
              <a:gd name="csY62" fmla="*/ 2821781 h 5050536"/>
              <a:gd name="csX63" fmla="*/ 3725418 w 7441841"/>
              <a:gd name="csY63" fmla="*/ 2846737 h 5050536"/>
              <a:gd name="csX64" fmla="*/ 3725418 w 7441841"/>
              <a:gd name="csY64" fmla="*/ 2846832 h 5050536"/>
              <a:gd name="csX65" fmla="*/ 3750374 w 7441841"/>
              <a:gd name="csY65" fmla="*/ 2907602 h 5050536"/>
              <a:gd name="csX66" fmla="*/ 3750374 w 7441841"/>
              <a:gd name="csY66" fmla="*/ 3629120 h 5050536"/>
              <a:gd name="csX67" fmla="*/ 3725418 w 7441841"/>
              <a:gd name="csY67" fmla="*/ 3689890 h 5050536"/>
              <a:gd name="csX68" fmla="*/ 3664649 w 7441841"/>
              <a:gd name="csY68" fmla="*/ 3714845 h 5050536"/>
              <a:gd name="csX69" fmla="*/ 3357467 w 7441841"/>
              <a:gd name="csY69" fmla="*/ 3714845 h 5050536"/>
              <a:gd name="csX70" fmla="*/ 3321749 w 7441841"/>
              <a:gd name="csY70" fmla="*/ 3750564 h 5050536"/>
              <a:gd name="csX71" fmla="*/ 3321749 w 7441841"/>
              <a:gd name="csY71" fmla="*/ 4914996 h 5050536"/>
              <a:gd name="csX72" fmla="*/ 3296793 w 7441841"/>
              <a:gd name="csY72" fmla="*/ 4975765 h 5050536"/>
              <a:gd name="csX73" fmla="*/ 3236024 w 7441841"/>
              <a:gd name="csY73" fmla="*/ 5000721 h 5050536"/>
              <a:gd name="csX74" fmla="*/ 2400205 w 7441841"/>
              <a:gd name="csY74" fmla="*/ 5000721 h 5050536"/>
              <a:gd name="csX75" fmla="*/ 2339435 w 7441841"/>
              <a:gd name="csY75" fmla="*/ 4975765 h 5050536"/>
              <a:gd name="csX76" fmla="*/ 2314480 w 7441841"/>
              <a:gd name="csY76" fmla="*/ 4914996 h 5050536"/>
              <a:gd name="csX77" fmla="*/ 2314480 w 7441841"/>
              <a:gd name="csY77" fmla="*/ 3750564 h 5050536"/>
              <a:gd name="csX78" fmla="*/ 2278761 w 7441841"/>
              <a:gd name="csY78" fmla="*/ 3714845 h 5050536"/>
              <a:gd name="csX79" fmla="*/ 85725 w 7441841"/>
              <a:gd name="csY79" fmla="*/ 3714845 h 5050536"/>
              <a:gd name="csX80" fmla="*/ 24955 w 7441841"/>
              <a:gd name="csY80" fmla="*/ 3689890 h 5050536"/>
              <a:gd name="csX81" fmla="*/ 0 w 7441841"/>
              <a:gd name="csY81" fmla="*/ 3629120 h 5050536"/>
              <a:gd name="csX82" fmla="*/ 0 w 7441841"/>
              <a:gd name="csY82" fmla="*/ 3057620 h 5050536"/>
              <a:gd name="csX83" fmla="*/ 21431 w 7441841"/>
              <a:gd name="csY83" fmla="*/ 2950464 h 5050536"/>
              <a:gd name="csX84" fmla="*/ 1307306 w 7441841"/>
              <a:gd name="csY84" fmla="*/ 64294 h 5050536"/>
              <a:gd name="csX85" fmla="*/ 1407319 w 7441841"/>
              <a:gd name="csY85" fmla="*/ 0 h 505053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  <a:cxn ang="0">
                <a:pos x="csX85" y="csY85"/>
              </a:cxn>
            </a:cxnLst>
            <a:rect l="l" t="t" r="r" b="b"/>
            <a:pathLst>
              <a:path w="7441841" h="5050536">
                <a:moveTo>
                  <a:pt x="4227058" y="0"/>
                </a:moveTo>
                <a:lnTo>
                  <a:pt x="7177427" y="0"/>
                </a:lnTo>
                <a:cubicBezTo>
                  <a:pt x="7201239" y="0"/>
                  <a:pt x="7221432" y="8382"/>
                  <a:pt x="7238196" y="24955"/>
                </a:cubicBezTo>
                <a:cubicBezTo>
                  <a:pt x="7254865" y="41720"/>
                  <a:pt x="7263152" y="61913"/>
                  <a:pt x="7263152" y="85725"/>
                </a:cubicBezTo>
                <a:lnTo>
                  <a:pt x="7263152" y="778669"/>
                </a:lnTo>
                <a:cubicBezTo>
                  <a:pt x="7263152" y="802577"/>
                  <a:pt x="7254770" y="822770"/>
                  <a:pt x="7238196" y="839438"/>
                </a:cubicBezTo>
                <a:cubicBezTo>
                  <a:pt x="7221623" y="856107"/>
                  <a:pt x="7201239" y="864394"/>
                  <a:pt x="7177427" y="864394"/>
                </a:cubicBezTo>
                <a:lnTo>
                  <a:pt x="5184320" y="864394"/>
                </a:lnTo>
                <a:cubicBezTo>
                  <a:pt x="5160412" y="864394"/>
                  <a:pt x="5148602" y="876300"/>
                  <a:pt x="5148602" y="900113"/>
                </a:cubicBezTo>
                <a:lnTo>
                  <a:pt x="5141458" y="1957388"/>
                </a:lnTo>
                <a:cubicBezTo>
                  <a:pt x="5141458" y="1990725"/>
                  <a:pt x="5155745" y="1997869"/>
                  <a:pt x="5184320" y="1978819"/>
                </a:cubicBezTo>
                <a:cubicBezTo>
                  <a:pt x="5398633" y="1840707"/>
                  <a:pt x="5646187" y="1771650"/>
                  <a:pt x="5927270" y="1771650"/>
                </a:cubicBezTo>
                <a:cubicBezTo>
                  <a:pt x="6260550" y="1771650"/>
                  <a:pt x="6552301" y="1856233"/>
                  <a:pt x="6802427" y="2025207"/>
                </a:cubicBezTo>
                <a:cubicBezTo>
                  <a:pt x="7052459" y="2194274"/>
                  <a:pt x="7229814" y="2426494"/>
                  <a:pt x="7334684" y="2721674"/>
                </a:cubicBezTo>
                <a:cubicBezTo>
                  <a:pt x="7406122" y="2955036"/>
                  <a:pt x="7441841" y="3181350"/>
                  <a:pt x="7441841" y="3400330"/>
                </a:cubicBezTo>
                <a:lnTo>
                  <a:pt x="7441650" y="3400425"/>
                </a:lnTo>
                <a:cubicBezTo>
                  <a:pt x="7441650" y="3643313"/>
                  <a:pt x="7403455" y="3862388"/>
                  <a:pt x="7327350" y="4057650"/>
                </a:cubicBezTo>
                <a:cubicBezTo>
                  <a:pt x="7217717" y="4362450"/>
                  <a:pt x="7024836" y="4604195"/>
                  <a:pt x="6748706" y="4782693"/>
                </a:cubicBezTo>
                <a:cubicBezTo>
                  <a:pt x="6472481" y="4961287"/>
                  <a:pt x="6148631" y="5050536"/>
                  <a:pt x="5777156" y="5050536"/>
                </a:cubicBezTo>
                <a:cubicBezTo>
                  <a:pt x="5405681" y="5050536"/>
                  <a:pt x="5097262" y="4963668"/>
                  <a:pt x="4823513" y="4789742"/>
                </a:cubicBezTo>
                <a:cubicBezTo>
                  <a:pt x="4549574" y="4615910"/>
                  <a:pt x="4355645" y="4379024"/>
                  <a:pt x="4241345" y="4078986"/>
                </a:cubicBezTo>
                <a:cubicBezTo>
                  <a:pt x="4193720" y="3955161"/>
                  <a:pt x="4158002" y="3824288"/>
                  <a:pt x="4134189" y="3686080"/>
                </a:cubicBezTo>
                <a:lnTo>
                  <a:pt x="4134189" y="3671792"/>
                </a:lnTo>
                <a:cubicBezTo>
                  <a:pt x="4134189" y="3619405"/>
                  <a:pt x="4162764" y="3593211"/>
                  <a:pt x="4219914" y="3593211"/>
                </a:cubicBezTo>
                <a:lnTo>
                  <a:pt x="5084308" y="3593211"/>
                </a:lnTo>
                <a:cubicBezTo>
                  <a:pt x="5131837" y="3593211"/>
                  <a:pt x="5162889" y="3619405"/>
                  <a:pt x="5177177" y="3671792"/>
                </a:cubicBezTo>
                <a:cubicBezTo>
                  <a:pt x="5181844" y="3700367"/>
                  <a:pt x="5188987" y="3724275"/>
                  <a:pt x="5198608" y="3743230"/>
                </a:cubicBezTo>
                <a:cubicBezTo>
                  <a:pt x="5208133" y="3762280"/>
                  <a:pt x="5215277" y="3778949"/>
                  <a:pt x="5220039" y="3793236"/>
                </a:cubicBezTo>
                <a:cubicBezTo>
                  <a:pt x="5267569" y="3917156"/>
                  <a:pt x="5339006" y="4012311"/>
                  <a:pt x="5434352" y="4078986"/>
                </a:cubicBezTo>
                <a:cubicBezTo>
                  <a:pt x="5529602" y="4145756"/>
                  <a:pt x="5641520" y="4178999"/>
                  <a:pt x="5770108" y="4178999"/>
                </a:cubicBezTo>
                <a:cubicBezTo>
                  <a:pt x="5898695" y="4178999"/>
                  <a:pt x="6020139" y="4143280"/>
                  <a:pt x="6120152" y="4071842"/>
                </a:cubicBezTo>
                <a:cubicBezTo>
                  <a:pt x="6220164" y="4000405"/>
                  <a:pt x="6293983" y="3900392"/>
                  <a:pt x="6341608" y="3771805"/>
                </a:cubicBezTo>
                <a:cubicBezTo>
                  <a:pt x="6389138" y="3676555"/>
                  <a:pt x="6413045" y="3552825"/>
                  <a:pt x="6413045" y="3400330"/>
                </a:cubicBezTo>
                <a:cubicBezTo>
                  <a:pt x="6413045" y="3262217"/>
                  <a:pt x="6391614" y="3138488"/>
                  <a:pt x="6348752" y="3028855"/>
                </a:cubicBezTo>
                <a:cubicBezTo>
                  <a:pt x="6315414" y="2905030"/>
                  <a:pt x="6248739" y="2809875"/>
                  <a:pt x="6148727" y="2743105"/>
                </a:cubicBezTo>
                <a:cubicBezTo>
                  <a:pt x="6048714" y="2676430"/>
                  <a:pt x="5931937" y="2643093"/>
                  <a:pt x="5798683" y="2643093"/>
                </a:cubicBezTo>
                <a:cubicBezTo>
                  <a:pt x="5665428" y="2643093"/>
                  <a:pt x="5541508" y="2674144"/>
                  <a:pt x="5427208" y="2735961"/>
                </a:cubicBezTo>
                <a:cubicBezTo>
                  <a:pt x="5312908" y="2797874"/>
                  <a:pt x="5236708" y="2878836"/>
                  <a:pt x="5198608" y="2978849"/>
                </a:cubicBezTo>
                <a:cubicBezTo>
                  <a:pt x="5184320" y="3026474"/>
                  <a:pt x="5153269" y="3050286"/>
                  <a:pt x="5105739" y="3050286"/>
                </a:cubicBezTo>
                <a:lnTo>
                  <a:pt x="4227058" y="3050286"/>
                </a:lnTo>
                <a:cubicBezTo>
                  <a:pt x="4203150" y="3050286"/>
                  <a:pt x="4182957" y="3041999"/>
                  <a:pt x="4166288" y="3025331"/>
                </a:cubicBezTo>
                <a:cubicBezTo>
                  <a:pt x="4149524" y="3008662"/>
                  <a:pt x="4141333" y="2988469"/>
                  <a:pt x="4141333" y="2964561"/>
                </a:cubicBezTo>
                <a:lnTo>
                  <a:pt x="4141333" y="85725"/>
                </a:lnTo>
                <a:cubicBezTo>
                  <a:pt x="4141333" y="61913"/>
                  <a:pt x="4149619" y="41720"/>
                  <a:pt x="4166288" y="24955"/>
                </a:cubicBezTo>
                <a:cubicBezTo>
                  <a:pt x="4182957" y="8192"/>
                  <a:pt x="4203150" y="0"/>
                  <a:pt x="4227058" y="0"/>
                </a:cubicBezTo>
                <a:close/>
                <a:moveTo>
                  <a:pt x="1407319" y="0"/>
                </a:moveTo>
                <a:lnTo>
                  <a:pt x="2300288" y="0"/>
                </a:lnTo>
                <a:cubicBezTo>
                  <a:pt x="2333530" y="0"/>
                  <a:pt x="2356199" y="8382"/>
                  <a:pt x="2368106" y="24955"/>
                </a:cubicBezTo>
                <a:cubicBezTo>
                  <a:pt x="2379917" y="41720"/>
                  <a:pt x="2378774" y="66675"/>
                  <a:pt x="2364486" y="100013"/>
                </a:cubicBezTo>
                <a:lnTo>
                  <a:pt x="1171480" y="2778919"/>
                </a:lnTo>
                <a:cubicBezTo>
                  <a:pt x="1166717" y="2788539"/>
                  <a:pt x="1166717" y="2797969"/>
                  <a:pt x="1171480" y="2807494"/>
                </a:cubicBezTo>
                <a:cubicBezTo>
                  <a:pt x="1176147" y="2817114"/>
                  <a:pt x="1183291" y="2821781"/>
                  <a:pt x="1192911" y="2821781"/>
                </a:cubicBezTo>
                <a:lnTo>
                  <a:pt x="2278761" y="2821781"/>
                </a:lnTo>
                <a:cubicBezTo>
                  <a:pt x="2302574" y="2821781"/>
                  <a:pt x="2314480" y="2809970"/>
                  <a:pt x="2314480" y="2786063"/>
                </a:cubicBezTo>
                <a:lnTo>
                  <a:pt x="2314480" y="1900238"/>
                </a:lnTo>
                <a:cubicBezTo>
                  <a:pt x="2314480" y="1876425"/>
                  <a:pt x="2322767" y="1856232"/>
                  <a:pt x="2339435" y="1839468"/>
                </a:cubicBezTo>
                <a:cubicBezTo>
                  <a:pt x="2356104" y="1822704"/>
                  <a:pt x="2376297" y="1814513"/>
                  <a:pt x="2400205" y="1814513"/>
                </a:cubicBezTo>
                <a:lnTo>
                  <a:pt x="3236024" y="1814513"/>
                </a:lnTo>
                <a:cubicBezTo>
                  <a:pt x="3259836" y="1814513"/>
                  <a:pt x="3280029" y="1822895"/>
                  <a:pt x="3296793" y="1839468"/>
                </a:cubicBezTo>
                <a:cubicBezTo>
                  <a:pt x="3313462" y="1856232"/>
                  <a:pt x="3321749" y="1876425"/>
                  <a:pt x="3321749" y="1900238"/>
                </a:cubicBezTo>
                <a:lnTo>
                  <a:pt x="3321749" y="2786063"/>
                </a:lnTo>
                <a:cubicBezTo>
                  <a:pt x="3321749" y="2809970"/>
                  <a:pt x="3333560" y="2821781"/>
                  <a:pt x="3357467" y="2821781"/>
                </a:cubicBezTo>
                <a:lnTo>
                  <a:pt x="3664649" y="2821781"/>
                </a:lnTo>
                <a:cubicBezTo>
                  <a:pt x="3688461" y="2821781"/>
                  <a:pt x="3708654" y="2830163"/>
                  <a:pt x="3725418" y="2846737"/>
                </a:cubicBezTo>
                <a:lnTo>
                  <a:pt x="3725418" y="2846832"/>
                </a:lnTo>
                <a:cubicBezTo>
                  <a:pt x="3742087" y="2863596"/>
                  <a:pt x="3750374" y="2883789"/>
                  <a:pt x="3750374" y="2907602"/>
                </a:cubicBezTo>
                <a:lnTo>
                  <a:pt x="3750374" y="3629120"/>
                </a:lnTo>
                <a:cubicBezTo>
                  <a:pt x="3750374" y="3653028"/>
                  <a:pt x="3741991" y="3673221"/>
                  <a:pt x="3725418" y="3689890"/>
                </a:cubicBezTo>
                <a:cubicBezTo>
                  <a:pt x="3708845" y="3706559"/>
                  <a:pt x="3688461" y="3714845"/>
                  <a:pt x="3664649" y="3714845"/>
                </a:cubicBezTo>
                <a:lnTo>
                  <a:pt x="3357467" y="3714845"/>
                </a:lnTo>
                <a:cubicBezTo>
                  <a:pt x="3333560" y="3714845"/>
                  <a:pt x="3321749" y="3726752"/>
                  <a:pt x="3321749" y="3750564"/>
                </a:cubicBezTo>
                <a:lnTo>
                  <a:pt x="3321749" y="4914996"/>
                </a:lnTo>
                <a:cubicBezTo>
                  <a:pt x="3321749" y="4938903"/>
                  <a:pt x="3313366" y="4959096"/>
                  <a:pt x="3296793" y="4975765"/>
                </a:cubicBezTo>
                <a:cubicBezTo>
                  <a:pt x="3280220" y="4992434"/>
                  <a:pt x="3259836" y="5000721"/>
                  <a:pt x="3236024" y="5000721"/>
                </a:cubicBezTo>
                <a:lnTo>
                  <a:pt x="2400205" y="5000721"/>
                </a:lnTo>
                <a:cubicBezTo>
                  <a:pt x="2376297" y="5000721"/>
                  <a:pt x="2356104" y="4992434"/>
                  <a:pt x="2339435" y="4975765"/>
                </a:cubicBezTo>
                <a:cubicBezTo>
                  <a:pt x="2322671" y="4959096"/>
                  <a:pt x="2314480" y="4938903"/>
                  <a:pt x="2314480" y="4914996"/>
                </a:cubicBezTo>
                <a:lnTo>
                  <a:pt x="2314480" y="3750564"/>
                </a:lnTo>
                <a:cubicBezTo>
                  <a:pt x="2314480" y="3726752"/>
                  <a:pt x="2302574" y="3714845"/>
                  <a:pt x="2278761" y="3714845"/>
                </a:cubicBezTo>
                <a:lnTo>
                  <a:pt x="85725" y="3714845"/>
                </a:lnTo>
                <a:cubicBezTo>
                  <a:pt x="61817" y="3714845"/>
                  <a:pt x="41624" y="3706559"/>
                  <a:pt x="24955" y="3689890"/>
                </a:cubicBezTo>
                <a:cubicBezTo>
                  <a:pt x="8192" y="3673221"/>
                  <a:pt x="0" y="3653028"/>
                  <a:pt x="0" y="3629120"/>
                </a:cubicBezTo>
                <a:lnTo>
                  <a:pt x="0" y="3057620"/>
                </a:lnTo>
                <a:cubicBezTo>
                  <a:pt x="0" y="3029045"/>
                  <a:pt x="7144" y="2993327"/>
                  <a:pt x="21431" y="2950464"/>
                </a:cubicBezTo>
                <a:lnTo>
                  <a:pt x="1307306" y="64294"/>
                </a:lnTo>
                <a:cubicBezTo>
                  <a:pt x="1326261" y="21431"/>
                  <a:pt x="1359694" y="0"/>
                  <a:pt x="1407319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3B825E07-C92A-273F-0747-1CFA606D959A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arbakzent links">
            <a:extLst>
              <a:ext uri="{FF2B5EF4-FFF2-40B4-BE49-F238E27FC236}">
                <a16:creationId xmlns:a16="http://schemas.microsoft.com/office/drawing/2014/main" id="{8697A42E-90DA-283A-B0E6-52B6D8EA601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A366511-E919-4CD8-9449-91504A8D8AA4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5" name="Textplatzhalter 6">
            <a:extLst>
              <a:ext uri="{FF2B5EF4-FFF2-40B4-BE49-F238E27FC236}">
                <a16:creationId xmlns:a16="http://schemas.microsoft.com/office/drawing/2014/main" id="{B1C24388-23EC-F851-2B0F-5CAA116276A5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295113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46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BBBBE756-C6D5-1381-5686-FFE98A3A37E8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2"/>
            </p:custDataLst>
          </p:nvPr>
        </p:nvSpPr>
        <p:spPr>
          <a:xfrm>
            <a:off x="4169478" y="938247"/>
            <a:ext cx="7302523" cy="5021927"/>
          </a:xfrm>
          <a:custGeom>
            <a:avLst/>
            <a:gdLst>
              <a:gd name="csX0" fmla="*/ 5784303 w 7427366"/>
              <a:gd name="csY0" fmla="*/ 2714625 h 5107781"/>
              <a:gd name="csX1" fmla="*/ 5248522 w 7427366"/>
              <a:gd name="csY1" fmla="*/ 3007519 h 5107781"/>
              <a:gd name="csX2" fmla="*/ 5141366 w 7427366"/>
              <a:gd name="csY2" fmla="*/ 3486150 h 5107781"/>
              <a:gd name="csX3" fmla="*/ 5234234 w 7427366"/>
              <a:gd name="csY3" fmla="*/ 3921919 h 5107781"/>
              <a:gd name="csX4" fmla="*/ 5777159 w 7427366"/>
              <a:gd name="csY4" fmla="*/ 4236244 h 5107781"/>
              <a:gd name="csX5" fmla="*/ 6312941 w 7427366"/>
              <a:gd name="csY5" fmla="*/ 3921919 h 5107781"/>
              <a:gd name="csX6" fmla="*/ 6420097 w 7427366"/>
              <a:gd name="csY6" fmla="*/ 3471863 h 5107781"/>
              <a:gd name="csX7" fmla="*/ 6305797 w 7427366"/>
              <a:gd name="csY7" fmla="*/ 3000375 h 5107781"/>
              <a:gd name="csX8" fmla="*/ 5784303 w 7427366"/>
              <a:gd name="csY8" fmla="*/ 2714625 h 5107781"/>
              <a:gd name="csX9" fmla="*/ 1407319 w 7427366"/>
              <a:gd name="csY9" fmla="*/ 57150 h 5107781"/>
              <a:gd name="csX10" fmla="*/ 2300288 w 7427366"/>
              <a:gd name="csY10" fmla="*/ 57150 h 5107781"/>
              <a:gd name="csX11" fmla="*/ 2368106 w 7427366"/>
              <a:gd name="csY11" fmla="*/ 82105 h 5107781"/>
              <a:gd name="csX12" fmla="*/ 2364486 w 7427366"/>
              <a:gd name="csY12" fmla="*/ 157163 h 5107781"/>
              <a:gd name="csX13" fmla="*/ 1171480 w 7427366"/>
              <a:gd name="csY13" fmla="*/ 2836069 h 5107781"/>
              <a:gd name="csX14" fmla="*/ 1171480 w 7427366"/>
              <a:gd name="csY14" fmla="*/ 2864644 h 5107781"/>
              <a:gd name="csX15" fmla="*/ 1192911 w 7427366"/>
              <a:gd name="csY15" fmla="*/ 2878931 h 5107781"/>
              <a:gd name="csX16" fmla="*/ 2278761 w 7427366"/>
              <a:gd name="csY16" fmla="*/ 2878931 h 5107781"/>
              <a:gd name="csX17" fmla="*/ 2314480 w 7427366"/>
              <a:gd name="csY17" fmla="*/ 2843213 h 5107781"/>
              <a:gd name="csX18" fmla="*/ 2314480 w 7427366"/>
              <a:gd name="csY18" fmla="*/ 1957388 h 5107781"/>
              <a:gd name="csX19" fmla="*/ 2339435 w 7427366"/>
              <a:gd name="csY19" fmla="*/ 1896618 h 5107781"/>
              <a:gd name="csX20" fmla="*/ 2400205 w 7427366"/>
              <a:gd name="csY20" fmla="*/ 1871663 h 5107781"/>
              <a:gd name="csX21" fmla="*/ 3236024 w 7427366"/>
              <a:gd name="csY21" fmla="*/ 1871663 h 5107781"/>
              <a:gd name="csX22" fmla="*/ 3296793 w 7427366"/>
              <a:gd name="csY22" fmla="*/ 1896618 h 5107781"/>
              <a:gd name="csX23" fmla="*/ 3321749 w 7427366"/>
              <a:gd name="csY23" fmla="*/ 1957388 h 5107781"/>
              <a:gd name="csX24" fmla="*/ 3321749 w 7427366"/>
              <a:gd name="csY24" fmla="*/ 2843213 h 5107781"/>
              <a:gd name="csX25" fmla="*/ 3357467 w 7427366"/>
              <a:gd name="csY25" fmla="*/ 2878931 h 5107781"/>
              <a:gd name="csX26" fmla="*/ 3664649 w 7427366"/>
              <a:gd name="csY26" fmla="*/ 2878931 h 5107781"/>
              <a:gd name="csX27" fmla="*/ 3725418 w 7427366"/>
              <a:gd name="csY27" fmla="*/ 2903887 h 5107781"/>
              <a:gd name="csX28" fmla="*/ 3725418 w 7427366"/>
              <a:gd name="csY28" fmla="*/ 2903982 h 5107781"/>
              <a:gd name="csX29" fmla="*/ 3750374 w 7427366"/>
              <a:gd name="csY29" fmla="*/ 2964752 h 5107781"/>
              <a:gd name="csX30" fmla="*/ 3750374 w 7427366"/>
              <a:gd name="csY30" fmla="*/ 3686270 h 5107781"/>
              <a:gd name="csX31" fmla="*/ 3725418 w 7427366"/>
              <a:gd name="csY31" fmla="*/ 3747040 h 5107781"/>
              <a:gd name="csX32" fmla="*/ 3664649 w 7427366"/>
              <a:gd name="csY32" fmla="*/ 3771995 h 5107781"/>
              <a:gd name="csX33" fmla="*/ 3357467 w 7427366"/>
              <a:gd name="csY33" fmla="*/ 3771995 h 5107781"/>
              <a:gd name="csX34" fmla="*/ 3321749 w 7427366"/>
              <a:gd name="csY34" fmla="*/ 3807714 h 5107781"/>
              <a:gd name="csX35" fmla="*/ 3321749 w 7427366"/>
              <a:gd name="csY35" fmla="*/ 4972146 h 5107781"/>
              <a:gd name="csX36" fmla="*/ 3296793 w 7427366"/>
              <a:gd name="csY36" fmla="*/ 5032915 h 5107781"/>
              <a:gd name="csX37" fmla="*/ 3236024 w 7427366"/>
              <a:gd name="csY37" fmla="*/ 5057871 h 5107781"/>
              <a:gd name="csX38" fmla="*/ 2400205 w 7427366"/>
              <a:gd name="csY38" fmla="*/ 5057871 h 5107781"/>
              <a:gd name="csX39" fmla="*/ 2339435 w 7427366"/>
              <a:gd name="csY39" fmla="*/ 5032915 h 5107781"/>
              <a:gd name="csX40" fmla="*/ 2314480 w 7427366"/>
              <a:gd name="csY40" fmla="*/ 4972146 h 5107781"/>
              <a:gd name="csX41" fmla="*/ 2314480 w 7427366"/>
              <a:gd name="csY41" fmla="*/ 3807714 h 5107781"/>
              <a:gd name="csX42" fmla="*/ 2278761 w 7427366"/>
              <a:gd name="csY42" fmla="*/ 3771995 h 5107781"/>
              <a:gd name="csX43" fmla="*/ 85725 w 7427366"/>
              <a:gd name="csY43" fmla="*/ 3771995 h 5107781"/>
              <a:gd name="csX44" fmla="*/ 24955 w 7427366"/>
              <a:gd name="csY44" fmla="*/ 3747040 h 5107781"/>
              <a:gd name="csX45" fmla="*/ 0 w 7427366"/>
              <a:gd name="csY45" fmla="*/ 3686270 h 5107781"/>
              <a:gd name="csX46" fmla="*/ 0 w 7427366"/>
              <a:gd name="csY46" fmla="*/ 3114770 h 5107781"/>
              <a:gd name="csX47" fmla="*/ 21431 w 7427366"/>
              <a:gd name="csY47" fmla="*/ 3007614 h 5107781"/>
              <a:gd name="csX48" fmla="*/ 1307306 w 7427366"/>
              <a:gd name="csY48" fmla="*/ 121444 h 5107781"/>
              <a:gd name="csX49" fmla="*/ 1407319 w 7427366"/>
              <a:gd name="csY49" fmla="*/ 57150 h 5107781"/>
              <a:gd name="csX50" fmla="*/ 5734297 w 7427366"/>
              <a:gd name="csY50" fmla="*/ 0 h 5107781"/>
              <a:gd name="csX51" fmla="*/ 6555828 w 7427366"/>
              <a:gd name="csY51" fmla="*/ 160782 h 5107781"/>
              <a:gd name="csX52" fmla="*/ 7109421 w 7427366"/>
              <a:gd name="csY52" fmla="*/ 610838 h 5107781"/>
              <a:gd name="csX53" fmla="*/ 7305827 w 7427366"/>
              <a:gd name="csY53" fmla="*/ 1278731 h 5107781"/>
              <a:gd name="csX54" fmla="*/ 7305827 w 7427366"/>
              <a:gd name="csY54" fmla="*/ 1478756 h 5107781"/>
              <a:gd name="csX55" fmla="*/ 7280871 w 7427366"/>
              <a:gd name="csY55" fmla="*/ 1539526 h 5107781"/>
              <a:gd name="csX56" fmla="*/ 7220102 w 7427366"/>
              <a:gd name="csY56" fmla="*/ 1564481 h 5107781"/>
              <a:gd name="csX57" fmla="*/ 6384283 w 7427366"/>
              <a:gd name="csY57" fmla="*/ 1564481 h 5107781"/>
              <a:gd name="csX58" fmla="*/ 6323513 w 7427366"/>
              <a:gd name="csY58" fmla="*/ 1539526 h 5107781"/>
              <a:gd name="csX59" fmla="*/ 6298558 w 7427366"/>
              <a:gd name="csY59" fmla="*/ 1478756 h 5107781"/>
              <a:gd name="csX60" fmla="*/ 6298558 w 7427366"/>
              <a:gd name="csY60" fmla="*/ 1414464 h 5107781"/>
              <a:gd name="csX61" fmla="*/ 6141395 w 7427366"/>
              <a:gd name="csY61" fmla="*/ 1021556 h 5107781"/>
              <a:gd name="csX62" fmla="*/ 5734201 w 7427366"/>
              <a:gd name="csY62" fmla="*/ 864394 h 5107781"/>
              <a:gd name="csX63" fmla="*/ 5301957 w 7427366"/>
              <a:gd name="csY63" fmla="*/ 1025176 h 5107781"/>
              <a:gd name="csX64" fmla="*/ 5134126 w 7427366"/>
              <a:gd name="csY64" fmla="*/ 1435895 h 5107781"/>
              <a:gd name="csX65" fmla="*/ 5134126 w 7427366"/>
              <a:gd name="csY65" fmla="*/ 2107406 h 5107781"/>
              <a:gd name="csX66" fmla="*/ 5148414 w 7427366"/>
              <a:gd name="csY66" fmla="*/ 2132363 h 5107781"/>
              <a:gd name="csX67" fmla="*/ 5176989 w 7427366"/>
              <a:gd name="csY67" fmla="*/ 2121694 h 5107781"/>
              <a:gd name="csX68" fmla="*/ 5955658 w 7427366"/>
              <a:gd name="csY68" fmla="*/ 1871663 h 5107781"/>
              <a:gd name="csX69" fmla="*/ 6723563 w 7427366"/>
              <a:gd name="csY69" fmla="*/ 2068068 h 5107781"/>
              <a:gd name="csX70" fmla="*/ 7255820 w 7427366"/>
              <a:gd name="csY70" fmla="*/ 2635949 h 5107781"/>
              <a:gd name="csX71" fmla="*/ 7427270 w 7427366"/>
              <a:gd name="csY71" fmla="*/ 3457480 h 5107781"/>
              <a:gd name="csX72" fmla="*/ 7427366 w 7427366"/>
              <a:gd name="csY72" fmla="*/ 3457575 h 5107781"/>
              <a:gd name="csX73" fmla="*/ 7291634 w 7427366"/>
              <a:gd name="csY73" fmla="*/ 4200525 h 5107781"/>
              <a:gd name="csX74" fmla="*/ 6712991 w 7427366"/>
              <a:gd name="csY74" fmla="*/ 4864894 h 5107781"/>
              <a:gd name="csX75" fmla="*/ 5784303 w 7427366"/>
              <a:gd name="csY75" fmla="*/ 5107781 h 5107781"/>
              <a:gd name="csX76" fmla="*/ 4834184 w 7427366"/>
              <a:gd name="csY76" fmla="*/ 4854226 h 5107781"/>
              <a:gd name="csX77" fmla="*/ 4255541 w 7427366"/>
              <a:gd name="csY77" fmla="*/ 4150519 h 5107781"/>
              <a:gd name="csX78" fmla="*/ 4126953 w 7427366"/>
              <a:gd name="csY78" fmla="*/ 3450431 h 5107781"/>
              <a:gd name="csX79" fmla="*/ 4126953 w 7427366"/>
              <a:gd name="csY79" fmla="*/ 1300163 h 5107781"/>
              <a:gd name="csX80" fmla="*/ 4330598 w 7427366"/>
              <a:gd name="csY80" fmla="*/ 617982 h 5107781"/>
              <a:gd name="csX81" fmla="*/ 4898478 w 7427366"/>
              <a:gd name="csY81" fmla="*/ 160782 h 5107781"/>
              <a:gd name="csX82" fmla="*/ 5734297 w 7427366"/>
              <a:gd name="csY82" fmla="*/ 0 h 51077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</a:cxnLst>
            <a:rect l="l" t="t" r="r" b="b"/>
            <a:pathLst>
              <a:path w="7427366" h="5107781">
                <a:moveTo>
                  <a:pt x="5784303" y="2714625"/>
                </a:moveTo>
                <a:cubicBezTo>
                  <a:pt x="5527128" y="2714625"/>
                  <a:pt x="5348534" y="2812256"/>
                  <a:pt x="5248522" y="3007519"/>
                </a:cubicBezTo>
                <a:cubicBezTo>
                  <a:pt x="5177084" y="3131439"/>
                  <a:pt x="5141366" y="3290888"/>
                  <a:pt x="5141366" y="3486150"/>
                </a:cubicBezTo>
                <a:cubicBezTo>
                  <a:pt x="5141366" y="3657600"/>
                  <a:pt x="5172322" y="3802952"/>
                  <a:pt x="5234234" y="3921919"/>
                </a:cubicBezTo>
                <a:cubicBezTo>
                  <a:pt x="5338914" y="4131564"/>
                  <a:pt x="5519984" y="4236244"/>
                  <a:pt x="5777159" y="4236244"/>
                </a:cubicBezTo>
                <a:cubicBezTo>
                  <a:pt x="6034334" y="4236244"/>
                  <a:pt x="6203308" y="4131564"/>
                  <a:pt x="6312941" y="3921919"/>
                </a:cubicBezTo>
                <a:cubicBezTo>
                  <a:pt x="6384378" y="3798094"/>
                  <a:pt x="6420097" y="3648075"/>
                  <a:pt x="6420097" y="3471863"/>
                </a:cubicBezTo>
                <a:cubicBezTo>
                  <a:pt x="6420097" y="3281458"/>
                  <a:pt x="6381902" y="3124295"/>
                  <a:pt x="6305797" y="3000375"/>
                </a:cubicBezTo>
                <a:cubicBezTo>
                  <a:pt x="6186734" y="2809970"/>
                  <a:pt x="6012903" y="2714625"/>
                  <a:pt x="5784303" y="2714625"/>
                </a:cubicBezTo>
                <a:close/>
                <a:moveTo>
                  <a:pt x="1407319" y="57150"/>
                </a:moveTo>
                <a:lnTo>
                  <a:pt x="2300288" y="57150"/>
                </a:lnTo>
                <a:cubicBezTo>
                  <a:pt x="2333530" y="57150"/>
                  <a:pt x="2356199" y="65532"/>
                  <a:pt x="2368106" y="82105"/>
                </a:cubicBezTo>
                <a:cubicBezTo>
                  <a:pt x="2379917" y="98870"/>
                  <a:pt x="2378774" y="123825"/>
                  <a:pt x="2364486" y="157163"/>
                </a:cubicBezTo>
                <a:lnTo>
                  <a:pt x="1171480" y="2836069"/>
                </a:lnTo>
                <a:cubicBezTo>
                  <a:pt x="1166717" y="2845689"/>
                  <a:pt x="1166717" y="2855119"/>
                  <a:pt x="1171480" y="2864644"/>
                </a:cubicBezTo>
                <a:cubicBezTo>
                  <a:pt x="1176147" y="2874264"/>
                  <a:pt x="1183291" y="2878931"/>
                  <a:pt x="1192911" y="2878931"/>
                </a:cubicBezTo>
                <a:lnTo>
                  <a:pt x="2278761" y="2878931"/>
                </a:lnTo>
                <a:cubicBezTo>
                  <a:pt x="2302574" y="2878931"/>
                  <a:pt x="2314480" y="2867120"/>
                  <a:pt x="2314480" y="2843213"/>
                </a:cubicBezTo>
                <a:lnTo>
                  <a:pt x="2314480" y="1957388"/>
                </a:lnTo>
                <a:cubicBezTo>
                  <a:pt x="2314480" y="1933575"/>
                  <a:pt x="2322767" y="1913382"/>
                  <a:pt x="2339435" y="1896618"/>
                </a:cubicBezTo>
                <a:cubicBezTo>
                  <a:pt x="2356104" y="1879854"/>
                  <a:pt x="2376297" y="1871663"/>
                  <a:pt x="2400205" y="1871663"/>
                </a:cubicBezTo>
                <a:lnTo>
                  <a:pt x="3236024" y="1871663"/>
                </a:lnTo>
                <a:cubicBezTo>
                  <a:pt x="3259836" y="1871663"/>
                  <a:pt x="3280029" y="1880045"/>
                  <a:pt x="3296793" y="1896618"/>
                </a:cubicBezTo>
                <a:cubicBezTo>
                  <a:pt x="3313462" y="1913382"/>
                  <a:pt x="3321749" y="1933575"/>
                  <a:pt x="3321749" y="1957388"/>
                </a:cubicBezTo>
                <a:lnTo>
                  <a:pt x="3321749" y="2843213"/>
                </a:lnTo>
                <a:cubicBezTo>
                  <a:pt x="3321749" y="2867120"/>
                  <a:pt x="3333560" y="2878931"/>
                  <a:pt x="3357467" y="2878931"/>
                </a:cubicBezTo>
                <a:lnTo>
                  <a:pt x="3664649" y="2878931"/>
                </a:lnTo>
                <a:cubicBezTo>
                  <a:pt x="3688461" y="2878931"/>
                  <a:pt x="3708654" y="2887313"/>
                  <a:pt x="3725418" y="2903887"/>
                </a:cubicBezTo>
                <a:lnTo>
                  <a:pt x="3725418" y="2903982"/>
                </a:lnTo>
                <a:cubicBezTo>
                  <a:pt x="3742087" y="2920746"/>
                  <a:pt x="3750374" y="2940939"/>
                  <a:pt x="3750374" y="2964752"/>
                </a:cubicBezTo>
                <a:lnTo>
                  <a:pt x="3750374" y="3686270"/>
                </a:lnTo>
                <a:cubicBezTo>
                  <a:pt x="3750374" y="3710178"/>
                  <a:pt x="3741991" y="3730371"/>
                  <a:pt x="3725418" y="3747040"/>
                </a:cubicBezTo>
                <a:cubicBezTo>
                  <a:pt x="3708845" y="3763709"/>
                  <a:pt x="3688461" y="3771995"/>
                  <a:pt x="3664649" y="3771995"/>
                </a:cubicBezTo>
                <a:lnTo>
                  <a:pt x="3357467" y="3771995"/>
                </a:lnTo>
                <a:cubicBezTo>
                  <a:pt x="3333560" y="3771995"/>
                  <a:pt x="3321749" y="3783902"/>
                  <a:pt x="3321749" y="3807714"/>
                </a:cubicBezTo>
                <a:lnTo>
                  <a:pt x="3321749" y="4972146"/>
                </a:lnTo>
                <a:cubicBezTo>
                  <a:pt x="3321749" y="4996053"/>
                  <a:pt x="3313366" y="5016246"/>
                  <a:pt x="3296793" y="5032915"/>
                </a:cubicBezTo>
                <a:cubicBezTo>
                  <a:pt x="3280220" y="5049584"/>
                  <a:pt x="3259836" y="5057871"/>
                  <a:pt x="3236024" y="5057871"/>
                </a:cubicBezTo>
                <a:lnTo>
                  <a:pt x="2400205" y="5057871"/>
                </a:lnTo>
                <a:cubicBezTo>
                  <a:pt x="2376297" y="5057871"/>
                  <a:pt x="2356104" y="5049584"/>
                  <a:pt x="2339435" y="5032915"/>
                </a:cubicBezTo>
                <a:cubicBezTo>
                  <a:pt x="2322671" y="5016246"/>
                  <a:pt x="2314480" y="4996053"/>
                  <a:pt x="2314480" y="4972146"/>
                </a:cubicBezTo>
                <a:lnTo>
                  <a:pt x="2314480" y="3807714"/>
                </a:lnTo>
                <a:cubicBezTo>
                  <a:pt x="2314480" y="3783902"/>
                  <a:pt x="2302574" y="3771995"/>
                  <a:pt x="2278761" y="3771995"/>
                </a:cubicBezTo>
                <a:lnTo>
                  <a:pt x="85725" y="3771995"/>
                </a:lnTo>
                <a:cubicBezTo>
                  <a:pt x="61817" y="3771995"/>
                  <a:pt x="41624" y="3763709"/>
                  <a:pt x="24955" y="3747040"/>
                </a:cubicBezTo>
                <a:cubicBezTo>
                  <a:pt x="8192" y="3730371"/>
                  <a:pt x="0" y="3710178"/>
                  <a:pt x="0" y="3686270"/>
                </a:cubicBezTo>
                <a:lnTo>
                  <a:pt x="0" y="3114770"/>
                </a:lnTo>
                <a:cubicBezTo>
                  <a:pt x="0" y="3086195"/>
                  <a:pt x="7144" y="3050477"/>
                  <a:pt x="21431" y="3007614"/>
                </a:cubicBezTo>
                <a:lnTo>
                  <a:pt x="1307306" y="121444"/>
                </a:lnTo>
                <a:cubicBezTo>
                  <a:pt x="1326261" y="78581"/>
                  <a:pt x="1359694" y="57150"/>
                  <a:pt x="1407319" y="57150"/>
                </a:cubicBezTo>
                <a:close/>
                <a:moveTo>
                  <a:pt x="5734297" y="0"/>
                </a:moveTo>
                <a:cubicBezTo>
                  <a:pt x="6048622" y="0"/>
                  <a:pt x="6317608" y="53531"/>
                  <a:pt x="6555828" y="160782"/>
                </a:cubicBezTo>
                <a:cubicBezTo>
                  <a:pt x="6793953" y="267938"/>
                  <a:pt x="6978452" y="417957"/>
                  <a:pt x="7109421" y="610838"/>
                </a:cubicBezTo>
                <a:cubicBezTo>
                  <a:pt x="7240390" y="803720"/>
                  <a:pt x="7305827" y="1026414"/>
                  <a:pt x="7305827" y="1278731"/>
                </a:cubicBezTo>
                <a:lnTo>
                  <a:pt x="7305827" y="1478756"/>
                </a:lnTo>
                <a:cubicBezTo>
                  <a:pt x="7305827" y="1502665"/>
                  <a:pt x="7297444" y="1522857"/>
                  <a:pt x="7280871" y="1539526"/>
                </a:cubicBezTo>
                <a:cubicBezTo>
                  <a:pt x="7264298" y="1556195"/>
                  <a:pt x="7243914" y="1564481"/>
                  <a:pt x="7220102" y="1564481"/>
                </a:cubicBezTo>
                <a:lnTo>
                  <a:pt x="6384283" y="1564481"/>
                </a:lnTo>
                <a:cubicBezTo>
                  <a:pt x="6360375" y="1564481"/>
                  <a:pt x="6340182" y="1556195"/>
                  <a:pt x="6323513" y="1539526"/>
                </a:cubicBezTo>
                <a:cubicBezTo>
                  <a:pt x="6306749" y="1522857"/>
                  <a:pt x="6298558" y="1502665"/>
                  <a:pt x="6298558" y="1478756"/>
                </a:cubicBezTo>
                <a:lnTo>
                  <a:pt x="6298558" y="1414464"/>
                </a:lnTo>
                <a:cubicBezTo>
                  <a:pt x="6298558" y="1257300"/>
                  <a:pt x="6246075" y="1126331"/>
                  <a:pt x="6141395" y="1021556"/>
                </a:cubicBezTo>
                <a:cubicBezTo>
                  <a:pt x="6036620" y="916877"/>
                  <a:pt x="5900889" y="864394"/>
                  <a:pt x="5734201" y="864394"/>
                </a:cubicBezTo>
                <a:cubicBezTo>
                  <a:pt x="5557989" y="864394"/>
                  <a:pt x="5413876" y="917924"/>
                  <a:pt x="5301957" y="1025176"/>
                </a:cubicBezTo>
                <a:cubicBezTo>
                  <a:pt x="5190038" y="1132332"/>
                  <a:pt x="5134126" y="1269302"/>
                  <a:pt x="5134126" y="1435895"/>
                </a:cubicBezTo>
                <a:lnTo>
                  <a:pt x="5134126" y="2107406"/>
                </a:lnTo>
                <a:cubicBezTo>
                  <a:pt x="5134126" y="2121694"/>
                  <a:pt x="5138794" y="2130077"/>
                  <a:pt x="5148414" y="2132363"/>
                </a:cubicBezTo>
                <a:cubicBezTo>
                  <a:pt x="5157939" y="2134838"/>
                  <a:pt x="5167369" y="2131219"/>
                  <a:pt x="5176989" y="2121694"/>
                </a:cubicBezTo>
                <a:cubicBezTo>
                  <a:pt x="5372251" y="1955006"/>
                  <a:pt x="5631712" y="1871663"/>
                  <a:pt x="5955658" y="1871663"/>
                </a:cubicBezTo>
                <a:cubicBezTo>
                  <a:pt x="6241408" y="1871663"/>
                  <a:pt x="6497344" y="1937195"/>
                  <a:pt x="6723563" y="2068068"/>
                </a:cubicBezTo>
                <a:cubicBezTo>
                  <a:pt x="6949687" y="2199133"/>
                  <a:pt x="7127233" y="2388394"/>
                  <a:pt x="7255820" y="2635949"/>
                </a:cubicBezTo>
                <a:cubicBezTo>
                  <a:pt x="7370120" y="2850261"/>
                  <a:pt x="7427270" y="3124200"/>
                  <a:pt x="7427270" y="3457480"/>
                </a:cubicBezTo>
                <a:lnTo>
                  <a:pt x="7427366" y="3457575"/>
                </a:lnTo>
                <a:cubicBezTo>
                  <a:pt x="7427366" y="3733800"/>
                  <a:pt x="7382027" y="3981545"/>
                  <a:pt x="7291634" y="4200525"/>
                </a:cubicBezTo>
                <a:cubicBezTo>
                  <a:pt x="7167714" y="4481608"/>
                  <a:pt x="6974833" y="4703064"/>
                  <a:pt x="6712991" y="4864894"/>
                </a:cubicBezTo>
                <a:cubicBezTo>
                  <a:pt x="6451053" y="5026819"/>
                  <a:pt x="6141491" y="5107781"/>
                  <a:pt x="5784303" y="5107781"/>
                </a:cubicBezTo>
                <a:cubicBezTo>
                  <a:pt x="5427116" y="5107781"/>
                  <a:pt x="5100884" y="5023295"/>
                  <a:pt x="4834184" y="4854226"/>
                </a:cubicBezTo>
                <a:cubicBezTo>
                  <a:pt x="4567389" y="4685253"/>
                  <a:pt x="4374508" y="4450556"/>
                  <a:pt x="4255541" y="4150519"/>
                </a:cubicBezTo>
                <a:cubicBezTo>
                  <a:pt x="4169816" y="3940969"/>
                  <a:pt x="4126953" y="3707606"/>
                  <a:pt x="4126953" y="3450431"/>
                </a:cubicBezTo>
                <a:lnTo>
                  <a:pt x="4126953" y="1300163"/>
                </a:lnTo>
                <a:cubicBezTo>
                  <a:pt x="4126953" y="1042988"/>
                  <a:pt x="4194771" y="815626"/>
                  <a:pt x="4330598" y="617982"/>
                </a:cubicBezTo>
                <a:cubicBezTo>
                  <a:pt x="4466329" y="420434"/>
                  <a:pt x="4655591" y="267938"/>
                  <a:pt x="4898478" y="160782"/>
                </a:cubicBezTo>
                <a:cubicBezTo>
                  <a:pt x="5141366" y="53626"/>
                  <a:pt x="5419972" y="0"/>
                  <a:pt x="5734297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53B1E46-6916-9CD1-33FF-5CD3ADC29C0B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D35F6632-A61E-0BA5-3418-106F34E714BF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7729449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46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sz="800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sz="80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pPr/>
              <a:t>‹Nr.›</a:t>
            </a:fld>
            <a:endParaRPr lang="de-DE" sz="800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BBBBE756-C6D5-1381-5686-FFE98A3A37E8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1"/>
            </p:custDataLst>
          </p:nvPr>
        </p:nvSpPr>
        <p:spPr>
          <a:xfrm>
            <a:off x="4169478" y="938247"/>
            <a:ext cx="7302523" cy="5021927"/>
          </a:xfrm>
          <a:custGeom>
            <a:avLst/>
            <a:gdLst>
              <a:gd name="csX0" fmla="*/ 5784303 w 7427366"/>
              <a:gd name="csY0" fmla="*/ 2714625 h 5107781"/>
              <a:gd name="csX1" fmla="*/ 5248522 w 7427366"/>
              <a:gd name="csY1" fmla="*/ 3007519 h 5107781"/>
              <a:gd name="csX2" fmla="*/ 5141366 w 7427366"/>
              <a:gd name="csY2" fmla="*/ 3486150 h 5107781"/>
              <a:gd name="csX3" fmla="*/ 5234234 w 7427366"/>
              <a:gd name="csY3" fmla="*/ 3921919 h 5107781"/>
              <a:gd name="csX4" fmla="*/ 5777159 w 7427366"/>
              <a:gd name="csY4" fmla="*/ 4236244 h 5107781"/>
              <a:gd name="csX5" fmla="*/ 6312941 w 7427366"/>
              <a:gd name="csY5" fmla="*/ 3921919 h 5107781"/>
              <a:gd name="csX6" fmla="*/ 6420097 w 7427366"/>
              <a:gd name="csY6" fmla="*/ 3471863 h 5107781"/>
              <a:gd name="csX7" fmla="*/ 6305797 w 7427366"/>
              <a:gd name="csY7" fmla="*/ 3000375 h 5107781"/>
              <a:gd name="csX8" fmla="*/ 5784303 w 7427366"/>
              <a:gd name="csY8" fmla="*/ 2714625 h 5107781"/>
              <a:gd name="csX9" fmla="*/ 1407319 w 7427366"/>
              <a:gd name="csY9" fmla="*/ 57150 h 5107781"/>
              <a:gd name="csX10" fmla="*/ 2300288 w 7427366"/>
              <a:gd name="csY10" fmla="*/ 57150 h 5107781"/>
              <a:gd name="csX11" fmla="*/ 2368106 w 7427366"/>
              <a:gd name="csY11" fmla="*/ 82105 h 5107781"/>
              <a:gd name="csX12" fmla="*/ 2364486 w 7427366"/>
              <a:gd name="csY12" fmla="*/ 157163 h 5107781"/>
              <a:gd name="csX13" fmla="*/ 1171480 w 7427366"/>
              <a:gd name="csY13" fmla="*/ 2836069 h 5107781"/>
              <a:gd name="csX14" fmla="*/ 1171480 w 7427366"/>
              <a:gd name="csY14" fmla="*/ 2864644 h 5107781"/>
              <a:gd name="csX15" fmla="*/ 1192911 w 7427366"/>
              <a:gd name="csY15" fmla="*/ 2878931 h 5107781"/>
              <a:gd name="csX16" fmla="*/ 2278761 w 7427366"/>
              <a:gd name="csY16" fmla="*/ 2878931 h 5107781"/>
              <a:gd name="csX17" fmla="*/ 2314480 w 7427366"/>
              <a:gd name="csY17" fmla="*/ 2843213 h 5107781"/>
              <a:gd name="csX18" fmla="*/ 2314480 w 7427366"/>
              <a:gd name="csY18" fmla="*/ 1957388 h 5107781"/>
              <a:gd name="csX19" fmla="*/ 2339435 w 7427366"/>
              <a:gd name="csY19" fmla="*/ 1896618 h 5107781"/>
              <a:gd name="csX20" fmla="*/ 2400205 w 7427366"/>
              <a:gd name="csY20" fmla="*/ 1871663 h 5107781"/>
              <a:gd name="csX21" fmla="*/ 3236024 w 7427366"/>
              <a:gd name="csY21" fmla="*/ 1871663 h 5107781"/>
              <a:gd name="csX22" fmla="*/ 3296793 w 7427366"/>
              <a:gd name="csY22" fmla="*/ 1896618 h 5107781"/>
              <a:gd name="csX23" fmla="*/ 3321749 w 7427366"/>
              <a:gd name="csY23" fmla="*/ 1957388 h 5107781"/>
              <a:gd name="csX24" fmla="*/ 3321749 w 7427366"/>
              <a:gd name="csY24" fmla="*/ 2843213 h 5107781"/>
              <a:gd name="csX25" fmla="*/ 3357467 w 7427366"/>
              <a:gd name="csY25" fmla="*/ 2878931 h 5107781"/>
              <a:gd name="csX26" fmla="*/ 3664649 w 7427366"/>
              <a:gd name="csY26" fmla="*/ 2878931 h 5107781"/>
              <a:gd name="csX27" fmla="*/ 3725418 w 7427366"/>
              <a:gd name="csY27" fmla="*/ 2903887 h 5107781"/>
              <a:gd name="csX28" fmla="*/ 3725418 w 7427366"/>
              <a:gd name="csY28" fmla="*/ 2903982 h 5107781"/>
              <a:gd name="csX29" fmla="*/ 3750374 w 7427366"/>
              <a:gd name="csY29" fmla="*/ 2964752 h 5107781"/>
              <a:gd name="csX30" fmla="*/ 3750374 w 7427366"/>
              <a:gd name="csY30" fmla="*/ 3686270 h 5107781"/>
              <a:gd name="csX31" fmla="*/ 3725418 w 7427366"/>
              <a:gd name="csY31" fmla="*/ 3747040 h 5107781"/>
              <a:gd name="csX32" fmla="*/ 3664649 w 7427366"/>
              <a:gd name="csY32" fmla="*/ 3771995 h 5107781"/>
              <a:gd name="csX33" fmla="*/ 3357467 w 7427366"/>
              <a:gd name="csY33" fmla="*/ 3771995 h 5107781"/>
              <a:gd name="csX34" fmla="*/ 3321749 w 7427366"/>
              <a:gd name="csY34" fmla="*/ 3807714 h 5107781"/>
              <a:gd name="csX35" fmla="*/ 3321749 w 7427366"/>
              <a:gd name="csY35" fmla="*/ 4972146 h 5107781"/>
              <a:gd name="csX36" fmla="*/ 3296793 w 7427366"/>
              <a:gd name="csY36" fmla="*/ 5032915 h 5107781"/>
              <a:gd name="csX37" fmla="*/ 3236024 w 7427366"/>
              <a:gd name="csY37" fmla="*/ 5057871 h 5107781"/>
              <a:gd name="csX38" fmla="*/ 2400205 w 7427366"/>
              <a:gd name="csY38" fmla="*/ 5057871 h 5107781"/>
              <a:gd name="csX39" fmla="*/ 2339435 w 7427366"/>
              <a:gd name="csY39" fmla="*/ 5032915 h 5107781"/>
              <a:gd name="csX40" fmla="*/ 2314480 w 7427366"/>
              <a:gd name="csY40" fmla="*/ 4972146 h 5107781"/>
              <a:gd name="csX41" fmla="*/ 2314480 w 7427366"/>
              <a:gd name="csY41" fmla="*/ 3807714 h 5107781"/>
              <a:gd name="csX42" fmla="*/ 2278761 w 7427366"/>
              <a:gd name="csY42" fmla="*/ 3771995 h 5107781"/>
              <a:gd name="csX43" fmla="*/ 85725 w 7427366"/>
              <a:gd name="csY43" fmla="*/ 3771995 h 5107781"/>
              <a:gd name="csX44" fmla="*/ 24955 w 7427366"/>
              <a:gd name="csY44" fmla="*/ 3747040 h 5107781"/>
              <a:gd name="csX45" fmla="*/ 0 w 7427366"/>
              <a:gd name="csY45" fmla="*/ 3686270 h 5107781"/>
              <a:gd name="csX46" fmla="*/ 0 w 7427366"/>
              <a:gd name="csY46" fmla="*/ 3114770 h 5107781"/>
              <a:gd name="csX47" fmla="*/ 21431 w 7427366"/>
              <a:gd name="csY47" fmla="*/ 3007614 h 5107781"/>
              <a:gd name="csX48" fmla="*/ 1307306 w 7427366"/>
              <a:gd name="csY48" fmla="*/ 121444 h 5107781"/>
              <a:gd name="csX49" fmla="*/ 1407319 w 7427366"/>
              <a:gd name="csY49" fmla="*/ 57150 h 5107781"/>
              <a:gd name="csX50" fmla="*/ 5734297 w 7427366"/>
              <a:gd name="csY50" fmla="*/ 0 h 5107781"/>
              <a:gd name="csX51" fmla="*/ 6555828 w 7427366"/>
              <a:gd name="csY51" fmla="*/ 160782 h 5107781"/>
              <a:gd name="csX52" fmla="*/ 7109421 w 7427366"/>
              <a:gd name="csY52" fmla="*/ 610838 h 5107781"/>
              <a:gd name="csX53" fmla="*/ 7305827 w 7427366"/>
              <a:gd name="csY53" fmla="*/ 1278731 h 5107781"/>
              <a:gd name="csX54" fmla="*/ 7305827 w 7427366"/>
              <a:gd name="csY54" fmla="*/ 1478756 h 5107781"/>
              <a:gd name="csX55" fmla="*/ 7280871 w 7427366"/>
              <a:gd name="csY55" fmla="*/ 1539526 h 5107781"/>
              <a:gd name="csX56" fmla="*/ 7220102 w 7427366"/>
              <a:gd name="csY56" fmla="*/ 1564481 h 5107781"/>
              <a:gd name="csX57" fmla="*/ 6384283 w 7427366"/>
              <a:gd name="csY57" fmla="*/ 1564481 h 5107781"/>
              <a:gd name="csX58" fmla="*/ 6323513 w 7427366"/>
              <a:gd name="csY58" fmla="*/ 1539526 h 5107781"/>
              <a:gd name="csX59" fmla="*/ 6298558 w 7427366"/>
              <a:gd name="csY59" fmla="*/ 1478756 h 5107781"/>
              <a:gd name="csX60" fmla="*/ 6298558 w 7427366"/>
              <a:gd name="csY60" fmla="*/ 1414464 h 5107781"/>
              <a:gd name="csX61" fmla="*/ 6141395 w 7427366"/>
              <a:gd name="csY61" fmla="*/ 1021556 h 5107781"/>
              <a:gd name="csX62" fmla="*/ 5734201 w 7427366"/>
              <a:gd name="csY62" fmla="*/ 864394 h 5107781"/>
              <a:gd name="csX63" fmla="*/ 5301957 w 7427366"/>
              <a:gd name="csY63" fmla="*/ 1025176 h 5107781"/>
              <a:gd name="csX64" fmla="*/ 5134126 w 7427366"/>
              <a:gd name="csY64" fmla="*/ 1435895 h 5107781"/>
              <a:gd name="csX65" fmla="*/ 5134126 w 7427366"/>
              <a:gd name="csY65" fmla="*/ 2107406 h 5107781"/>
              <a:gd name="csX66" fmla="*/ 5148414 w 7427366"/>
              <a:gd name="csY66" fmla="*/ 2132363 h 5107781"/>
              <a:gd name="csX67" fmla="*/ 5176989 w 7427366"/>
              <a:gd name="csY67" fmla="*/ 2121694 h 5107781"/>
              <a:gd name="csX68" fmla="*/ 5955658 w 7427366"/>
              <a:gd name="csY68" fmla="*/ 1871663 h 5107781"/>
              <a:gd name="csX69" fmla="*/ 6723563 w 7427366"/>
              <a:gd name="csY69" fmla="*/ 2068068 h 5107781"/>
              <a:gd name="csX70" fmla="*/ 7255820 w 7427366"/>
              <a:gd name="csY70" fmla="*/ 2635949 h 5107781"/>
              <a:gd name="csX71" fmla="*/ 7427270 w 7427366"/>
              <a:gd name="csY71" fmla="*/ 3457480 h 5107781"/>
              <a:gd name="csX72" fmla="*/ 7427366 w 7427366"/>
              <a:gd name="csY72" fmla="*/ 3457575 h 5107781"/>
              <a:gd name="csX73" fmla="*/ 7291634 w 7427366"/>
              <a:gd name="csY73" fmla="*/ 4200525 h 5107781"/>
              <a:gd name="csX74" fmla="*/ 6712991 w 7427366"/>
              <a:gd name="csY74" fmla="*/ 4864894 h 5107781"/>
              <a:gd name="csX75" fmla="*/ 5784303 w 7427366"/>
              <a:gd name="csY75" fmla="*/ 5107781 h 5107781"/>
              <a:gd name="csX76" fmla="*/ 4834184 w 7427366"/>
              <a:gd name="csY76" fmla="*/ 4854226 h 5107781"/>
              <a:gd name="csX77" fmla="*/ 4255541 w 7427366"/>
              <a:gd name="csY77" fmla="*/ 4150519 h 5107781"/>
              <a:gd name="csX78" fmla="*/ 4126953 w 7427366"/>
              <a:gd name="csY78" fmla="*/ 3450431 h 5107781"/>
              <a:gd name="csX79" fmla="*/ 4126953 w 7427366"/>
              <a:gd name="csY79" fmla="*/ 1300163 h 5107781"/>
              <a:gd name="csX80" fmla="*/ 4330598 w 7427366"/>
              <a:gd name="csY80" fmla="*/ 617982 h 5107781"/>
              <a:gd name="csX81" fmla="*/ 4898478 w 7427366"/>
              <a:gd name="csY81" fmla="*/ 160782 h 5107781"/>
              <a:gd name="csX82" fmla="*/ 5734297 w 7427366"/>
              <a:gd name="csY82" fmla="*/ 0 h 51077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</a:cxnLst>
            <a:rect l="l" t="t" r="r" b="b"/>
            <a:pathLst>
              <a:path w="7427366" h="5107781">
                <a:moveTo>
                  <a:pt x="5784303" y="2714625"/>
                </a:moveTo>
                <a:cubicBezTo>
                  <a:pt x="5527128" y="2714625"/>
                  <a:pt x="5348534" y="2812256"/>
                  <a:pt x="5248522" y="3007519"/>
                </a:cubicBezTo>
                <a:cubicBezTo>
                  <a:pt x="5177084" y="3131439"/>
                  <a:pt x="5141366" y="3290888"/>
                  <a:pt x="5141366" y="3486150"/>
                </a:cubicBezTo>
                <a:cubicBezTo>
                  <a:pt x="5141366" y="3657600"/>
                  <a:pt x="5172322" y="3802952"/>
                  <a:pt x="5234234" y="3921919"/>
                </a:cubicBezTo>
                <a:cubicBezTo>
                  <a:pt x="5338914" y="4131564"/>
                  <a:pt x="5519984" y="4236244"/>
                  <a:pt x="5777159" y="4236244"/>
                </a:cubicBezTo>
                <a:cubicBezTo>
                  <a:pt x="6034334" y="4236244"/>
                  <a:pt x="6203308" y="4131564"/>
                  <a:pt x="6312941" y="3921919"/>
                </a:cubicBezTo>
                <a:cubicBezTo>
                  <a:pt x="6384378" y="3798094"/>
                  <a:pt x="6420097" y="3648075"/>
                  <a:pt x="6420097" y="3471863"/>
                </a:cubicBezTo>
                <a:cubicBezTo>
                  <a:pt x="6420097" y="3281458"/>
                  <a:pt x="6381902" y="3124295"/>
                  <a:pt x="6305797" y="3000375"/>
                </a:cubicBezTo>
                <a:cubicBezTo>
                  <a:pt x="6186734" y="2809970"/>
                  <a:pt x="6012903" y="2714625"/>
                  <a:pt x="5784303" y="2714625"/>
                </a:cubicBezTo>
                <a:close/>
                <a:moveTo>
                  <a:pt x="1407319" y="57150"/>
                </a:moveTo>
                <a:lnTo>
                  <a:pt x="2300288" y="57150"/>
                </a:lnTo>
                <a:cubicBezTo>
                  <a:pt x="2333530" y="57150"/>
                  <a:pt x="2356199" y="65532"/>
                  <a:pt x="2368106" y="82105"/>
                </a:cubicBezTo>
                <a:cubicBezTo>
                  <a:pt x="2379917" y="98870"/>
                  <a:pt x="2378774" y="123825"/>
                  <a:pt x="2364486" y="157163"/>
                </a:cubicBezTo>
                <a:lnTo>
                  <a:pt x="1171480" y="2836069"/>
                </a:lnTo>
                <a:cubicBezTo>
                  <a:pt x="1166717" y="2845689"/>
                  <a:pt x="1166717" y="2855119"/>
                  <a:pt x="1171480" y="2864644"/>
                </a:cubicBezTo>
                <a:cubicBezTo>
                  <a:pt x="1176147" y="2874264"/>
                  <a:pt x="1183291" y="2878931"/>
                  <a:pt x="1192911" y="2878931"/>
                </a:cubicBezTo>
                <a:lnTo>
                  <a:pt x="2278761" y="2878931"/>
                </a:lnTo>
                <a:cubicBezTo>
                  <a:pt x="2302574" y="2878931"/>
                  <a:pt x="2314480" y="2867120"/>
                  <a:pt x="2314480" y="2843213"/>
                </a:cubicBezTo>
                <a:lnTo>
                  <a:pt x="2314480" y="1957388"/>
                </a:lnTo>
                <a:cubicBezTo>
                  <a:pt x="2314480" y="1933575"/>
                  <a:pt x="2322767" y="1913382"/>
                  <a:pt x="2339435" y="1896618"/>
                </a:cubicBezTo>
                <a:cubicBezTo>
                  <a:pt x="2356104" y="1879854"/>
                  <a:pt x="2376297" y="1871663"/>
                  <a:pt x="2400205" y="1871663"/>
                </a:cubicBezTo>
                <a:lnTo>
                  <a:pt x="3236024" y="1871663"/>
                </a:lnTo>
                <a:cubicBezTo>
                  <a:pt x="3259836" y="1871663"/>
                  <a:pt x="3280029" y="1880045"/>
                  <a:pt x="3296793" y="1896618"/>
                </a:cubicBezTo>
                <a:cubicBezTo>
                  <a:pt x="3313462" y="1913382"/>
                  <a:pt x="3321749" y="1933575"/>
                  <a:pt x="3321749" y="1957388"/>
                </a:cubicBezTo>
                <a:lnTo>
                  <a:pt x="3321749" y="2843213"/>
                </a:lnTo>
                <a:cubicBezTo>
                  <a:pt x="3321749" y="2867120"/>
                  <a:pt x="3333560" y="2878931"/>
                  <a:pt x="3357467" y="2878931"/>
                </a:cubicBezTo>
                <a:lnTo>
                  <a:pt x="3664649" y="2878931"/>
                </a:lnTo>
                <a:cubicBezTo>
                  <a:pt x="3688461" y="2878931"/>
                  <a:pt x="3708654" y="2887313"/>
                  <a:pt x="3725418" y="2903887"/>
                </a:cubicBezTo>
                <a:lnTo>
                  <a:pt x="3725418" y="2903982"/>
                </a:lnTo>
                <a:cubicBezTo>
                  <a:pt x="3742087" y="2920746"/>
                  <a:pt x="3750374" y="2940939"/>
                  <a:pt x="3750374" y="2964752"/>
                </a:cubicBezTo>
                <a:lnTo>
                  <a:pt x="3750374" y="3686270"/>
                </a:lnTo>
                <a:cubicBezTo>
                  <a:pt x="3750374" y="3710178"/>
                  <a:pt x="3741991" y="3730371"/>
                  <a:pt x="3725418" y="3747040"/>
                </a:cubicBezTo>
                <a:cubicBezTo>
                  <a:pt x="3708845" y="3763709"/>
                  <a:pt x="3688461" y="3771995"/>
                  <a:pt x="3664649" y="3771995"/>
                </a:cubicBezTo>
                <a:lnTo>
                  <a:pt x="3357467" y="3771995"/>
                </a:lnTo>
                <a:cubicBezTo>
                  <a:pt x="3333560" y="3771995"/>
                  <a:pt x="3321749" y="3783902"/>
                  <a:pt x="3321749" y="3807714"/>
                </a:cubicBezTo>
                <a:lnTo>
                  <a:pt x="3321749" y="4972146"/>
                </a:lnTo>
                <a:cubicBezTo>
                  <a:pt x="3321749" y="4996053"/>
                  <a:pt x="3313366" y="5016246"/>
                  <a:pt x="3296793" y="5032915"/>
                </a:cubicBezTo>
                <a:cubicBezTo>
                  <a:pt x="3280220" y="5049584"/>
                  <a:pt x="3259836" y="5057871"/>
                  <a:pt x="3236024" y="5057871"/>
                </a:cubicBezTo>
                <a:lnTo>
                  <a:pt x="2400205" y="5057871"/>
                </a:lnTo>
                <a:cubicBezTo>
                  <a:pt x="2376297" y="5057871"/>
                  <a:pt x="2356104" y="5049584"/>
                  <a:pt x="2339435" y="5032915"/>
                </a:cubicBezTo>
                <a:cubicBezTo>
                  <a:pt x="2322671" y="5016246"/>
                  <a:pt x="2314480" y="4996053"/>
                  <a:pt x="2314480" y="4972146"/>
                </a:cubicBezTo>
                <a:lnTo>
                  <a:pt x="2314480" y="3807714"/>
                </a:lnTo>
                <a:cubicBezTo>
                  <a:pt x="2314480" y="3783902"/>
                  <a:pt x="2302574" y="3771995"/>
                  <a:pt x="2278761" y="3771995"/>
                </a:cubicBezTo>
                <a:lnTo>
                  <a:pt x="85725" y="3771995"/>
                </a:lnTo>
                <a:cubicBezTo>
                  <a:pt x="61817" y="3771995"/>
                  <a:pt x="41624" y="3763709"/>
                  <a:pt x="24955" y="3747040"/>
                </a:cubicBezTo>
                <a:cubicBezTo>
                  <a:pt x="8192" y="3730371"/>
                  <a:pt x="0" y="3710178"/>
                  <a:pt x="0" y="3686270"/>
                </a:cubicBezTo>
                <a:lnTo>
                  <a:pt x="0" y="3114770"/>
                </a:lnTo>
                <a:cubicBezTo>
                  <a:pt x="0" y="3086195"/>
                  <a:pt x="7144" y="3050477"/>
                  <a:pt x="21431" y="3007614"/>
                </a:cubicBezTo>
                <a:lnTo>
                  <a:pt x="1307306" y="121444"/>
                </a:lnTo>
                <a:cubicBezTo>
                  <a:pt x="1326261" y="78581"/>
                  <a:pt x="1359694" y="57150"/>
                  <a:pt x="1407319" y="57150"/>
                </a:cubicBezTo>
                <a:close/>
                <a:moveTo>
                  <a:pt x="5734297" y="0"/>
                </a:moveTo>
                <a:cubicBezTo>
                  <a:pt x="6048622" y="0"/>
                  <a:pt x="6317608" y="53531"/>
                  <a:pt x="6555828" y="160782"/>
                </a:cubicBezTo>
                <a:cubicBezTo>
                  <a:pt x="6793953" y="267938"/>
                  <a:pt x="6978452" y="417957"/>
                  <a:pt x="7109421" y="610838"/>
                </a:cubicBezTo>
                <a:cubicBezTo>
                  <a:pt x="7240390" y="803720"/>
                  <a:pt x="7305827" y="1026414"/>
                  <a:pt x="7305827" y="1278731"/>
                </a:cubicBezTo>
                <a:lnTo>
                  <a:pt x="7305827" y="1478756"/>
                </a:lnTo>
                <a:cubicBezTo>
                  <a:pt x="7305827" y="1502665"/>
                  <a:pt x="7297444" y="1522857"/>
                  <a:pt x="7280871" y="1539526"/>
                </a:cubicBezTo>
                <a:cubicBezTo>
                  <a:pt x="7264298" y="1556195"/>
                  <a:pt x="7243914" y="1564481"/>
                  <a:pt x="7220102" y="1564481"/>
                </a:cubicBezTo>
                <a:lnTo>
                  <a:pt x="6384283" y="1564481"/>
                </a:lnTo>
                <a:cubicBezTo>
                  <a:pt x="6360375" y="1564481"/>
                  <a:pt x="6340182" y="1556195"/>
                  <a:pt x="6323513" y="1539526"/>
                </a:cubicBezTo>
                <a:cubicBezTo>
                  <a:pt x="6306749" y="1522857"/>
                  <a:pt x="6298558" y="1502665"/>
                  <a:pt x="6298558" y="1478756"/>
                </a:cubicBezTo>
                <a:lnTo>
                  <a:pt x="6298558" y="1414464"/>
                </a:lnTo>
                <a:cubicBezTo>
                  <a:pt x="6298558" y="1257300"/>
                  <a:pt x="6246075" y="1126331"/>
                  <a:pt x="6141395" y="1021556"/>
                </a:cubicBezTo>
                <a:cubicBezTo>
                  <a:pt x="6036620" y="916877"/>
                  <a:pt x="5900889" y="864394"/>
                  <a:pt x="5734201" y="864394"/>
                </a:cubicBezTo>
                <a:cubicBezTo>
                  <a:pt x="5557989" y="864394"/>
                  <a:pt x="5413876" y="917924"/>
                  <a:pt x="5301957" y="1025176"/>
                </a:cubicBezTo>
                <a:cubicBezTo>
                  <a:pt x="5190038" y="1132332"/>
                  <a:pt x="5134126" y="1269302"/>
                  <a:pt x="5134126" y="1435895"/>
                </a:cubicBezTo>
                <a:lnTo>
                  <a:pt x="5134126" y="2107406"/>
                </a:lnTo>
                <a:cubicBezTo>
                  <a:pt x="5134126" y="2121694"/>
                  <a:pt x="5138794" y="2130077"/>
                  <a:pt x="5148414" y="2132363"/>
                </a:cubicBezTo>
                <a:cubicBezTo>
                  <a:pt x="5157939" y="2134838"/>
                  <a:pt x="5167369" y="2131219"/>
                  <a:pt x="5176989" y="2121694"/>
                </a:cubicBezTo>
                <a:cubicBezTo>
                  <a:pt x="5372251" y="1955006"/>
                  <a:pt x="5631712" y="1871663"/>
                  <a:pt x="5955658" y="1871663"/>
                </a:cubicBezTo>
                <a:cubicBezTo>
                  <a:pt x="6241408" y="1871663"/>
                  <a:pt x="6497344" y="1937195"/>
                  <a:pt x="6723563" y="2068068"/>
                </a:cubicBezTo>
                <a:cubicBezTo>
                  <a:pt x="6949687" y="2199133"/>
                  <a:pt x="7127233" y="2388394"/>
                  <a:pt x="7255820" y="2635949"/>
                </a:cubicBezTo>
                <a:cubicBezTo>
                  <a:pt x="7370120" y="2850261"/>
                  <a:pt x="7427270" y="3124200"/>
                  <a:pt x="7427270" y="3457480"/>
                </a:cubicBezTo>
                <a:lnTo>
                  <a:pt x="7427366" y="3457575"/>
                </a:lnTo>
                <a:cubicBezTo>
                  <a:pt x="7427366" y="3733800"/>
                  <a:pt x="7382027" y="3981545"/>
                  <a:pt x="7291634" y="4200525"/>
                </a:cubicBezTo>
                <a:cubicBezTo>
                  <a:pt x="7167714" y="4481608"/>
                  <a:pt x="6974833" y="4703064"/>
                  <a:pt x="6712991" y="4864894"/>
                </a:cubicBezTo>
                <a:cubicBezTo>
                  <a:pt x="6451053" y="5026819"/>
                  <a:pt x="6141491" y="5107781"/>
                  <a:pt x="5784303" y="5107781"/>
                </a:cubicBezTo>
                <a:cubicBezTo>
                  <a:pt x="5427116" y="5107781"/>
                  <a:pt x="5100884" y="5023295"/>
                  <a:pt x="4834184" y="4854226"/>
                </a:cubicBezTo>
                <a:cubicBezTo>
                  <a:pt x="4567389" y="4685253"/>
                  <a:pt x="4374508" y="4450556"/>
                  <a:pt x="4255541" y="4150519"/>
                </a:cubicBezTo>
                <a:cubicBezTo>
                  <a:pt x="4169816" y="3940969"/>
                  <a:pt x="4126953" y="3707606"/>
                  <a:pt x="4126953" y="3450431"/>
                </a:cubicBezTo>
                <a:lnTo>
                  <a:pt x="4126953" y="1300163"/>
                </a:lnTo>
                <a:cubicBezTo>
                  <a:pt x="4126953" y="1042988"/>
                  <a:pt x="4194771" y="815626"/>
                  <a:pt x="4330598" y="617982"/>
                </a:cubicBezTo>
                <a:cubicBezTo>
                  <a:pt x="4466329" y="420434"/>
                  <a:pt x="4655591" y="267938"/>
                  <a:pt x="4898478" y="160782"/>
                </a:cubicBezTo>
                <a:cubicBezTo>
                  <a:pt x="5141366" y="53626"/>
                  <a:pt x="5419972" y="0"/>
                  <a:pt x="5734297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7403022F-A79D-CD09-2FA2-541510F5041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arbakzent links">
            <a:extLst>
              <a:ext uri="{FF2B5EF4-FFF2-40B4-BE49-F238E27FC236}">
                <a16:creationId xmlns:a16="http://schemas.microsoft.com/office/drawing/2014/main" id="{E011E2AF-6AA0-0985-A56D-37CABACB734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53B1E46-6916-9CD1-33FF-5CD3ADC29C0B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5" name="Textplatzhalter 6">
            <a:extLst>
              <a:ext uri="{FF2B5EF4-FFF2-40B4-BE49-F238E27FC236}">
                <a16:creationId xmlns:a16="http://schemas.microsoft.com/office/drawing/2014/main" id="{3C3E01F1-BF35-811A-9201-38F606357B81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02889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72E20-BF63-6641-0553-1BDBB534926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73E480-E56C-DF75-51EC-D3880AE0FA01}"/>
              </a:ext>
            </a:extLst>
          </p:cNvPr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de-DE" dirty="0"/>
              <a:t>Fließtext, 18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Erster Bullet,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Zweiter Bullet, 16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Dritter Bullet, 14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Zwischenüberschrift</a:t>
            </a:r>
          </a:p>
          <a:p>
            <a:pPr lvl="5"/>
            <a:r>
              <a:rPr lang="de-DE" dirty="0"/>
              <a:t>Fließtext, 16 </a:t>
            </a:r>
            <a:r>
              <a:rPr lang="de-DE" dirty="0" err="1"/>
              <a:t>pt</a:t>
            </a:r>
            <a:endParaRPr lang="de-DE" dirty="0"/>
          </a:p>
          <a:p>
            <a:pPr lvl="6"/>
            <a:r>
              <a:rPr lang="de-DE" dirty="0"/>
              <a:t>Erster Bullet, 16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Achte Ebene, 14 </a:t>
            </a:r>
            <a:r>
              <a:rPr lang="de-DE" dirty="0" err="1"/>
              <a:t>pt</a:t>
            </a:r>
            <a:endParaRPr lang="de-DE" dirty="0"/>
          </a:p>
          <a:p>
            <a:pPr lvl="8"/>
            <a:r>
              <a:rPr lang="de-DE" dirty="0"/>
              <a:t>Dritter Bullet, 12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AD4D94-CE1F-75A7-9C9A-957CCD7369D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C7F3CD-6C08-AD14-5B20-D803B22AB2E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DC396A-191B-F919-514A-04110F6ADA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846CA862-6A79-73EB-F73A-0AD99835EFA5}"/>
              </a:ext>
            </a:extLst>
          </p:cNvPr>
          <p:cNvSpPr>
            <a:spLocks noGrp="1"/>
          </p:cNvSpPr>
          <p:nvPr>
            <p:ph type="subTitle" sz="quarter" idx="13"/>
            <p:custDataLst>
              <p:tags r:id="rId6"/>
            </p:custDataLst>
          </p:nvPr>
        </p:nvSpPr>
        <p:spPr>
          <a:xfrm>
            <a:off x="719999" y="1203444"/>
            <a:ext cx="10751276" cy="4705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152928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47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D6D4E039-18F2-9299-35D0-98B2026246C3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2"/>
            </p:custDataLst>
          </p:nvPr>
        </p:nvSpPr>
        <p:spPr>
          <a:xfrm>
            <a:off x="4552552" y="987260"/>
            <a:ext cx="6919450" cy="4932492"/>
          </a:xfrm>
          <a:custGeom>
            <a:avLst/>
            <a:gdLst>
              <a:gd name="csX0" fmla="*/ 3807619 w 7015163"/>
              <a:gd name="csY0" fmla="*/ 0 h 5000721"/>
              <a:gd name="csX1" fmla="*/ 6929438 w 7015163"/>
              <a:gd name="csY1" fmla="*/ 0 h 5000721"/>
              <a:gd name="csX2" fmla="*/ 6990207 w 7015163"/>
              <a:gd name="csY2" fmla="*/ 24955 h 5000721"/>
              <a:gd name="csX3" fmla="*/ 7015163 w 7015163"/>
              <a:gd name="csY3" fmla="*/ 85725 h 5000721"/>
              <a:gd name="csX4" fmla="*/ 7015163 w 7015163"/>
              <a:gd name="csY4" fmla="*/ 807244 h 5000721"/>
              <a:gd name="csX5" fmla="*/ 6993731 w 7015163"/>
              <a:gd name="csY5" fmla="*/ 914400 h 5000721"/>
              <a:gd name="csX6" fmla="*/ 5450681 w 7015163"/>
              <a:gd name="csY6" fmla="*/ 4936331 h 5000721"/>
              <a:gd name="csX7" fmla="*/ 5350669 w 7015163"/>
              <a:gd name="csY7" fmla="*/ 5000625 h 5000721"/>
              <a:gd name="csX8" fmla="*/ 4457700 w 7015163"/>
              <a:gd name="csY8" fmla="*/ 5000625 h 5000721"/>
              <a:gd name="csX9" fmla="*/ 4386263 w 7015163"/>
              <a:gd name="csY9" fmla="*/ 4900613 h 5000721"/>
              <a:gd name="csX10" fmla="*/ 5936456 w 7015163"/>
              <a:gd name="csY10" fmla="*/ 907256 h 5000721"/>
              <a:gd name="csX11" fmla="*/ 5907881 w 7015163"/>
              <a:gd name="csY11" fmla="*/ 864395 h 5000721"/>
              <a:gd name="csX12" fmla="*/ 4572000 w 7015163"/>
              <a:gd name="csY12" fmla="*/ 864395 h 5000721"/>
              <a:gd name="csX13" fmla="*/ 4536281 w 7015163"/>
              <a:gd name="csY13" fmla="*/ 900114 h 5000721"/>
              <a:gd name="csX14" fmla="*/ 4536281 w 7015163"/>
              <a:gd name="csY14" fmla="*/ 1228725 h 5000721"/>
              <a:gd name="csX15" fmla="*/ 4511326 w 7015163"/>
              <a:gd name="csY15" fmla="*/ 1289495 h 5000721"/>
              <a:gd name="csX16" fmla="*/ 4450556 w 7015163"/>
              <a:gd name="csY16" fmla="*/ 1314451 h 5000721"/>
              <a:gd name="csX17" fmla="*/ 3800475 w 7015163"/>
              <a:gd name="csY17" fmla="*/ 1314451 h 5000721"/>
              <a:gd name="csX18" fmla="*/ 3739705 w 7015163"/>
              <a:gd name="csY18" fmla="*/ 1289495 h 5000721"/>
              <a:gd name="csX19" fmla="*/ 3714750 w 7015163"/>
              <a:gd name="csY19" fmla="*/ 1228725 h 5000721"/>
              <a:gd name="csX20" fmla="*/ 3721894 w 7015163"/>
              <a:gd name="csY20" fmla="*/ 85725 h 5000721"/>
              <a:gd name="csX21" fmla="*/ 3746849 w 7015163"/>
              <a:gd name="csY21" fmla="*/ 24955 h 5000721"/>
              <a:gd name="csX22" fmla="*/ 3807619 w 7015163"/>
              <a:gd name="csY22" fmla="*/ 0 h 5000721"/>
              <a:gd name="csX23" fmla="*/ 1407319 w 7015163"/>
              <a:gd name="csY23" fmla="*/ 0 h 5000721"/>
              <a:gd name="csX24" fmla="*/ 2300288 w 7015163"/>
              <a:gd name="csY24" fmla="*/ 0 h 5000721"/>
              <a:gd name="csX25" fmla="*/ 2368106 w 7015163"/>
              <a:gd name="csY25" fmla="*/ 24955 h 5000721"/>
              <a:gd name="csX26" fmla="*/ 2364486 w 7015163"/>
              <a:gd name="csY26" fmla="*/ 100013 h 5000721"/>
              <a:gd name="csX27" fmla="*/ 1171480 w 7015163"/>
              <a:gd name="csY27" fmla="*/ 2778919 h 5000721"/>
              <a:gd name="csX28" fmla="*/ 1171480 w 7015163"/>
              <a:gd name="csY28" fmla="*/ 2807494 h 5000721"/>
              <a:gd name="csX29" fmla="*/ 1192911 w 7015163"/>
              <a:gd name="csY29" fmla="*/ 2821781 h 5000721"/>
              <a:gd name="csX30" fmla="*/ 2278761 w 7015163"/>
              <a:gd name="csY30" fmla="*/ 2821781 h 5000721"/>
              <a:gd name="csX31" fmla="*/ 2314480 w 7015163"/>
              <a:gd name="csY31" fmla="*/ 2786063 h 5000721"/>
              <a:gd name="csX32" fmla="*/ 2314480 w 7015163"/>
              <a:gd name="csY32" fmla="*/ 1900238 h 5000721"/>
              <a:gd name="csX33" fmla="*/ 2339436 w 7015163"/>
              <a:gd name="csY33" fmla="*/ 1839468 h 5000721"/>
              <a:gd name="csX34" fmla="*/ 2400205 w 7015163"/>
              <a:gd name="csY34" fmla="*/ 1814513 h 5000721"/>
              <a:gd name="csX35" fmla="*/ 3236024 w 7015163"/>
              <a:gd name="csY35" fmla="*/ 1814513 h 5000721"/>
              <a:gd name="csX36" fmla="*/ 3296793 w 7015163"/>
              <a:gd name="csY36" fmla="*/ 1839468 h 5000721"/>
              <a:gd name="csX37" fmla="*/ 3321749 w 7015163"/>
              <a:gd name="csY37" fmla="*/ 1900238 h 5000721"/>
              <a:gd name="csX38" fmla="*/ 3321749 w 7015163"/>
              <a:gd name="csY38" fmla="*/ 2786063 h 5000721"/>
              <a:gd name="csX39" fmla="*/ 3357467 w 7015163"/>
              <a:gd name="csY39" fmla="*/ 2821781 h 5000721"/>
              <a:gd name="csX40" fmla="*/ 3664649 w 7015163"/>
              <a:gd name="csY40" fmla="*/ 2821781 h 5000721"/>
              <a:gd name="csX41" fmla="*/ 3725418 w 7015163"/>
              <a:gd name="csY41" fmla="*/ 2846737 h 5000721"/>
              <a:gd name="csX42" fmla="*/ 3725418 w 7015163"/>
              <a:gd name="csY42" fmla="*/ 2846832 h 5000721"/>
              <a:gd name="csX43" fmla="*/ 3750374 w 7015163"/>
              <a:gd name="csY43" fmla="*/ 2907602 h 5000721"/>
              <a:gd name="csX44" fmla="*/ 3750374 w 7015163"/>
              <a:gd name="csY44" fmla="*/ 3629120 h 5000721"/>
              <a:gd name="csX45" fmla="*/ 3725418 w 7015163"/>
              <a:gd name="csY45" fmla="*/ 3689890 h 5000721"/>
              <a:gd name="csX46" fmla="*/ 3664649 w 7015163"/>
              <a:gd name="csY46" fmla="*/ 3714845 h 5000721"/>
              <a:gd name="csX47" fmla="*/ 3357467 w 7015163"/>
              <a:gd name="csY47" fmla="*/ 3714845 h 5000721"/>
              <a:gd name="csX48" fmla="*/ 3321749 w 7015163"/>
              <a:gd name="csY48" fmla="*/ 3750564 h 5000721"/>
              <a:gd name="csX49" fmla="*/ 3321749 w 7015163"/>
              <a:gd name="csY49" fmla="*/ 4914996 h 5000721"/>
              <a:gd name="csX50" fmla="*/ 3296793 w 7015163"/>
              <a:gd name="csY50" fmla="*/ 4975765 h 5000721"/>
              <a:gd name="csX51" fmla="*/ 3236024 w 7015163"/>
              <a:gd name="csY51" fmla="*/ 5000721 h 5000721"/>
              <a:gd name="csX52" fmla="*/ 2400205 w 7015163"/>
              <a:gd name="csY52" fmla="*/ 5000721 h 5000721"/>
              <a:gd name="csX53" fmla="*/ 2339436 w 7015163"/>
              <a:gd name="csY53" fmla="*/ 4975765 h 5000721"/>
              <a:gd name="csX54" fmla="*/ 2314480 w 7015163"/>
              <a:gd name="csY54" fmla="*/ 4914996 h 5000721"/>
              <a:gd name="csX55" fmla="*/ 2314480 w 7015163"/>
              <a:gd name="csY55" fmla="*/ 3750564 h 5000721"/>
              <a:gd name="csX56" fmla="*/ 2278761 w 7015163"/>
              <a:gd name="csY56" fmla="*/ 3714845 h 5000721"/>
              <a:gd name="csX57" fmla="*/ 85725 w 7015163"/>
              <a:gd name="csY57" fmla="*/ 3714845 h 5000721"/>
              <a:gd name="csX58" fmla="*/ 24955 w 7015163"/>
              <a:gd name="csY58" fmla="*/ 3689890 h 5000721"/>
              <a:gd name="csX59" fmla="*/ 0 w 7015163"/>
              <a:gd name="csY59" fmla="*/ 3629120 h 5000721"/>
              <a:gd name="csX60" fmla="*/ 0 w 7015163"/>
              <a:gd name="csY60" fmla="*/ 3057620 h 5000721"/>
              <a:gd name="csX61" fmla="*/ 21431 w 7015163"/>
              <a:gd name="csY61" fmla="*/ 2950464 h 5000721"/>
              <a:gd name="csX62" fmla="*/ 1307307 w 7015163"/>
              <a:gd name="csY62" fmla="*/ 64294 h 5000721"/>
              <a:gd name="csX63" fmla="*/ 1407319 w 7015163"/>
              <a:gd name="csY63" fmla="*/ 0 h 500072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</a:cxnLst>
            <a:rect l="l" t="t" r="r" b="b"/>
            <a:pathLst>
              <a:path w="7015163" h="5000721">
                <a:moveTo>
                  <a:pt x="3807619" y="0"/>
                </a:moveTo>
                <a:lnTo>
                  <a:pt x="6929438" y="0"/>
                </a:lnTo>
                <a:cubicBezTo>
                  <a:pt x="6953250" y="0"/>
                  <a:pt x="6973443" y="8382"/>
                  <a:pt x="6990207" y="24955"/>
                </a:cubicBezTo>
                <a:cubicBezTo>
                  <a:pt x="7006876" y="41720"/>
                  <a:pt x="7015163" y="61913"/>
                  <a:pt x="7015163" y="85725"/>
                </a:cubicBezTo>
                <a:lnTo>
                  <a:pt x="7015163" y="807244"/>
                </a:lnTo>
                <a:cubicBezTo>
                  <a:pt x="7015163" y="835819"/>
                  <a:pt x="7008019" y="871538"/>
                  <a:pt x="6993731" y="914400"/>
                </a:cubicBezTo>
                <a:lnTo>
                  <a:pt x="5450681" y="4936331"/>
                </a:lnTo>
                <a:cubicBezTo>
                  <a:pt x="5436394" y="4979194"/>
                  <a:pt x="5403056" y="5000625"/>
                  <a:pt x="5350669" y="5000625"/>
                </a:cubicBezTo>
                <a:lnTo>
                  <a:pt x="4457700" y="5000625"/>
                </a:lnTo>
                <a:cubicBezTo>
                  <a:pt x="4386263" y="5000625"/>
                  <a:pt x="4362355" y="4967383"/>
                  <a:pt x="4386263" y="4900613"/>
                </a:cubicBezTo>
                <a:lnTo>
                  <a:pt x="5936456" y="907256"/>
                </a:lnTo>
                <a:cubicBezTo>
                  <a:pt x="5945981" y="878681"/>
                  <a:pt x="5936456" y="864395"/>
                  <a:pt x="5907881" y="864395"/>
                </a:cubicBezTo>
                <a:lnTo>
                  <a:pt x="4572000" y="864395"/>
                </a:lnTo>
                <a:cubicBezTo>
                  <a:pt x="4548092" y="864395"/>
                  <a:pt x="4536281" y="876301"/>
                  <a:pt x="4536281" y="900114"/>
                </a:cubicBezTo>
                <a:lnTo>
                  <a:pt x="4536281" y="1228725"/>
                </a:lnTo>
                <a:cubicBezTo>
                  <a:pt x="4536281" y="1252633"/>
                  <a:pt x="4527899" y="1272827"/>
                  <a:pt x="4511326" y="1289495"/>
                </a:cubicBezTo>
                <a:cubicBezTo>
                  <a:pt x="4494752" y="1306163"/>
                  <a:pt x="4474369" y="1314451"/>
                  <a:pt x="4450556" y="1314451"/>
                </a:cubicBezTo>
                <a:lnTo>
                  <a:pt x="3800475" y="1314451"/>
                </a:lnTo>
                <a:cubicBezTo>
                  <a:pt x="3776567" y="1314451"/>
                  <a:pt x="3756374" y="1306163"/>
                  <a:pt x="3739705" y="1289495"/>
                </a:cubicBezTo>
                <a:cubicBezTo>
                  <a:pt x="3722941" y="1272827"/>
                  <a:pt x="3714750" y="1252633"/>
                  <a:pt x="3714750" y="1228725"/>
                </a:cubicBezTo>
                <a:lnTo>
                  <a:pt x="3721894" y="85725"/>
                </a:lnTo>
                <a:cubicBezTo>
                  <a:pt x="3721894" y="61913"/>
                  <a:pt x="3730180" y="41720"/>
                  <a:pt x="3746849" y="24955"/>
                </a:cubicBezTo>
                <a:cubicBezTo>
                  <a:pt x="3763518" y="8192"/>
                  <a:pt x="3783711" y="0"/>
                  <a:pt x="3807619" y="0"/>
                </a:cubicBezTo>
                <a:close/>
                <a:moveTo>
                  <a:pt x="1407319" y="0"/>
                </a:moveTo>
                <a:lnTo>
                  <a:pt x="2300288" y="0"/>
                </a:lnTo>
                <a:cubicBezTo>
                  <a:pt x="2333530" y="0"/>
                  <a:pt x="2356199" y="8382"/>
                  <a:pt x="2368106" y="24955"/>
                </a:cubicBezTo>
                <a:cubicBezTo>
                  <a:pt x="2379917" y="41720"/>
                  <a:pt x="2378774" y="66675"/>
                  <a:pt x="2364486" y="100013"/>
                </a:cubicBezTo>
                <a:lnTo>
                  <a:pt x="1171480" y="2778919"/>
                </a:lnTo>
                <a:cubicBezTo>
                  <a:pt x="1166717" y="2788539"/>
                  <a:pt x="1166717" y="2797969"/>
                  <a:pt x="1171480" y="2807494"/>
                </a:cubicBezTo>
                <a:cubicBezTo>
                  <a:pt x="1176147" y="2817114"/>
                  <a:pt x="1183291" y="2821781"/>
                  <a:pt x="1192911" y="2821781"/>
                </a:cubicBezTo>
                <a:lnTo>
                  <a:pt x="2278761" y="2821781"/>
                </a:lnTo>
                <a:cubicBezTo>
                  <a:pt x="2302574" y="2821781"/>
                  <a:pt x="2314480" y="2809970"/>
                  <a:pt x="2314480" y="2786063"/>
                </a:cubicBezTo>
                <a:lnTo>
                  <a:pt x="2314480" y="1900238"/>
                </a:lnTo>
                <a:cubicBezTo>
                  <a:pt x="2314480" y="1876425"/>
                  <a:pt x="2322767" y="1856232"/>
                  <a:pt x="2339436" y="1839468"/>
                </a:cubicBezTo>
                <a:cubicBezTo>
                  <a:pt x="2356104" y="1822704"/>
                  <a:pt x="2376297" y="1814513"/>
                  <a:pt x="2400205" y="1814513"/>
                </a:cubicBezTo>
                <a:lnTo>
                  <a:pt x="3236024" y="1814513"/>
                </a:lnTo>
                <a:cubicBezTo>
                  <a:pt x="3259836" y="1814513"/>
                  <a:pt x="3280029" y="1822895"/>
                  <a:pt x="3296793" y="1839468"/>
                </a:cubicBezTo>
                <a:cubicBezTo>
                  <a:pt x="3313463" y="1856232"/>
                  <a:pt x="3321749" y="1876425"/>
                  <a:pt x="3321749" y="1900238"/>
                </a:cubicBezTo>
                <a:lnTo>
                  <a:pt x="3321749" y="2786063"/>
                </a:lnTo>
                <a:cubicBezTo>
                  <a:pt x="3321749" y="2809970"/>
                  <a:pt x="3333560" y="2821781"/>
                  <a:pt x="3357467" y="2821781"/>
                </a:cubicBezTo>
                <a:lnTo>
                  <a:pt x="3664649" y="2821781"/>
                </a:lnTo>
                <a:cubicBezTo>
                  <a:pt x="3688461" y="2821781"/>
                  <a:pt x="3708654" y="2830163"/>
                  <a:pt x="3725418" y="2846737"/>
                </a:cubicBezTo>
                <a:lnTo>
                  <a:pt x="3725418" y="2846832"/>
                </a:lnTo>
                <a:cubicBezTo>
                  <a:pt x="3742087" y="2863596"/>
                  <a:pt x="3750374" y="2883789"/>
                  <a:pt x="3750374" y="2907602"/>
                </a:cubicBezTo>
                <a:lnTo>
                  <a:pt x="3750374" y="3629120"/>
                </a:lnTo>
                <a:cubicBezTo>
                  <a:pt x="3750374" y="3653028"/>
                  <a:pt x="3741991" y="3673221"/>
                  <a:pt x="3725418" y="3689890"/>
                </a:cubicBezTo>
                <a:cubicBezTo>
                  <a:pt x="3708845" y="3706559"/>
                  <a:pt x="3688461" y="3714845"/>
                  <a:pt x="3664649" y="3714845"/>
                </a:cubicBezTo>
                <a:lnTo>
                  <a:pt x="3357467" y="3714845"/>
                </a:lnTo>
                <a:cubicBezTo>
                  <a:pt x="3333560" y="3714845"/>
                  <a:pt x="3321749" y="3726752"/>
                  <a:pt x="3321749" y="3750564"/>
                </a:cubicBezTo>
                <a:lnTo>
                  <a:pt x="3321749" y="4914996"/>
                </a:lnTo>
                <a:cubicBezTo>
                  <a:pt x="3321749" y="4938903"/>
                  <a:pt x="3313366" y="4959096"/>
                  <a:pt x="3296793" y="4975765"/>
                </a:cubicBezTo>
                <a:cubicBezTo>
                  <a:pt x="3280220" y="4992434"/>
                  <a:pt x="3259836" y="5000721"/>
                  <a:pt x="3236024" y="5000721"/>
                </a:cubicBezTo>
                <a:lnTo>
                  <a:pt x="2400205" y="5000721"/>
                </a:lnTo>
                <a:cubicBezTo>
                  <a:pt x="2376297" y="5000721"/>
                  <a:pt x="2356104" y="4992434"/>
                  <a:pt x="2339436" y="4975765"/>
                </a:cubicBezTo>
                <a:cubicBezTo>
                  <a:pt x="2322671" y="4959096"/>
                  <a:pt x="2314480" y="4938903"/>
                  <a:pt x="2314480" y="4914996"/>
                </a:cubicBezTo>
                <a:lnTo>
                  <a:pt x="2314480" y="3750564"/>
                </a:lnTo>
                <a:cubicBezTo>
                  <a:pt x="2314480" y="3726752"/>
                  <a:pt x="2302574" y="3714845"/>
                  <a:pt x="2278761" y="3714845"/>
                </a:cubicBezTo>
                <a:lnTo>
                  <a:pt x="85725" y="3714845"/>
                </a:lnTo>
                <a:cubicBezTo>
                  <a:pt x="61817" y="3714845"/>
                  <a:pt x="41624" y="3706559"/>
                  <a:pt x="24955" y="3689890"/>
                </a:cubicBezTo>
                <a:cubicBezTo>
                  <a:pt x="8192" y="3673221"/>
                  <a:pt x="0" y="3653028"/>
                  <a:pt x="0" y="3629120"/>
                </a:cubicBezTo>
                <a:lnTo>
                  <a:pt x="0" y="3057620"/>
                </a:lnTo>
                <a:cubicBezTo>
                  <a:pt x="0" y="3029045"/>
                  <a:pt x="7144" y="2993327"/>
                  <a:pt x="21431" y="2950464"/>
                </a:cubicBezTo>
                <a:lnTo>
                  <a:pt x="1307307" y="64294"/>
                </a:lnTo>
                <a:cubicBezTo>
                  <a:pt x="1326262" y="21431"/>
                  <a:pt x="1359694" y="0"/>
                  <a:pt x="1407319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5B1F15C-C575-63F7-0432-4EE0365C4034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7A12854E-F0C1-A013-9D4A-8517E511F25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661460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47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sz="800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sz="80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pPr/>
              <a:t>‹Nr.›</a:t>
            </a:fld>
            <a:endParaRPr lang="de-DE" sz="800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D6D4E039-18F2-9299-35D0-98B2026246C3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1"/>
            </p:custDataLst>
          </p:nvPr>
        </p:nvSpPr>
        <p:spPr>
          <a:xfrm>
            <a:off x="4552552" y="987260"/>
            <a:ext cx="6919450" cy="4932492"/>
          </a:xfrm>
          <a:custGeom>
            <a:avLst/>
            <a:gdLst>
              <a:gd name="csX0" fmla="*/ 3807619 w 7015163"/>
              <a:gd name="csY0" fmla="*/ 0 h 5000721"/>
              <a:gd name="csX1" fmla="*/ 6929438 w 7015163"/>
              <a:gd name="csY1" fmla="*/ 0 h 5000721"/>
              <a:gd name="csX2" fmla="*/ 6990207 w 7015163"/>
              <a:gd name="csY2" fmla="*/ 24955 h 5000721"/>
              <a:gd name="csX3" fmla="*/ 7015163 w 7015163"/>
              <a:gd name="csY3" fmla="*/ 85725 h 5000721"/>
              <a:gd name="csX4" fmla="*/ 7015163 w 7015163"/>
              <a:gd name="csY4" fmla="*/ 807244 h 5000721"/>
              <a:gd name="csX5" fmla="*/ 6993731 w 7015163"/>
              <a:gd name="csY5" fmla="*/ 914400 h 5000721"/>
              <a:gd name="csX6" fmla="*/ 5450681 w 7015163"/>
              <a:gd name="csY6" fmla="*/ 4936331 h 5000721"/>
              <a:gd name="csX7" fmla="*/ 5350669 w 7015163"/>
              <a:gd name="csY7" fmla="*/ 5000625 h 5000721"/>
              <a:gd name="csX8" fmla="*/ 4457700 w 7015163"/>
              <a:gd name="csY8" fmla="*/ 5000625 h 5000721"/>
              <a:gd name="csX9" fmla="*/ 4386263 w 7015163"/>
              <a:gd name="csY9" fmla="*/ 4900613 h 5000721"/>
              <a:gd name="csX10" fmla="*/ 5936456 w 7015163"/>
              <a:gd name="csY10" fmla="*/ 907256 h 5000721"/>
              <a:gd name="csX11" fmla="*/ 5907881 w 7015163"/>
              <a:gd name="csY11" fmla="*/ 864395 h 5000721"/>
              <a:gd name="csX12" fmla="*/ 4572000 w 7015163"/>
              <a:gd name="csY12" fmla="*/ 864395 h 5000721"/>
              <a:gd name="csX13" fmla="*/ 4536281 w 7015163"/>
              <a:gd name="csY13" fmla="*/ 900114 h 5000721"/>
              <a:gd name="csX14" fmla="*/ 4536281 w 7015163"/>
              <a:gd name="csY14" fmla="*/ 1228725 h 5000721"/>
              <a:gd name="csX15" fmla="*/ 4511326 w 7015163"/>
              <a:gd name="csY15" fmla="*/ 1289495 h 5000721"/>
              <a:gd name="csX16" fmla="*/ 4450556 w 7015163"/>
              <a:gd name="csY16" fmla="*/ 1314451 h 5000721"/>
              <a:gd name="csX17" fmla="*/ 3800475 w 7015163"/>
              <a:gd name="csY17" fmla="*/ 1314451 h 5000721"/>
              <a:gd name="csX18" fmla="*/ 3739705 w 7015163"/>
              <a:gd name="csY18" fmla="*/ 1289495 h 5000721"/>
              <a:gd name="csX19" fmla="*/ 3714750 w 7015163"/>
              <a:gd name="csY19" fmla="*/ 1228725 h 5000721"/>
              <a:gd name="csX20" fmla="*/ 3721894 w 7015163"/>
              <a:gd name="csY20" fmla="*/ 85725 h 5000721"/>
              <a:gd name="csX21" fmla="*/ 3746849 w 7015163"/>
              <a:gd name="csY21" fmla="*/ 24955 h 5000721"/>
              <a:gd name="csX22" fmla="*/ 3807619 w 7015163"/>
              <a:gd name="csY22" fmla="*/ 0 h 5000721"/>
              <a:gd name="csX23" fmla="*/ 1407319 w 7015163"/>
              <a:gd name="csY23" fmla="*/ 0 h 5000721"/>
              <a:gd name="csX24" fmla="*/ 2300288 w 7015163"/>
              <a:gd name="csY24" fmla="*/ 0 h 5000721"/>
              <a:gd name="csX25" fmla="*/ 2368106 w 7015163"/>
              <a:gd name="csY25" fmla="*/ 24955 h 5000721"/>
              <a:gd name="csX26" fmla="*/ 2364486 w 7015163"/>
              <a:gd name="csY26" fmla="*/ 100013 h 5000721"/>
              <a:gd name="csX27" fmla="*/ 1171480 w 7015163"/>
              <a:gd name="csY27" fmla="*/ 2778919 h 5000721"/>
              <a:gd name="csX28" fmla="*/ 1171480 w 7015163"/>
              <a:gd name="csY28" fmla="*/ 2807494 h 5000721"/>
              <a:gd name="csX29" fmla="*/ 1192911 w 7015163"/>
              <a:gd name="csY29" fmla="*/ 2821781 h 5000721"/>
              <a:gd name="csX30" fmla="*/ 2278761 w 7015163"/>
              <a:gd name="csY30" fmla="*/ 2821781 h 5000721"/>
              <a:gd name="csX31" fmla="*/ 2314480 w 7015163"/>
              <a:gd name="csY31" fmla="*/ 2786063 h 5000721"/>
              <a:gd name="csX32" fmla="*/ 2314480 w 7015163"/>
              <a:gd name="csY32" fmla="*/ 1900238 h 5000721"/>
              <a:gd name="csX33" fmla="*/ 2339436 w 7015163"/>
              <a:gd name="csY33" fmla="*/ 1839468 h 5000721"/>
              <a:gd name="csX34" fmla="*/ 2400205 w 7015163"/>
              <a:gd name="csY34" fmla="*/ 1814513 h 5000721"/>
              <a:gd name="csX35" fmla="*/ 3236024 w 7015163"/>
              <a:gd name="csY35" fmla="*/ 1814513 h 5000721"/>
              <a:gd name="csX36" fmla="*/ 3296793 w 7015163"/>
              <a:gd name="csY36" fmla="*/ 1839468 h 5000721"/>
              <a:gd name="csX37" fmla="*/ 3321749 w 7015163"/>
              <a:gd name="csY37" fmla="*/ 1900238 h 5000721"/>
              <a:gd name="csX38" fmla="*/ 3321749 w 7015163"/>
              <a:gd name="csY38" fmla="*/ 2786063 h 5000721"/>
              <a:gd name="csX39" fmla="*/ 3357467 w 7015163"/>
              <a:gd name="csY39" fmla="*/ 2821781 h 5000721"/>
              <a:gd name="csX40" fmla="*/ 3664649 w 7015163"/>
              <a:gd name="csY40" fmla="*/ 2821781 h 5000721"/>
              <a:gd name="csX41" fmla="*/ 3725418 w 7015163"/>
              <a:gd name="csY41" fmla="*/ 2846737 h 5000721"/>
              <a:gd name="csX42" fmla="*/ 3725418 w 7015163"/>
              <a:gd name="csY42" fmla="*/ 2846832 h 5000721"/>
              <a:gd name="csX43" fmla="*/ 3750374 w 7015163"/>
              <a:gd name="csY43" fmla="*/ 2907602 h 5000721"/>
              <a:gd name="csX44" fmla="*/ 3750374 w 7015163"/>
              <a:gd name="csY44" fmla="*/ 3629120 h 5000721"/>
              <a:gd name="csX45" fmla="*/ 3725418 w 7015163"/>
              <a:gd name="csY45" fmla="*/ 3689890 h 5000721"/>
              <a:gd name="csX46" fmla="*/ 3664649 w 7015163"/>
              <a:gd name="csY46" fmla="*/ 3714845 h 5000721"/>
              <a:gd name="csX47" fmla="*/ 3357467 w 7015163"/>
              <a:gd name="csY47" fmla="*/ 3714845 h 5000721"/>
              <a:gd name="csX48" fmla="*/ 3321749 w 7015163"/>
              <a:gd name="csY48" fmla="*/ 3750564 h 5000721"/>
              <a:gd name="csX49" fmla="*/ 3321749 w 7015163"/>
              <a:gd name="csY49" fmla="*/ 4914996 h 5000721"/>
              <a:gd name="csX50" fmla="*/ 3296793 w 7015163"/>
              <a:gd name="csY50" fmla="*/ 4975765 h 5000721"/>
              <a:gd name="csX51" fmla="*/ 3236024 w 7015163"/>
              <a:gd name="csY51" fmla="*/ 5000721 h 5000721"/>
              <a:gd name="csX52" fmla="*/ 2400205 w 7015163"/>
              <a:gd name="csY52" fmla="*/ 5000721 h 5000721"/>
              <a:gd name="csX53" fmla="*/ 2339436 w 7015163"/>
              <a:gd name="csY53" fmla="*/ 4975765 h 5000721"/>
              <a:gd name="csX54" fmla="*/ 2314480 w 7015163"/>
              <a:gd name="csY54" fmla="*/ 4914996 h 5000721"/>
              <a:gd name="csX55" fmla="*/ 2314480 w 7015163"/>
              <a:gd name="csY55" fmla="*/ 3750564 h 5000721"/>
              <a:gd name="csX56" fmla="*/ 2278761 w 7015163"/>
              <a:gd name="csY56" fmla="*/ 3714845 h 5000721"/>
              <a:gd name="csX57" fmla="*/ 85725 w 7015163"/>
              <a:gd name="csY57" fmla="*/ 3714845 h 5000721"/>
              <a:gd name="csX58" fmla="*/ 24955 w 7015163"/>
              <a:gd name="csY58" fmla="*/ 3689890 h 5000721"/>
              <a:gd name="csX59" fmla="*/ 0 w 7015163"/>
              <a:gd name="csY59" fmla="*/ 3629120 h 5000721"/>
              <a:gd name="csX60" fmla="*/ 0 w 7015163"/>
              <a:gd name="csY60" fmla="*/ 3057620 h 5000721"/>
              <a:gd name="csX61" fmla="*/ 21431 w 7015163"/>
              <a:gd name="csY61" fmla="*/ 2950464 h 5000721"/>
              <a:gd name="csX62" fmla="*/ 1307307 w 7015163"/>
              <a:gd name="csY62" fmla="*/ 64294 h 5000721"/>
              <a:gd name="csX63" fmla="*/ 1407319 w 7015163"/>
              <a:gd name="csY63" fmla="*/ 0 h 500072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</a:cxnLst>
            <a:rect l="l" t="t" r="r" b="b"/>
            <a:pathLst>
              <a:path w="7015163" h="5000721">
                <a:moveTo>
                  <a:pt x="3807619" y="0"/>
                </a:moveTo>
                <a:lnTo>
                  <a:pt x="6929438" y="0"/>
                </a:lnTo>
                <a:cubicBezTo>
                  <a:pt x="6953250" y="0"/>
                  <a:pt x="6973443" y="8382"/>
                  <a:pt x="6990207" y="24955"/>
                </a:cubicBezTo>
                <a:cubicBezTo>
                  <a:pt x="7006876" y="41720"/>
                  <a:pt x="7015163" y="61913"/>
                  <a:pt x="7015163" y="85725"/>
                </a:cubicBezTo>
                <a:lnTo>
                  <a:pt x="7015163" y="807244"/>
                </a:lnTo>
                <a:cubicBezTo>
                  <a:pt x="7015163" y="835819"/>
                  <a:pt x="7008019" y="871538"/>
                  <a:pt x="6993731" y="914400"/>
                </a:cubicBezTo>
                <a:lnTo>
                  <a:pt x="5450681" y="4936331"/>
                </a:lnTo>
                <a:cubicBezTo>
                  <a:pt x="5436394" y="4979194"/>
                  <a:pt x="5403056" y="5000625"/>
                  <a:pt x="5350669" y="5000625"/>
                </a:cubicBezTo>
                <a:lnTo>
                  <a:pt x="4457700" y="5000625"/>
                </a:lnTo>
                <a:cubicBezTo>
                  <a:pt x="4386263" y="5000625"/>
                  <a:pt x="4362355" y="4967383"/>
                  <a:pt x="4386263" y="4900613"/>
                </a:cubicBezTo>
                <a:lnTo>
                  <a:pt x="5936456" y="907256"/>
                </a:lnTo>
                <a:cubicBezTo>
                  <a:pt x="5945981" y="878681"/>
                  <a:pt x="5936456" y="864395"/>
                  <a:pt x="5907881" y="864395"/>
                </a:cubicBezTo>
                <a:lnTo>
                  <a:pt x="4572000" y="864395"/>
                </a:lnTo>
                <a:cubicBezTo>
                  <a:pt x="4548092" y="864395"/>
                  <a:pt x="4536281" y="876301"/>
                  <a:pt x="4536281" y="900114"/>
                </a:cubicBezTo>
                <a:lnTo>
                  <a:pt x="4536281" y="1228725"/>
                </a:lnTo>
                <a:cubicBezTo>
                  <a:pt x="4536281" y="1252633"/>
                  <a:pt x="4527899" y="1272827"/>
                  <a:pt x="4511326" y="1289495"/>
                </a:cubicBezTo>
                <a:cubicBezTo>
                  <a:pt x="4494752" y="1306163"/>
                  <a:pt x="4474369" y="1314451"/>
                  <a:pt x="4450556" y="1314451"/>
                </a:cubicBezTo>
                <a:lnTo>
                  <a:pt x="3800475" y="1314451"/>
                </a:lnTo>
                <a:cubicBezTo>
                  <a:pt x="3776567" y="1314451"/>
                  <a:pt x="3756374" y="1306163"/>
                  <a:pt x="3739705" y="1289495"/>
                </a:cubicBezTo>
                <a:cubicBezTo>
                  <a:pt x="3722941" y="1272827"/>
                  <a:pt x="3714750" y="1252633"/>
                  <a:pt x="3714750" y="1228725"/>
                </a:cubicBezTo>
                <a:lnTo>
                  <a:pt x="3721894" y="85725"/>
                </a:lnTo>
                <a:cubicBezTo>
                  <a:pt x="3721894" y="61913"/>
                  <a:pt x="3730180" y="41720"/>
                  <a:pt x="3746849" y="24955"/>
                </a:cubicBezTo>
                <a:cubicBezTo>
                  <a:pt x="3763518" y="8192"/>
                  <a:pt x="3783711" y="0"/>
                  <a:pt x="3807619" y="0"/>
                </a:cubicBezTo>
                <a:close/>
                <a:moveTo>
                  <a:pt x="1407319" y="0"/>
                </a:moveTo>
                <a:lnTo>
                  <a:pt x="2300288" y="0"/>
                </a:lnTo>
                <a:cubicBezTo>
                  <a:pt x="2333530" y="0"/>
                  <a:pt x="2356199" y="8382"/>
                  <a:pt x="2368106" y="24955"/>
                </a:cubicBezTo>
                <a:cubicBezTo>
                  <a:pt x="2379917" y="41720"/>
                  <a:pt x="2378774" y="66675"/>
                  <a:pt x="2364486" y="100013"/>
                </a:cubicBezTo>
                <a:lnTo>
                  <a:pt x="1171480" y="2778919"/>
                </a:lnTo>
                <a:cubicBezTo>
                  <a:pt x="1166717" y="2788539"/>
                  <a:pt x="1166717" y="2797969"/>
                  <a:pt x="1171480" y="2807494"/>
                </a:cubicBezTo>
                <a:cubicBezTo>
                  <a:pt x="1176147" y="2817114"/>
                  <a:pt x="1183291" y="2821781"/>
                  <a:pt x="1192911" y="2821781"/>
                </a:cubicBezTo>
                <a:lnTo>
                  <a:pt x="2278761" y="2821781"/>
                </a:lnTo>
                <a:cubicBezTo>
                  <a:pt x="2302574" y="2821781"/>
                  <a:pt x="2314480" y="2809970"/>
                  <a:pt x="2314480" y="2786063"/>
                </a:cubicBezTo>
                <a:lnTo>
                  <a:pt x="2314480" y="1900238"/>
                </a:lnTo>
                <a:cubicBezTo>
                  <a:pt x="2314480" y="1876425"/>
                  <a:pt x="2322767" y="1856232"/>
                  <a:pt x="2339436" y="1839468"/>
                </a:cubicBezTo>
                <a:cubicBezTo>
                  <a:pt x="2356104" y="1822704"/>
                  <a:pt x="2376297" y="1814513"/>
                  <a:pt x="2400205" y="1814513"/>
                </a:cubicBezTo>
                <a:lnTo>
                  <a:pt x="3236024" y="1814513"/>
                </a:lnTo>
                <a:cubicBezTo>
                  <a:pt x="3259836" y="1814513"/>
                  <a:pt x="3280029" y="1822895"/>
                  <a:pt x="3296793" y="1839468"/>
                </a:cubicBezTo>
                <a:cubicBezTo>
                  <a:pt x="3313463" y="1856232"/>
                  <a:pt x="3321749" y="1876425"/>
                  <a:pt x="3321749" y="1900238"/>
                </a:cubicBezTo>
                <a:lnTo>
                  <a:pt x="3321749" y="2786063"/>
                </a:lnTo>
                <a:cubicBezTo>
                  <a:pt x="3321749" y="2809970"/>
                  <a:pt x="3333560" y="2821781"/>
                  <a:pt x="3357467" y="2821781"/>
                </a:cubicBezTo>
                <a:lnTo>
                  <a:pt x="3664649" y="2821781"/>
                </a:lnTo>
                <a:cubicBezTo>
                  <a:pt x="3688461" y="2821781"/>
                  <a:pt x="3708654" y="2830163"/>
                  <a:pt x="3725418" y="2846737"/>
                </a:cubicBezTo>
                <a:lnTo>
                  <a:pt x="3725418" y="2846832"/>
                </a:lnTo>
                <a:cubicBezTo>
                  <a:pt x="3742087" y="2863596"/>
                  <a:pt x="3750374" y="2883789"/>
                  <a:pt x="3750374" y="2907602"/>
                </a:cubicBezTo>
                <a:lnTo>
                  <a:pt x="3750374" y="3629120"/>
                </a:lnTo>
                <a:cubicBezTo>
                  <a:pt x="3750374" y="3653028"/>
                  <a:pt x="3741991" y="3673221"/>
                  <a:pt x="3725418" y="3689890"/>
                </a:cubicBezTo>
                <a:cubicBezTo>
                  <a:pt x="3708845" y="3706559"/>
                  <a:pt x="3688461" y="3714845"/>
                  <a:pt x="3664649" y="3714845"/>
                </a:cubicBezTo>
                <a:lnTo>
                  <a:pt x="3357467" y="3714845"/>
                </a:lnTo>
                <a:cubicBezTo>
                  <a:pt x="3333560" y="3714845"/>
                  <a:pt x="3321749" y="3726752"/>
                  <a:pt x="3321749" y="3750564"/>
                </a:cubicBezTo>
                <a:lnTo>
                  <a:pt x="3321749" y="4914996"/>
                </a:lnTo>
                <a:cubicBezTo>
                  <a:pt x="3321749" y="4938903"/>
                  <a:pt x="3313366" y="4959096"/>
                  <a:pt x="3296793" y="4975765"/>
                </a:cubicBezTo>
                <a:cubicBezTo>
                  <a:pt x="3280220" y="4992434"/>
                  <a:pt x="3259836" y="5000721"/>
                  <a:pt x="3236024" y="5000721"/>
                </a:cubicBezTo>
                <a:lnTo>
                  <a:pt x="2400205" y="5000721"/>
                </a:lnTo>
                <a:cubicBezTo>
                  <a:pt x="2376297" y="5000721"/>
                  <a:pt x="2356104" y="4992434"/>
                  <a:pt x="2339436" y="4975765"/>
                </a:cubicBezTo>
                <a:cubicBezTo>
                  <a:pt x="2322671" y="4959096"/>
                  <a:pt x="2314480" y="4938903"/>
                  <a:pt x="2314480" y="4914996"/>
                </a:cubicBezTo>
                <a:lnTo>
                  <a:pt x="2314480" y="3750564"/>
                </a:lnTo>
                <a:cubicBezTo>
                  <a:pt x="2314480" y="3726752"/>
                  <a:pt x="2302574" y="3714845"/>
                  <a:pt x="2278761" y="3714845"/>
                </a:cubicBezTo>
                <a:lnTo>
                  <a:pt x="85725" y="3714845"/>
                </a:lnTo>
                <a:cubicBezTo>
                  <a:pt x="61817" y="3714845"/>
                  <a:pt x="41624" y="3706559"/>
                  <a:pt x="24955" y="3689890"/>
                </a:cubicBezTo>
                <a:cubicBezTo>
                  <a:pt x="8192" y="3673221"/>
                  <a:pt x="0" y="3653028"/>
                  <a:pt x="0" y="3629120"/>
                </a:cubicBezTo>
                <a:lnTo>
                  <a:pt x="0" y="3057620"/>
                </a:lnTo>
                <a:cubicBezTo>
                  <a:pt x="0" y="3029045"/>
                  <a:pt x="7144" y="2993327"/>
                  <a:pt x="21431" y="2950464"/>
                </a:cubicBezTo>
                <a:lnTo>
                  <a:pt x="1307307" y="64294"/>
                </a:lnTo>
                <a:cubicBezTo>
                  <a:pt x="1326262" y="21431"/>
                  <a:pt x="1359694" y="0"/>
                  <a:pt x="1407319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CF81B743-18B1-C9E8-1FB4-B5D3CF498B1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arbakzent links">
            <a:extLst>
              <a:ext uri="{FF2B5EF4-FFF2-40B4-BE49-F238E27FC236}">
                <a16:creationId xmlns:a16="http://schemas.microsoft.com/office/drawing/2014/main" id="{F5FAF056-35C0-1592-328E-1D01B6C1BED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5B1F15C-C575-63F7-0432-4EE0365C4034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5" name="Textplatzhalter 6">
            <a:extLst>
              <a:ext uri="{FF2B5EF4-FFF2-40B4-BE49-F238E27FC236}">
                <a16:creationId xmlns:a16="http://schemas.microsoft.com/office/drawing/2014/main" id="{5DDB4A75-350D-8FF3-9861-B97C00DA120D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250979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48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F6103471-715A-2B40-4B84-C692439CE508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2"/>
            </p:custDataLst>
          </p:nvPr>
        </p:nvSpPr>
        <p:spPr>
          <a:xfrm>
            <a:off x="4224042" y="938247"/>
            <a:ext cx="7247960" cy="5021926"/>
          </a:xfrm>
          <a:custGeom>
            <a:avLst/>
            <a:gdLst>
              <a:gd name="csX0" fmla="*/ 5769377 w 7433871"/>
              <a:gd name="csY0" fmla="*/ 2793302 h 5150739"/>
              <a:gd name="csX1" fmla="*/ 5240740 w 7433871"/>
              <a:gd name="csY1" fmla="*/ 3086195 h 5150739"/>
              <a:gd name="csX2" fmla="*/ 5133584 w 7433871"/>
              <a:gd name="csY2" fmla="*/ 3550539 h 5150739"/>
              <a:gd name="csX3" fmla="*/ 5255027 w 7433871"/>
              <a:gd name="csY3" fmla="*/ 4014883 h 5150739"/>
              <a:gd name="csX4" fmla="*/ 5776521 w 7433871"/>
              <a:gd name="csY4" fmla="*/ 4286345 h 5150739"/>
              <a:gd name="csX5" fmla="*/ 6283728 w 7433871"/>
              <a:gd name="csY5" fmla="*/ 4036314 h 5150739"/>
              <a:gd name="csX6" fmla="*/ 6419459 w 7433871"/>
              <a:gd name="csY6" fmla="*/ 3536252 h 5150739"/>
              <a:gd name="csX7" fmla="*/ 6319446 w 7433871"/>
              <a:gd name="csY7" fmla="*/ 3093339 h 5150739"/>
              <a:gd name="csX8" fmla="*/ 5769377 w 7433871"/>
              <a:gd name="csY8" fmla="*/ 2793302 h 5150739"/>
              <a:gd name="csX9" fmla="*/ 5762234 w 7433871"/>
              <a:gd name="csY9" fmla="*/ 864584 h 5150739"/>
              <a:gd name="csX10" fmla="*/ 5451528 w 7433871"/>
              <a:gd name="csY10" fmla="*/ 946690 h 5150739"/>
              <a:gd name="csX11" fmla="*/ 5240835 w 7433871"/>
              <a:gd name="csY11" fmla="*/ 1178909 h 5150739"/>
              <a:gd name="csX12" fmla="*/ 5169398 w 7433871"/>
              <a:gd name="csY12" fmla="*/ 1478947 h 5150739"/>
              <a:gd name="csX13" fmla="*/ 5169302 w 7433871"/>
              <a:gd name="csY13" fmla="*/ 1478852 h 5150739"/>
              <a:gd name="csX14" fmla="*/ 5262171 w 7433871"/>
              <a:gd name="csY14" fmla="*/ 1850327 h 5150739"/>
              <a:gd name="csX15" fmla="*/ 5769377 w 7433871"/>
              <a:gd name="csY15" fmla="*/ 2107502 h 5150739"/>
              <a:gd name="csX16" fmla="*/ 6290871 w 7433871"/>
              <a:gd name="csY16" fmla="*/ 1850327 h 5150739"/>
              <a:gd name="csX17" fmla="*/ 6383740 w 7433871"/>
              <a:gd name="csY17" fmla="*/ 1471708 h 5150739"/>
              <a:gd name="csX18" fmla="*/ 6312303 w 7433871"/>
              <a:gd name="csY18" fmla="*/ 1171670 h 5150739"/>
              <a:gd name="csX19" fmla="*/ 6097990 w 7433871"/>
              <a:gd name="csY19" fmla="*/ 946690 h 5150739"/>
              <a:gd name="csX20" fmla="*/ 5762234 w 7433871"/>
              <a:gd name="csY20" fmla="*/ 864584 h 5150739"/>
              <a:gd name="csX21" fmla="*/ 1407319 w 7433871"/>
              <a:gd name="csY21" fmla="*/ 92964 h 5150739"/>
              <a:gd name="csX22" fmla="*/ 2300289 w 7433871"/>
              <a:gd name="csY22" fmla="*/ 92964 h 5150739"/>
              <a:gd name="csX23" fmla="*/ 2368106 w 7433871"/>
              <a:gd name="csY23" fmla="*/ 117919 h 5150739"/>
              <a:gd name="csX24" fmla="*/ 2364487 w 7433871"/>
              <a:gd name="csY24" fmla="*/ 192977 h 5150739"/>
              <a:gd name="csX25" fmla="*/ 1171480 w 7433871"/>
              <a:gd name="csY25" fmla="*/ 2871883 h 5150739"/>
              <a:gd name="csX26" fmla="*/ 1171480 w 7433871"/>
              <a:gd name="csY26" fmla="*/ 2900458 h 5150739"/>
              <a:gd name="csX27" fmla="*/ 1192911 w 7433871"/>
              <a:gd name="csY27" fmla="*/ 2914745 h 5150739"/>
              <a:gd name="csX28" fmla="*/ 2278761 w 7433871"/>
              <a:gd name="csY28" fmla="*/ 2914745 h 5150739"/>
              <a:gd name="csX29" fmla="*/ 2314480 w 7433871"/>
              <a:gd name="csY29" fmla="*/ 2879027 h 5150739"/>
              <a:gd name="csX30" fmla="*/ 2314480 w 7433871"/>
              <a:gd name="csY30" fmla="*/ 1993202 h 5150739"/>
              <a:gd name="csX31" fmla="*/ 2339435 w 7433871"/>
              <a:gd name="csY31" fmla="*/ 1932432 h 5150739"/>
              <a:gd name="csX32" fmla="*/ 2400205 w 7433871"/>
              <a:gd name="csY32" fmla="*/ 1907477 h 5150739"/>
              <a:gd name="csX33" fmla="*/ 3236025 w 7433871"/>
              <a:gd name="csY33" fmla="*/ 1907477 h 5150739"/>
              <a:gd name="csX34" fmla="*/ 3296793 w 7433871"/>
              <a:gd name="csY34" fmla="*/ 1932432 h 5150739"/>
              <a:gd name="csX35" fmla="*/ 3321749 w 7433871"/>
              <a:gd name="csY35" fmla="*/ 1993202 h 5150739"/>
              <a:gd name="csX36" fmla="*/ 3321749 w 7433871"/>
              <a:gd name="csY36" fmla="*/ 2879027 h 5150739"/>
              <a:gd name="csX37" fmla="*/ 3357467 w 7433871"/>
              <a:gd name="csY37" fmla="*/ 2914745 h 5150739"/>
              <a:gd name="csX38" fmla="*/ 3664649 w 7433871"/>
              <a:gd name="csY38" fmla="*/ 2914745 h 5150739"/>
              <a:gd name="csX39" fmla="*/ 3725418 w 7433871"/>
              <a:gd name="csY39" fmla="*/ 2939701 h 5150739"/>
              <a:gd name="csX40" fmla="*/ 3750374 w 7433871"/>
              <a:gd name="csY40" fmla="*/ 3000470 h 5150739"/>
              <a:gd name="csX41" fmla="*/ 3750374 w 7433871"/>
              <a:gd name="csY41" fmla="*/ 3721989 h 5150739"/>
              <a:gd name="csX42" fmla="*/ 3725418 w 7433871"/>
              <a:gd name="csY42" fmla="*/ 3782759 h 5150739"/>
              <a:gd name="csX43" fmla="*/ 3664649 w 7433871"/>
              <a:gd name="csY43" fmla="*/ 3807714 h 5150739"/>
              <a:gd name="csX44" fmla="*/ 3357467 w 7433871"/>
              <a:gd name="csY44" fmla="*/ 3807714 h 5150739"/>
              <a:gd name="csX45" fmla="*/ 3321749 w 7433871"/>
              <a:gd name="csY45" fmla="*/ 3843433 h 5150739"/>
              <a:gd name="csX46" fmla="*/ 3321749 w 7433871"/>
              <a:gd name="csY46" fmla="*/ 5007864 h 5150739"/>
              <a:gd name="csX47" fmla="*/ 3296793 w 7433871"/>
              <a:gd name="csY47" fmla="*/ 5068634 h 5150739"/>
              <a:gd name="csX48" fmla="*/ 3236025 w 7433871"/>
              <a:gd name="csY48" fmla="*/ 5093589 h 5150739"/>
              <a:gd name="csX49" fmla="*/ 2400205 w 7433871"/>
              <a:gd name="csY49" fmla="*/ 5093589 h 5150739"/>
              <a:gd name="csX50" fmla="*/ 2339435 w 7433871"/>
              <a:gd name="csY50" fmla="*/ 5068634 h 5150739"/>
              <a:gd name="csX51" fmla="*/ 2314480 w 7433871"/>
              <a:gd name="csY51" fmla="*/ 5007864 h 5150739"/>
              <a:gd name="csX52" fmla="*/ 2314480 w 7433871"/>
              <a:gd name="csY52" fmla="*/ 3843433 h 5150739"/>
              <a:gd name="csX53" fmla="*/ 2278761 w 7433871"/>
              <a:gd name="csY53" fmla="*/ 3807714 h 5150739"/>
              <a:gd name="csX54" fmla="*/ 85725 w 7433871"/>
              <a:gd name="csY54" fmla="*/ 3807714 h 5150739"/>
              <a:gd name="csX55" fmla="*/ 24955 w 7433871"/>
              <a:gd name="csY55" fmla="*/ 3782759 h 5150739"/>
              <a:gd name="csX56" fmla="*/ 0 w 7433871"/>
              <a:gd name="csY56" fmla="*/ 3721989 h 5150739"/>
              <a:gd name="csX57" fmla="*/ 0 w 7433871"/>
              <a:gd name="csY57" fmla="*/ 3150489 h 5150739"/>
              <a:gd name="csX58" fmla="*/ 21431 w 7433871"/>
              <a:gd name="csY58" fmla="*/ 3043333 h 5150739"/>
              <a:gd name="csX59" fmla="*/ 1307306 w 7433871"/>
              <a:gd name="csY59" fmla="*/ 157258 h 5150739"/>
              <a:gd name="csX60" fmla="*/ 1407319 w 7433871"/>
              <a:gd name="csY60" fmla="*/ 92964 h 5150739"/>
              <a:gd name="csX61" fmla="*/ 5776521 w 7433871"/>
              <a:gd name="csY61" fmla="*/ 0 h 5150739"/>
              <a:gd name="csX62" fmla="*/ 6548046 w 7433871"/>
              <a:gd name="csY62" fmla="*/ 157163 h 5150739"/>
              <a:gd name="csX63" fmla="*/ 7090971 w 7433871"/>
              <a:gd name="csY63" fmla="*/ 585788 h 5150739"/>
              <a:gd name="csX64" fmla="*/ 7376721 w 7433871"/>
              <a:gd name="csY64" fmla="*/ 1443038 h 5150739"/>
              <a:gd name="csX65" fmla="*/ 7190984 w 7433871"/>
              <a:gd name="csY65" fmla="*/ 2107406 h 5150739"/>
              <a:gd name="csX66" fmla="*/ 6898090 w 7433871"/>
              <a:gd name="csY66" fmla="*/ 2421731 h 5150739"/>
              <a:gd name="csX67" fmla="*/ 6898090 w 7433871"/>
              <a:gd name="csY67" fmla="*/ 2471738 h 5150739"/>
              <a:gd name="csX68" fmla="*/ 7269565 w 7433871"/>
              <a:gd name="csY68" fmla="*/ 2893219 h 5150739"/>
              <a:gd name="csX69" fmla="*/ 7433871 w 7433871"/>
              <a:gd name="csY69" fmla="*/ 3629025 h 5150739"/>
              <a:gd name="csX70" fmla="*/ 7433871 w 7433871"/>
              <a:gd name="csY70" fmla="*/ 3629120 h 5150739"/>
              <a:gd name="csX71" fmla="*/ 7255278 w 7433871"/>
              <a:gd name="csY71" fmla="*/ 4364927 h 5150739"/>
              <a:gd name="csX72" fmla="*/ 6687397 w 7433871"/>
              <a:gd name="csY72" fmla="*/ 4940046 h 5150739"/>
              <a:gd name="csX73" fmla="*/ 5776617 w 7433871"/>
              <a:gd name="csY73" fmla="*/ 5150739 h 5150739"/>
              <a:gd name="csX74" fmla="*/ 4876504 w 7433871"/>
              <a:gd name="csY74" fmla="*/ 4947095 h 5150739"/>
              <a:gd name="csX75" fmla="*/ 4276429 w 7433871"/>
              <a:gd name="csY75" fmla="*/ 4357688 h 5150739"/>
              <a:gd name="csX76" fmla="*/ 4104979 w 7433871"/>
              <a:gd name="csY76" fmla="*/ 3621881 h 5150739"/>
              <a:gd name="csX77" fmla="*/ 4269285 w 7433871"/>
              <a:gd name="csY77" fmla="*/ 2886075 h 5150739"/>
              <a:gd name="csX78" fmla="*/ 4626473 w 7433871"/>
              <a:gd name="csY78" fmla="*/ 2478881 h 5150739"/>
              <a:gd name="csX79" fmla="*/ 4626473 w 7433871"/>
              <a:gd name="csY79" fmla="*/ 2428875 h 5150739"/>
              <a:gd name="csX80" fmla="*/ 4333579 w 7433871"/>
              <a:gd name="csY80" fmla="*/ 2085975 h 5150739"/>
              <a:gd name="csX81" fmla="*/ 4169273 w 7433871"/>
              <a:gd name="csY81" fmla="*/ 1443038 h 5150739"/>
              <a:gd name="csX82" fmla="*/ 4455023 w 7433871"/>
              <a:gd name="csY82" fmla="*/ 585788 h 5150739"/>
              <a:gd name="csX83" fmla="*/ 5008616 w 7433871"/>
              <a:gd name="csY83" fmla="*/ 153543 h 5150739"/>
              <a:gd name="csX84" fmla="*/ 5776521 w 7433871"/>
              <a:gd name="csY84" fmla="*/ 0 h 51507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</a:cxnLst>
            <a:rect l="l" t="t" r="r" b="b"/>
            <a:pathLst>
              <a:path w="7433871" h="5150739">
                <a:moveTo>
                  <a:pt x="5769377" y="2793302"/>
                </a:moveTo>
                <a:cubicBezTo>
                  <a:pt x="5521727" y="2793302"/>
                  <a:pt x="5345420" y="2890933"/>
                  <a:pt x="5240740" y="3086195"/>
                </a:cubicBezTo>
                <a:cubicBezTo>
                  <a:pt x="5169302" y="3205258"/>
                  <a:pt x="5133584" y="3360134"/>
                  <a:pt x="5133584" y="3550539"/>
                </a:cubicBezTo>
                <a:cubicBezTo>
                  <a:pt x="5133584" y="3740944"/>
                  <a:pt x="5173970" y="3891058"/>
                  <a:pt x="5255027" y="4014883"/>
                </a:cubicBezTo>
                <a:cubicBezTo>
                  <a:pt x="5364565" y="4195953"/>
                  <a:pt x="5538301" y="4286345"/>
                  <a:pt x="5776521" y="4286345"/>
                </a:cubicBezTo>
                <a:cubicBezTo>
                  <a:pt x="6014742" y="4286345"/>
                  <a:pt x="6174095" y="4203097"/>
                  <a:pt x="6283728" y="4036314"/>
                </a:cubicBezTo>
                <a:cubicBezTo>
                  <a:pt x="6374120" y="3907727"/>
                  <a:pt x="6419459" y="3741039"/>
                  <a:pt x="6419459" y="3536252"/>
                </a:cubicBezTo>
                <a:cubicBezTo>
                  <a:pt x="6419459" y="3360134"/>
                  <a:pt x="6386121" y="3212402"/>
                  <a:pt x="6319446" y="3093339"/>
                </a:cubicBezTo>
                <a:cubicBezTo>
                  <a:pt x="6214671" y="2893314"/>
                  <a:pt x="6031220" y="2793302"/>
                  <a:pt x="5769377" y="2793302"/>
                </a:cubicBezTo>
                <a:close/>
                <a:moveTo>
                  <a:pt x="5762234" y="864584"/>
                </a:moveTo>
                <a:cubicBezTo>
                  <a:pt x="5647934" y="864584"/>
                  <a:pt x="5544302" y="892016"/>
                  <a:pt x="5451528" y="946690"/>
                </a:cubicBezTo>
                <a:cubicBezTo>
                  <a:pt x="5358660" y="1001459"/>
                  <a:pt x="5288365" y="1078897"/>
                  <a:pt x="5240835" y="1178909"/>
                </a:cubicBezTo>
                <a:cubicBezTo>
                  <a:pt x="5193210" y="1274255"/>
                  <a:pt x="5169398" y="1374268"/>
                  <a:pt x="5169398" y="1478947"/>
                </a:cubicBezTo>
                <a:lnTo>
                  <a:pt x="5169302" y="1478852"/>
                </a:lnTo>
                <a:cubicBezTo>
                  <a:pt x="5169302" y="1617059"/>
                  <a:pt x="5200259" y="1740789"/>
                  <a:pt x="5262171" y="1850327"/>
                </a:cubicBezTo>
                <a:cubicBezTo>
                  <a:pt x="5371709" y="2021777"/>
                  <a:pt x="5540777" y="2107502"/>
                  <a:pt x="5769377" y="2107502"/>
                </a:cubicBezTo>
                <a:cubicBezTo>
                  <a:pt x="5997977" y="2107502"/>
                  <a:pt x="6171809" y="2021777"/>
                  <a:pt x="6290871" y="1850327"/>
                </a:cubicBezTo>
                <a:cubicBezTo>
                  <a:pt x="6352688" y="1745647"/>
                  <a:pt x="6383740" y="1619345"/>
                  <a:pt x="6383740" y="1471708"/>
                </a:cubicBezTo>
                <a:cubicBezTo>
                  <a:pt x="6383740" y="1367028"/>
                  <a:pt x="6359832" y="1267017"/>
                  <a:pt x="6312303" y="1171670"/>
                </a:cubicBezTo>
                <a:cubicBezTo>
                  <a:pt x="6264678" y="1076420"/>
                  <a:pt x="6193240" y="1001459"/>
                  <a:pt x="6097990" y="946690"/>
                </a:cubicBezTo>
                <a:cubicBezTo>
                  <a:pt x="6002645" y="892016"/>
                  <a:pt x="5890821" y="864584"/>
                  <a:pt x="5762234" y="864584"/>
                </a:cubicBezTo>
                <a:close/>
                <a:moveTo>
                  <a:pt x="1407319" y="92964"/>
                </a:moveTo>
                <a:lnTo>
                  <a:pt x="2300289" y="92964"/>
                </a:lnTo>
                <a:cubicBezTo>
                  <a:pt x="2333530" y="92964"/>
                  <a:pt x="2356199" y="101346"/>
                  <a:pt x="2368106" y="117919"/>
                </a:cubicBezTo>
                <a:cubicBezTo>
                  <a:pt x="2379917" y="134684"/>
                  <a:pt x="2378774" y="159639"/>
                  <a:pt x="2364487" y="192977"/>
                </a:cubicBezTo>
                <a:lnTo>
                  <a:pt x="1171480" y="2871883"/>
                </a:lnTo>
                <a:cubicBezTo>
                  <a:pt x="1166717" y="2881503"/>
                  <a:pt x="1166717" y="2890933"/>
                  <a:pt x="1171480" y="2900458"/>
                </a:cubicBezTo>
                <a:cubicBezTo>
                  <a:pt x="1176147" y="2910078"/>
                  <a:pt x="1183291" y="2914745"/>
                  <a:pt x="1192911" y="2914745"/>
                </a:cubicBezTo>
                <a:lnTo>
                  <a:pt x="2278761" y="2914745"/>
                </a:lnTo>
                <a:cubicBezTo>
                  <a:pt x="2302574" y="2914745"/>
                  <a:pt x="2314480" y="2902934"/>
                  <a:pt x="2314480" y="2879027"/>
                </a:cubicBezTo>
                <a:lnTo>
                  <a:pt x="2314480" y="1993202"/>
                </a:lnTo>
                <a:cubicBezTo>
                  <a:pt x="2314480" y="1969389"/>
                  <a:pt x="2322767" y="1949196"/>
                  <a:pt x="2339435" y="1932432"/>
                </a:cubicBezTo>
                <a:cubicBezTo>
                  <a:pt x="2356105" y="1915668"/>
                  <a:pt x="2376297" y="1907477"/>
                  <a:pt x="2400205" y="1907477"/>
                </a:cubicBezTo>
                <a:lnTo>
                  <a:pt x="3236025" y="1907477"/>
                </a:lnTo>
                <a:cubicBezTo>
                  <a:pt x="3259837" y="1907477"/>
                  <a:pt x="3280029" y="1915859"/>
                  <a:pt x="3296793" y="1932432"/>
                </a:cubicBezTo>
                <a:cubicBezTo>
                  <a:pt x="3313462" y="1949196"/>
                  <a:pt x="3321749" y="1969389"/>
                  <a:pt x="3321749" y="1993202"/>
                </a:cubicBezTo>
                <a:lnTo>
                  <a:pt x="3321749" y="2879027"/>
                </a:lnTo>
                <a:cubicBezTo>
                  <a:pt x="3321749" y="2902934"/>
                  <a:pt x="3333560" y="2914745"/>
                  <a:pt x="3357467" y="2914745"/>
                </a:cubicBezTo>
                <a:lnTo>
                  <a:pt x="3664649" y="2914745"/>
                </a:lnTo>
                <a:cubicBezTo>
                  <a:pt x="3688462" y="2914745"/>
                  <a:pt x="3708654" y="2923127"/>
                  <a:pt x="3725418" y="2939701"/>
                </a:cubicBezTo>
                <a:cubicBezTo>
                  <a:pt x="3742088" y="2956465"/>
                  <a:pt x="3750374" y="2976658"/>
                  <a:pt x="3750374" y="3000470"/>
                </a:cubicBezTo>
                <a:lnTo>
                  <a:pt x="3750374" y="3721989"/>
                </a:lnTo>
                <a:cubicBezTo>
                  <a:pt x="3750374" y="3745897"/>
                  <a:pt x="3741991" y="3766090"/>
                  <a:pt x="3725418" y="3782759"/>
                </a:cubicBezTo>
                <a:cubicBezTo>
                  <a:pt x="3708845" y="3799427"/>
                  <a:pt x="3688462" y="3807714"/>
                  <a:pt x="3664649" y="3807714"/>
                </a:cubicBezTo>
                <a:lnTo>
                  <a:pt x="3357467" y="3807714"/>
                </a:lnTo>
                <a:cubicBezTo>
                  <a:pt x="3333560" y="3807714"/>
                  <a:pt x="3321749" y="3819620"/>
                  <a:pt x="3321749" y="3843433"/>
                </a:cubicBezTo>
                <a:lnTo>
                  <a:pt x="3321749" y="5007864"/>
                </a:lnTo>
                <a:cubicBezTo>
                  <a:pt x="3321749" y="5031772"/>
                  <a:pt x="3313366" y="5051965"/>
                  <a:pt x="3296793" y="5068634"/>
                </a:cubicBezTo>
                <a:cubicBezTo>
                  <a:pt x="3280220" y="5085303"/>
                  <a:pt x="3259837" y="5093589"/>
                  <a:pt x="3236025" y="5093589"/>
                </a:cubicBezTo>
                <a:lnTo>
                  <a:pt x="2400205" y="5093589"/>
                </a:lnTo>
                <a:cubicBezTo>
                  <a:pt x="2376297" y="5093589"/>
                  <a:pt x="2356105" y="5085303"/>
                  <a:pt x="2339435" y="5068634"/>
                </a:cubicBezTo>
                <a:cubicBezTo>
                  <a:pt x="2322671" y="5051965"/>
                  <a:pt x="2314480" y="5031772"/>
                  <a:pt x="2314480" y="5007864"/>
                </a:cubicBezTo>
                <a:lnTo>
                  <a:pt x="2314480" y="3843433"/>
                </a:lnTo>
                <a:cubicBezTo>
                  <a:pt x="2314480" y="3819620"/>
                  <a:pt x="2302574" y="3807714"/>
                  <a:pt x="2278761" y="3807714"/>
                </a:cubicBezTo>
                <a:lnTo>
                  <a:pt x="85725" y="3807714"/>
                </a:lnTo>
                <a:cubicBezTo>
                  <a:pt x="61817" y="3807714"/>
                  <a:pt x="41624" y="3799427"/>
                  <a:pt x="24955" y="3782759"/>
                </a:cubicBezTo>
                <a:cubicBezTo>
                  <a:pt x="8192" y="3766090"/>
                  <a:pt x="0" y="3745897"/>
                  <a:pt x="0" y="3721989"/>
                </a:cubicBezTo>
                <a:lnTo>
                  <a:pt x="0" y="3150489"/>
                </a:lnTo>
                <a:cubicBezTo>
                  <a:pt x="0" y="3121914"/>
                  <a:pt x="7144" y="3086195"/>
                  <a:pt x="21431" y="3043333"/>
                </a:cubicBezTo>
                <a:lnTo>
                  <a:pt x="1307306" y="157258"/>
                </a:lnTo>
                <a:cubicBezTo>
                  <a:pt x="1326261" y="114395"/>
                  <a:pt x="1359694" y="92964"/>
                  <a:pt x="1407319" y="92964"/>
                </a:cubicBezTo>
                <a:close/>
                <a:moveTo>
                  <a:pt x="5776521" y="0"/>
                </a:moveTo>
                <a:cubicBezTo>
                  <a:pt x="6057509" y="0"/>
                  <a:pt x="6324113" y="52483"/>
                  <a:pt x="6548046" y="157163"/>
                </a:cubicBezTo>
                <a:cubicBezTo>
                  <a:pt x="6771884" y="261938"/>
                  <a:pt x="6952763" y="404813"/>
                  <a:pt x="7090971" y="585788"/>
                </a:cubicBezTo>
                <a:cubicBezTo>
                  <a:pt x="7281376" y="833438"/>
                  <a:pt x="7376721" y="1119188"/>
                  <a:pt x="7376721" y="1443038"/>
                </a:cubicBezTo>
                <a:cubicBezTo>
                  <a:pt x="7376721" y="1690688"/>
                  <a:pt x="7314809" y="1912144"/>
                  <a:pt x="7190984" y="2107406"/>
                </a:cubicBezTo>
                <a:cubicBezTo>
                  <a:pt x="7109926" y="2231327"/>
                  <a:pt x="7012390" y="2336006"/>
                  <a:pt x="6898090" y="2421731"/>
                </a:cubicBezTo>
                <a:cubicBezTo>
                  <a:pt x="6879040" y="2440781"/>
                  <a:pt x="6879040" y="2457450"/>
                  <a:pt x="6898090" y="2471738"/>
                </a:cubicBezTo>
                <a:cubicBezTo>
                  <a:pt x="7055253" y="2571750"/>
                  <a:pt x="7179078" y="2712244"/>
                  <a:pt x="7269565" y="2893219"/>
                </a:cubicBezTo>
                <a:cubicBezTo>
                  <a:pt x="7379103" y="3112294"/>
                  <a:pt x="7433871" y="3357563"/>
                  <a:pt x="7433871" y="3629025"/>
                </a:cubicBezTo>
                <a:lnTo>
                  <a:pt x="7433871" y="3629120"/>
                </a:lnTo>
                <a:cubicBezTo>
                  <a:pt x="7433871" y="3914870"/>
                  <a:pt x="7374245" y="4160234"/>
                  <a:pt x="7255278" y="4364927"/>
                </a:cubicBezTo>
                <a:cubicBezTo>
                  <a:pt x="7131357" y="4607814"/>
                  <a:pt x="6942095" y="4799553"/>
                  <a:pt x="6687397" y="4940046"/>
                </a:cubicBezTo>
                <a:cubicBezTo>
                  <a:pt x="6432603" y="5080540"/>
                  <a:pt x="6128946" y="5150739"/>
                  <a:pt x="5776617" y="5150739"/>
                </a:cubicBezTo>
                <a:cubicBezTo>
                  <a:pt x="5443242" y="5150739"/>
                  <a:pt x="5143204" y="5082921"/>
                  <a:pt x="4876504" y="4947095"/>
                </a:cubicBezTo>
                <a:cubicBezTo>
                  <a:pt x="4609709" y="4811363"/>
                  <a:pt x="4409684" y="4614863"/>
                  <a:pt x="4276429" y="4357688"/>
                </a:cubicBezTo>
                <a:cubicBezTo>
                  <a:pt x="4162129" y="4133850"/>
                  <a:pt x="4104979" y="3888677"/>
                  <a:pt x="4104979" y="3621881"/>
                </a:cubicBezTo>
                <a:cubicBezTo>
                  <a:pt x="4104979" y="3355086"/>
                  <a:pt x="4159652" y="3114675"/>
                  <a:pt x="4269285" y="2886075"/>
                </a:cubicBezTo>
                <a:cubicBezTo>
                  <a:pt x="4350248" y="2719388"/>
                  <a:pt x="4469310" y="2583656"/>
                  <a:pt x="4626473" y="2478881"/>
                </a:cubicBezTo>
                <a:cubicBezTo>
                  <a:pt x="4645427" y="2464594"/>
                  <a:pt x="4645427" y="2447925"/>
                  <a:pt x="4626473" y="2428875"/>
                </a:cubicBezTo>
                <a:cubicBezTo>
                  <a:pt x="4512173" y="2343150"/>
                  <a:pt x="4414542" y="2228850"/>
                  <a:pt x="4333579" y="2085975"/>
                </a:cubicBezTo>
                <a:cubicBezTo>
                  <a:pt x="4223946" y="1895570"/>
                  <a:pt x="4169273" y="1681258"/>
                  <a:pt x="4169273" y="1443038"/>
                </a:cubicBezTo>
                <a:cubicBezTo>
                  <a:pt x="4169273" y="1104900"/>
                  <a:pt x="4264523" y="819150"/>
                  <a:pt x="4455023" y="585788"/>
                </a:cubicBezTo>
                <a:cubicBezTo>
                  <a:pt x="4593135" y="400050"/>
                  <a:pt x="4777634" y="256032"/>
                  <a:pt x="5008616" y="153543"/>
                </a:cubicBezTo>
                <a:cubicBezTo>
                  <a:pt x="5239597" y="51149"/>
                  <a:pt x="5495534" y="0"/>
                  <a:pt x="577652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1EDAABD-10A7-49A2-202D-4BBF2630E821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2A0D99C1-F6EA-B01C-2991-31CCD392731C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7136135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48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sz="800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sz="80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pPr/>
              <a:t>‹Nr.›</a:t>
            </a:fld>
            <a:endParaRPr lang="de-DE" sz="800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F6103471-715A-2B40-4B84-C692439CE508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1"/>
            </p:custDataLst>
          </p:nvPr>
        </p:nvSpPr>
        <p:spPr>
          <a:xfrm>
            <a:off x="4224042" y="938247"/>
            <a:ext cx="7247960" cy="5021926"/>
          </a:xfrm>
          <a:custGeom>
            <a:avLst/>
            <a:gdLst>
              <a:gd name="csX0" fmla="*/ 5769377 w 7433871"/>
              <a:gd name="csY0" fmla="*/ 2793302 h 5150739"/>
              <a:gd name="csX1" fmla="*/ 5240740 w 7433871"/>
              <a:gd name="csY1" fmla="*/ 3086195 h 5150739"/>
              <a:gd name="csX2" fmla="*/ 5133584 w 7433871"/>
              <a:gd name="csY2" fmla="*/ 3550539 h 5150739"/>
              <a:gd name="csX3" fmla="*/ 5255027 w 7433871"/>
              <a:gd name="csY3" fmla="*/ 4014883 h 5150739"/>
              <a:gd name="csX4" fmla="*/ 5776521 w 7433871"/>
              <a:gd name="csY4" fmla="*/ 4286345 h 5150739"/>
              <a:gd name="csX5" fmla="*/ 6283728 w 7433871"/>
              <a:gd name="csY5" fmla="*/ 4036314 h 5150739"/>
              <a:gd name="csX6" fmla="*/ 6419459 w 7433871"/>
              <a:gd name="csY6" fmla="*/ 3536252 h 5150739"/>
              <a:gd name="csX7" fmla="*/ 6319446 w 7433871"/>
              <a:gd name="csY7" fmla="*/ 3093339 h 5150739"/>
              <a:gd name="csX8" fmla="*/ 5769377 w 7433871"/>
              <a:gd name="csY8" fmla="*/ 2793302 h 5150739"/>
              <a:gd name="csX9" fmla="*/ 5762234 w 7433871"/>
              <a:gd name="csY9" fmla="*/ 864584 h 5150739"/>
              <a:gd name="csX10" fmla="*/ 5451528 w 7433871"/>
              <a:gd name="csY10" fmla="*/ 946690 h 5150739"/>
              <a:gd name="csX11" fmla="*/ 5240835 w 7433871"/>
              <a:gd name="csY11" fmla="*/ 1178909 h 5150739"/>
              <a:gd name="csX12" fmla="*/ 5169398 w 7433871"/>
              <a:gd name="csY12" fmla="*/ 1478947 h 5150739"/>
              <a:gd name="csX13" fmla="*/ 5169302 w 7433871"/>
              <a:gd name="csY13" fmla="*/ 1478852 h 5150739"/>
              <a:gd name="csX14" fmla="*/ 5262171 w 7433871"/>
              <a:gd name="csY14" fmla="*/ 1850327 h 5150739"/>
              <a:gd name="csX15" fmla="*/ 5769377 w 7433871"/>
              <a:gd name="csY15" fmla="*/ 2107502 h 5150739"/>
              <a:gd name="csX16" fmla="*/ 6290871 w 7433871"/>
              <a:gd name="csY16" fmla="*/ 1850327 h 5150739"/>
              <a:gd name="csX17" fmla="*/ 6383740 w 7433871"/>
              <a:gd name="csY17" fmla="*/ 1471708 h 5150739"/>
              <a:gd name="csX18" fmla="*/ 6312303 w 7433871"/>
              <a:gd name="csY18" fmla="*/ 1171670 h 5150739"/>
              <a:gd name="csX19" fmla="*/ 6097990 w 7433871"/>
              <a:gd name="csY19" fmla="*/ 946690 h 5150739"/>
              <a:gd name="csX20" fmla="*/ 5762234 w 7433871"/>
              <a:gd name="csY20" fmla="*/ 864584 h 5150739"/>
              <a:gd name="csX21" fmla="*/ 1407319 w 7433871"/>
              <a:gd name="csY21" fmla="*/ 92964 h 5150739"/>
              <a:gd name="csX22" fmla="*/ 2300289 w 7433871"/>
              <a:gd name="csY22" fmla="*/ 92964 h 5150739"/>
              <a:gd name="csX23" fmla="*/ 2368106 w 7433871"/>
              <a:gd name="csY23" fmla="*/ 117919 h 5150739"/>
              <a:gd name="csX24" fmla="*/ 2364487 w 7433871"/>
              <a:gd name="csY24" fmla="*/ 192977 h 5150739"/>
              <a:gd name="csX25" fmla="*/ 1171480 w 7433871"/>
              <a:gd name="csY25" fmla="*/ 2871883 h 5150739"/>
              <a:gd name="csX26" fmla="*/ 1171480 w 7433871"/>
              <a:gd name="csY26" fmla="*/ 2900458 h 5150739"/>
              <a:gd name="csX27" fmla="*/ 1192911 w 7433871"/>
              <a:gd name="csY27" fmla="*/ 2914745 h 5150739"/>
              <a:gd name="csX28" fmla="*/ 2278761 w 7433871"/>
              <a:gd name="csY28" fmla="*/ 2914745 h 5150739"/>
              <a:gd name="csX29" fmla="*/ 2314480 w 7433871"/>
              <a:gd name="csY29" fmla="*/ 2879027 h 5150739"/>
              <a:gd name="csX30" fmla="*/ 2314480 w 7433871"/>
              <a:gd name="csY30" fmla="*/ 1993202 h 5150739"/>
              <a:gd name="csX31" fmla="*/ 2339435 w 7433871"/>
              <a:gd name="csY31" fmla="*/ 1932432 h 5150739"/>
              <a:gd name="csX32" fmla="*/ 2400205 w 7433871"/>
              <a:gd name="csY32" fmla="*/ 1907477 h 5150739"/>
              <a:gd name="csX33" fmla="*/ 3236025 w 7433871"/>
              <a:gd name="csY33" fmla="*/ 1907477 h 5150739"/>
              <a:gd name="csX34" fmla="*/ 3296793 w 7433871"/>
              <a:gd name="csY34" fmla="*/ 1932432 h 5150739"/>
              <a:gd name="csX35" fmla="*/ 3321749 w 7433871"/>
              <a:gd name="csY35" fmla="*/ 1993202 h 5150739"/>
              <a:gd name="csX36" fmla="*/ 3321749 w 7433871"/>
              <a:gd name="csY36" fmla="*/ 2879027 h 5150739"/>
              <a:gd name="csX37" fmla="*/ 3357467 w 7433871"/>
              <a:gd name="csY37" fmla="*/ 2914745 h 5150739"/>
              <a:gd name="csX38" fmla="*/ 3664649 w 7433871"/>
              <a:gd name="csY38" fmla="*/ 2914745 h 5150739"/>
              <a:gd name="csX39" fmla="*/ 3725418 w 7433871"/>
              <a:gd name="csY39" fmla="*/ 2939701 h 5150739"/>
              <a:gd name="csX40" fmla="*/ 3750374 w 7433871"/>
              <a:gd name="csY40" fmla="*/ 3000470 h 5150739"/>
              <a:gd name="csX41" fmla="*/ 3750374 w 7433871"/>
              <a:gd name="csY41" fmla="*/ 3721989 h 5150739"/>
              <a:gd name="csX42" fmla="*/ 3725418 w 7433871"/>
              <a:gd name="csY42" fmla="*/ 3782759 h 5150739"/>
              <a:gd name="csX43" fmla="*/ 3664649 w 7433871"/>
              <a:gd name="csY43" fmla="*/ 3807714 h 5150739"/>
              <a:gd name="csX44" fmla="*/ 3357467 w 7433871"/>
              <a:gd name="csY44" fmla="*/ 3807714 h 5150739"/>
              <a:gd name="csX45" fmla="*/ 3321749 w 7433871"/>
              <a:gd name="csY45" fmla="*/ 3843433 h 5150739"/>
              <a:gd name="csX46" fmla="*/ 3321749 w 7433871"/>
              <a:gd name="csY46" fmla="*/ 5007864 h 5150739"/>
              <a:gd name="csX47" fmla="*/ 3296793 w 7433871"/>
              <a:gd name="csY47" fmla="*/ 5068634 h 5150739"/>
              <a:gd name="csX48" fmla="*/ 3236025 w 7433871"/>
              <a:gd name="csY48" fmla="*/ 5093589 h 5150739"/>
              <a:gd name="csX49" fmla="*/ 2400205 w 7433871"/>
              <a:gd name="csY49" fmla="*/ 5093589 h 5150739"/>
              <a:gd name="csX50" fmla="*/ 2339435 w 7433871"/>
              <a:gd name="csY50" fmla="*/ 5068634 h 5150739"/>
              <a:gd name="csX51" fmla="*/ 2314480 w 7433871"/>
              <a:gd name="csY51" fmla="*/ 5007864 h 5150739"/>
              <a:gd name="csX52" fmla="*/ 2314480 w 7433871"/>
              <a:gd name="csY52" fmla="*/ 3843433 h 5150739"/>
              <a:gd name="csX53" fmla="*/ 2278761 w 7433871"/>
              <a:gd name="csY53" fmla="*/ 3807714 h 5150739"/>
              <a:gd name="csX54" fmla="*/ 85725 w 7433871"/>
              <a:gd name="csY54" fmla="*/ 3807714 h 5150739"/>
              <a:gd name="csX55" fmla="*/ 24955 w 7433871"/>
              <a:gd name="csY55" fmla="*/ 3782759 h 5150739"/>
              <a:gd name="csX56" fmla="*/ 0 w 7433871"/>
              <a:gd name="csY56" fmla="*/ 3721989 h 5150739"/>
              <a:gd name="csX57" fmla="*/ 0 w 7433871"/>
              <a:gd name="csY57" fmla="*/ 3150489 h 5150739"/>
              <a:gd name="csX58" fmla="*/ 21431 w 7433871"/>
              <a:gd name="csY58" fmla="*/ 3043333 h 5150739"/>
              <a:gd name="csX59" fmla="*/ 1307306 w 7433871"/>
              <a:gd name="csY59" fmla="*/ 157258 h 5150739"/>
              <a:gd name="csX60" fmla="*/ 1407319 w 7433871"/>
              <a:gd name="csY60" fmla="*/ 92964 h 5150739"/>
              <a:gd name="csX61" fmla="*/ 5776521 w 7433871"/>
              <a:gd name="csY61" fmla="*/ 0 h 5150739"/>
              <a:gd name="csX62" fmla="*/ 6548046 w 7433871"/>
              <a:gd name="csY62" fmla="*/ 157163 h 5150739"/>
              <a:gd name="csX63" fmla="*/ 7090971 w 7433871"/>
              <a:gd name="csY63" fmla="*/ 585788 h 5150739"/>
              <a:gd name="csX64" fmla="*/ 7376721 w 7433871"/>
              <a:gd name="csY64" fmla="*/ 1443038 h 5150739"/>
              <a:gd name="csX65" fmla="*/ 7190984 w 7433871"/>
              <a:gd name="csY65" fmla="*/ 2107406 h 5150739"/>
              <a:gd name="csX66" fmla="*/ 6898090 w 7433871"/>
              <a:gd name="csY66" fmla="*/ 2421731 h 5150739"/>
              <a:gd name="csX67" fmla="*/ 6898090 w 7433871"/>
              <a:gd name="csY67" fmla="*/ 2471738 h 5150739"/>
              <a:gd name="csX68" fmla="*/ 7269565 w 7433871"/>
              <a:gd name="csY68" fmla="*/ 2893219 h 5150739"/>
              <a:gd name="csX69" fmla="*/ 7433871 w 7433871"/>
              <a:gd name="csY69" fmla="*/ 3629025 h 5150739"/>
              <a:gd name="csX70" fmla="*/ 7433871 w 7433871"/>
              <a:gd name="csY70" fmla="*/ 3629120 h 5150739"/>
              <a:gd name="csX71" fmla="*/ 7255278 w 7433871"/>
              <a:gd name="csY71" fmla="*/ 4364927 h 5150739"/>
              <a:gd name="csX72" fmla="*/ 6687397 w 7433871"/>
              <a:gd name="csY72" fmla="*/ 4940046 h 5150739"/>
              <a:gd name="csX73" fmla="*/ 5776617 w 7433871"/>
              <a:gd name="csY73" fmla="*/ 5150739 h 5150739"/>
              <a:gd name="csX74" fmla="*/ 4876504 w 7433871"/>
              <a:gd name="csY74" fmla="*/ 4947095 h 5150739"/>
              <a:gd name="csX75" fmla="*/ 4276429 w 7433871"/>
              <a:gd name="csY75" fmla="*/ 4357688 h 5150739"/>
              <a:gd name="csX76" fmla="*/ 4104979 w 7433871"/>
              <a:gd name="csY76" fmla="*/ 3621881 h 5150739"/>
              <a:gd name="csX77" fmla="*/ 4269285 w 7433871"/>
              <a:gd name="csY77" fmla="*/ 2886075 h 5150739"/>
              <a:gd name="csX78" fmla="*/ 4626473 w 7433871"/>
              <a:gd name="csY78" fmla="*/ 2478881 h 5150739"/>
              <a:gd name="csX79" fmla="*/ 4626473 w 7433871"/>
              <a:gd name="csY79" fmla="*/ 2428875 h 5150739"/>
              <a:gd name="csX80" fmla="*/ 4333579 w 7433871"/>
              <a:gd name="csY80" fmla="*/ 2085975 h 5150739"/>
              <a:gd name="csX81" fmla="*/ 4169273 w 7433871"/>
              <a:gd name="csY81" fmla="*/ 1443038 h 5150739"/>
              <a:gd name="csX82" fmla="*/ 4455023 w 7433871"/>
              <a:gd name="csY82" fmla="*/ 585788 h 5150739"/>
              <a:gd name="csX83" fmla="*/ 5008616 w 7433871"/>
              <a:gd name="csY83" fmla="*/ 153543 h 5150739"/>
              <a:gd name="csX84" fmla="*/ 5776521 w 7433871"/>
              <a:gd name="csY84" fmla="*/ 0 h 515073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</a:cxnLst>
            <a:rect l="l" t="t" r="r" b="b"/>
            <a:pathLst>
              <a:path w="7433871" h="5150739">
                <a:moveTo>
                  <a:pt x="5769377" y="2793302"/>
                </a:moveTo>
                <a:cubicBezTo>
                  <a:pt x="5521727" y="2793302"/>
                  <a:pt x="5345420" y="2890933"/>
                  <a:pt x="5240740" y="3086195"/>
                </a:cubicBezTo>
                <a:cubicBezTo>
                  <a:pt x="5169302" y="3205258"/>
                  <a:pt x="5133584" y="3360134"/>
                  <a:pt x="5133584" y="3550539"/>
                </a:cubicBezTo>
                <a:cubicBezTo>
                  <a:pt x="5133584" y="3740944"/>
                  <a:pt x="5173970" y="3891058"/>
                  <a:pt x="5255027" y="4014883"/>
                </a:cubicBezTo>
                <a:cubicBezTo>
                  <a:pt x="5364565" y="4195953"/>
                  <a:pt x="5538301" y="4286345"/>
                  <a:pt x="5776521" y="4286345"/>
                </a:cubicBezTo>
                <a:cubicBezTo>
                  <a:pt x="6014742" y="4286345"/>
                  <a:pt x="6174095" y="4203097"/>
                  <a:pt x="6283728" y="4036314"/>
                </a:cubicBezTo>
                <a:cubicBezTo>
                  <a:pt x="6374120" y="3907727"/>
                  <a:pt x="6419459" y="3741039"/>
                  <a:pt x="6419459" y="3536252"/>
                </a:cubicBezTo>
                <a:cubicBezTo>
                  <a:pt x="6419459" y="3360134"/>
                  <a:pt x="6386121" y="3212402"/>
                  <a:pt x="6319446" y="3093339"/>
                </a:cubicBezTo>
                <a:cubicBezTo>
                  <a:pt x="6214671" y="2893314"/>
                  <a:pt x="6031220" y="2793302"/>
                  <a:pt x="5769377" y="2793302"/>
                </a:cubicBezTo>
                <a:close/>
                <a:moveTo>
                  <a:pt x="5762234" y="864584"/>
                </a:moveTo>
                <a:cubicBezTo>
                  <a:pt x="5647934" y="864584"/>
                  <a:pt x="5544302" y="892016"/>
                  <a:pt x="5451528" y="946690"/>
                </a:cubicBezTo>
                <a:cubicBezTo>
                  <a:pt x="5358660" y="1001459"/>
                  <a:pt x="5288365" y="1078897"/>
                  <a:pt x="5240835" y="1178909"/>
                </a:cubicBezTo>
                <a:cubicBezTo>
                  <a:pt x="5193210" y="1274255"/>
                  <a:pt x="5169398" y="1374268"/>
                  <a:pt x="5169398" y="1478947"/>
                </a:cubicBezTo>
                <a:lnTo>
                  <a:pt x="5169302" y="1478852"/>
                </a:lnTo>
                <a:cubicBezTo>
                  <a:pt x="5169302" y="1617059"/>
                  <a:pt x="5200259" y="1740789"/>
                  <a:pt x="5262171" y="1850327"/>
                </a:cubicBezTo>
                <a:cubicBezTo>
                  <a:pt x="5371709" y="2021777"/>
                  <a:pt x="5540777" y="2107502"/>
                  <a:pt x="5769377" y="2107502"/>
                </a:cubicBezTo>
                <a:cubicBezTo>
                  <a:pt x="5997977" y="2107502"/>
                  <a:pt x="6171809" y="2021777"/>
                  <a:pt x="6290871" y="1850327"/>
                </a:cubicBezTo>
                <a:cubicBezTo>
                  <a:pt x="6352688" y="1745647"/>
                  <a:pt x="6383740" y="1619345"/>
                  <a:pt x="6383740" y="1471708"/>
                </a:cubicBezTo>
                <a:cubicBezTo>
                  <a:pt x="6383740" y="1367028"/>
                  <a:pt x="6359832" y="1267017"/>
                  <a:pt x="6312303" y="1171670"/>
                </a:cubicBezTo>
                <a:cubicBezTo>
                  <a:pt x="6264678" y="1076420"/>
                  <a:pt x="6193240" y="1001459"/>
                  <a:pt x="6097990" y="946690"/>
                </a:cubicBezTo>
                <a:cubicBezTo>
                  <a:pt x="6002645" y="892016"/>
                  <a:pt x="5890821" y="864584"/>
                  <a:pt x="5762234" y="864584"/>
                </a:cubicBezTo>
                <a:close/>
                <a:moveTo>
                  <a:pt x="1407319" y="92964"/>
                </a:moveTo>
                <a:lnTo>
                  <a:pt x="2300289" y="92964"/>
                </a:lnTo>
                <a:cubicBezTo>
                  <a:pt x="2333530" y="92964"/>
                  <a:pt x="2356199" y="101346"/>
                  <a:pt x="2368106" y="117919"/>
                </a:cubicBezTo>
                <a:cubicBezTo>
                  <a:pt x="2379917" y="134684"/>
                  <a:pt x="2378774" y="159639"/>
                  <a:pt x="2364487" y="192977"/>
                </a:cubicBezTo>
                <a:lnTo>
                  <a:pt x="1171480" y="2871883"/>
                </a:lnTo>
                <a:cubicBezTo>
                  <a:pt x="1166717" y="2881503"/>
                  <a:pt x="1166717" y="2890933"/>
                  <a:pt x="1171480" y="2900458"/>
                </a:cubicBezTo>
                <a:cubicBezTo>
                  <a:pt x="1176147" y="2910078"/>
                  <a:pt x="1183291" y="2914745"/>
                  <a:pt x="1192911" y="2914745"/>
                </a:cubicBezTo>
                <a:lnTo>
                  <a:pt x="2278761" y="2914745"/>
                </a:lnTo>
                <a:cubicBezTo>
                  <a:pt x="2302574" y="2914745"/>
                  <a:pt x="2314480" y="2902934"/>
                  <a:pt x="2314480" y="2879027"/>
                </a:cubicBezTo>
                <a:lnTo>
                  <a:pt x="2314480" y="1993202"/>
                </a:lnTo>
                <a:cubicBezTo>
                  <a:pt x="2314480" y="1969389"/>
                  <a:pt x="2322767" y="1949196"/>
                  <a:pt x="2339435" y="1932432"/>
                </a:cubicBezTo>
                <a:cubicBezTo>
                  <a:pt x="2356105" y="1915668"/>
                  <a:pt x="2376297" y="1907477"/>
                  <a:pt x="2400205" y="1907477"/>
                </a:cubicBezTo>
                <a:lnTo>
                  <a:pt x="3236025" y="1907477"/>
                </a:lnTo>
                <a:cubicBezTo>
                  <a:pt x="3259837" y="1907477"/>
                  <a:pt x="3280029" y="1915859"/>
                  <a:pt x="3296793" y="1932432"/>
                </a:cubicBezTo>
                <a:cubicBezTo>
                  <a:pt x="3313462" y="1949196"/>
                  <a:pt x="3321749" y="1969389"/>
                  <a:pt x="3321749" y="1993202"/>
                </a:cubicBezTo>
                <a:lnTo>
                  <a:pt x="3321749" y="2879027"/>
                </a:lnTo>
                <a:cubicBezTo>
                  <a:pt x="3321749" y="2902934"/>
                  <a:pt x="3333560" y="2914745"/>
                  <a:pt x="3357467" y="2914745"/>
                </a:cubicBezTo>
                <a:lnTo>
                  <a:pt x="3664649" y="2914745"/>
                </a:lnTo>
                <a:cubicBezTo>
                  <a:pt x="3688462" y="2914745"/>
                  <a:pt x="3708654" y="2923127"/>
                  <a:pt x="3725418" y="2939701"/>
                </a:cubicBezTo>
                <a:cubicBezTo>
                  <a:pt x="3742088" y="2956465"/>
                  <a:pt x="3750374" y="2976658"/>
                  <a:pt x="3750374" y="3000470"/>
                </a:cubicBezTo>
                <a:lnTo>
                  <a:pt x="3750374" y="3721989"/>
                </a:lnTo>
                <a:cubicBezTo>
                  <a:pt x="3750374" y="3745897"/>
                  <a:pt x="3741991" y="3766090"/>
                  <a:pt x="3725418" y="3782759"/>
                </a:cubicBezTo>
                <a:cubicBezTo>
                  <a:pt x="3708845" y="3799427"/>
                  <a:pt x="3688462" y="3807714"/>
                  <a:pt x="3664649" y="3807714"/>
                </a:cubicBezTo>
                <a:lnTo>
                  <a:pt x="3357467" y="3807714"/>
                </a:lnTo>
                <a:cubicBezTo>
                  <a:pt x="3333560" y="3807714"/>
                  <a:pt x="3321749" y="3819620"/>
                  <a:pt x="3321749" y="3843433"/>
                </a:cubicBezTo>
                <a:lnTo>
                  <a:pt x="3321749" y="5007864"/>
                </a:lnTo>
                <a:cubicBezTo>
                  <a:pt x="3321749" y="5031772"/>
                  <a:pt x="3313366" y="5051965"/>
                  <a:pt x="3296793" y="5068634"/>
                </a:cubicBezTo>
                <a:cubicBezTo>
                  <a:pt x="3280220" y="5085303"/>
                  <a:pt x="3259837" y="5093589"/>
                  <a:pt x="3236025" y="5093589"/>
                </a:cubicBezTo>
                <a:lnTo>
                  <a:pt x="2400205" y="5093589"/>
                </a:lnTo>
                <a:cubicBezTo>
                  <a:pt x="2376297" y="5093589"/>
                  <a:pt x="2356105" y="5085303"/>
                  <a:pt x="2339435" y="5068634"/>
                </a:cubicBezTo>
                <a:cubicBezTo>
                  <a:pt x="2322671" y="5051965"/>
                  <a:pt x="2314480" y="5031772"/>
                  <a:pt x="2314480" y="5007864"/>
                </a:cubicBezTo>
                <a:lnTo>
                  <a:pt x="2314480" y="3843433"/>
                </a:lnTo>
                <a:cubicBezTo>
                  <a:pt x="2314480" y="3819620"/>
                  <a:pt x="2302574" y="3807714"/>
                  <a:pt x="2278761" y="3807714"/>
                </a:cubicBezTo>
                <a:lnTo>
                  <a:pt x="85725" y="3807714"/>
                </a:lnTo>
                <a:cubicBezTo>
                  <a:pt x="61817" y="3807714"/>
                  <a:pt x="41624" y="3799427"/>
                  <a:pt x="24955" y="3782759"/>
                </a:cubicBezTo>
                <a:cubicBezTo>
                  <a:pt x="8192" y="3766090"/>
                  <a:pt x="0" y="3745897"/>
                  <a:pt x="0" y="3721989"/>
                </a:cubicBezTo>
                <a:lnTo>
                  <a:pt x="0" y="3150489"/>
                </a:lnTo>
                <a:cubicBezTo>
                  <a:pt x="0" y="3121914"/>
                  <a:pt x="7144" y="3086195"/>
                  <a:pt x="21431" y="3043333"/>
                </a:cubicBezTo>
                <a:lnTo>
                  <a:pt x="1307306" y="157258"/>
                </a:lnTo>
                <a:cubicBezTo>
                  <a:pt x="1326261" y="114395"/>
                  <a:pt x="1359694" y="92964"/>
                  <a:pt x="1407319" y="92964"/>
                </a:cubicBezTo>
                <a:close/>
                <a:moveTo>
                  <a:pt x="5776521" y="0"/>
                </a:moveTo>
                <a:cubicBezTo>
                  <a:pt x="6057509" y="0"/>
                  <a:pt x="6324113" y="52483"/>
                  <a:pt x="6548046" y="157163"/>
                </a:cubicBezTo>
                <a:cubicBezTo>
                  <a:pt x="6771884" y="261938"/>
                  <a:pt x="6952763" y="404813"/>
                  <a:pt x="7090971" y="585788"/>
                </a:cubicBezTo>
                <a:cubicBezTo>
                  <a:pt x="7281376" y="833438"/>
                  <a:pt x="7376721" y="1119188"/>
                  <a:pt x="7376721" y="1443038"/>
                </a:cubicBezTo>
                <a:cubicBezTo>
                  <a:pt x="7376721" y="1690688"/>
                  <a:pt x="7314809" y="1912144"/>
                  <a:pt x="7190984" y="2107406"/>
                </a:cubicBezTo>
                <a:cubicBezTo>
                  <a:pt x="7109926" y="2231327"/>
                  <a:pt x="7012390" y="2336006"/>
                  <a:pt x="6898090" y="2421731"/>
                </a:cubicBezTo>
                <a:cubicBezTo>
                  <a:pt x="6879040" y="2440781"/>
                  <a:pt x="6879040" y="2457450"/>
                  <a:pt x="6898090" y="2471738"/>
                </a:cubicBezTo>
                <a:cubicBezTo>
                  <a:pt x="7055253" y="2571750"/>
                  <a:pt x="7179078" y="2712244"/>
                  <a:pt x="7269565" y="2893219"/>
                </a:cubicBezTo>
                <a:cubicBezTo>
                  <a:pt x="7379103" y="3112294"/>
                  <a:pt x="7433871" y="3357563"/>
                  <a:pt x="7433871" y="3629025"/>
                </a:cubicBezTo>
                <a:lnTo>
                  <a:pt x="7433871" y="3629120"/>
                </a:lnTo>
                <a:cubicBezTo>
                  <a:pt x="7433871" y="3914870"/>
                  <a:pt x="7374245" y="4160234"/>
                  <a:pt x="7255278" y="4364927"/>
                </a:cubicBezTo>
                <a:cubicBezTo>
                  <a:pt x="7131357" y="4607814"/>
                  <a:pt x="6942095" y="4799553"/>
                  <a:pt x="6687397" y="4940046"/>
                </a:cubicBezTo>
                <a:cubicBezTo>
                  <a:pt x="6432603" y="5080540"/>
                  <a:pt x="6128946" y="5150739"/>
                  <a:pt x="5776617" y="5150739"/>
                </a:cubicBezTo>
                <a:cubicBezTo>
                  <a:pt x="5443242" y="5150739"/>
                  <a:pt x="5143204" y="5082921"/>
                  <a:pt x="4876504" y="4947095"/>
                </a:cubicBezTo>
                <a:cubicBezTo>
                  <a:pt x="4609709" y="4811363"/>
                  <a:pt x="4409684" y="4614863"/>
                  <a:pt x="4276429" y="4357688"/>
                </a:cubicBezTo>
                <a:cubicBezTo>
                  <a:pt x="4162129" y="4133850"/>
                  <a:pt x="4104979" y="3888677"/>
                  <a:pt x="4104979" y="3621881"/>
                </a:cubicBezTo>
                <a:cubicBezTo>
                  <a:pt x="4104979" y="3355086"/>
                  <a:pt x="4159652" y="3114675"/>
                  <a:pt x="4269285" y="2886075"/>
                </a:cubicBezTo>
                <a:cubicBezTo>
                  <a:pt x="4350248" y="2719388"/>
                  <a:pt x="4469310" y="2583656"/>
                  <a:pt x="4626473" y="2478881"/>
                </a:cubicBezTo>
                <a:cubicBezTo>
                  <a:pt x="4645427" y="2464594"/>
                  <a:pt x="4645427" y="2447925"/>
                  <a:pt x="4626473" y="2428875"/>
                </a:cubicBezTo>
                <a:cubicBezTo>
                  <a:pt x="4512173" y="2343150"/>
                  <a:pt x="4414542" y="2228850"/>
                  <a:pt x="4333579" y="2085975"/>
                </a:cubicBezTo>
                <a:cubicBezTo>
                  <a:pt x="4223946" y="1895570"/>
                  <a:pt x="4169273" y="1681258"/>
                  <a:pt x="4169273" y="1443038"/>
                </a:cubicBezTo>
                <a:cubicBezTo>
                  <a:pt x="4169273" y="1104900"/>
                  <a:pt x="4264523" y="819150"/>
                  <a:pt x="4455023" y="585788"/>
                </a:cubicBezTo>
                <a:cubicBezTo>
                  <a:pt x="4593135" y="400050"/>
                  <a:pt x="4777634" y="256032"/>
                  <a:pt x="5008616" y="153543"/>
                </a:cubicBezTo>
                <a:cubicBezTo>
                  <a:pt x="5239597" y="51149"/>
                  <a:pt x="5495534" y="0"/>
                  <a:pt x="577652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DD138AF5-C14A-AD9C-EB0E-82AB43331B2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arbakzent links">
            <a:extLst>
              <a:ext uri="{FF2B5EF4-FFF2-40B4-BE49-F238E27FC236}">
                <a16:creationId xmlns:a16="http://schemas.microsoft.com/office/drawing/2014/main" id="{6F5B37AC-B57E-75AB-CDD7-711C7955873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1EDAABD-10A7-49A2-202D-4BBF2630E821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5" name="Textplatzhalter 6">
            <a:extLst>
              <a:ext uri="{FF2B5EF4-FFF2-40B4-BE49-F238E27FC236}">
                <a16:creationId xmlns:a16="http://schemas.microsoft.com/office/drawing/2014/main" id="{679F5D87-4195-0B43-818D-E8AAE73A125B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331313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49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4D91A35F-0C4B-173C-A703-6F20CAFFA5E0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2"/>
            </p:custDataLst>
          </p:nvPr>
        </p:nvSpPr>
        <p:spPr>
          <a:xfrm>
            <a:off x="4187703" y="938247"/>
            <a:ext cx="7284299" cy="5021926"/>
          </a:xfrm>
          <a:custGeom>
            <a:avLst/>
            <a:gdLst>
              <a:gd name="csX0" fmla="*/ 5765536 w 7408694"/>
              <a:gd name="csY0" fmla="*/ 871442 h 5107686"/>
              <a:gd name="csX1" fmla="*/ 5222611 w 7408694"/>
              <a:gd name="csY1" fmla="*/ 1185767 h 5107686"/>
              <a:gd name="csX2" fmla="*/ 5115455 w 7408694"/>
              <a:gd name="csY2" fmla="*/ 1635824 h 5107686"/>
              <a:gd name="csX3" fmla="*/ 5236899 w 7408694"/>
              <a:gd name="csY3" fmla="*/ 2107311 h 5107686"/>
              <a:gd name="csX4" fmla="*/ 5758392 w 7408694"/>
              <a:gd name="csY4" fmla="*/ 2393061 h 5107686"/>
              <a:gd name="csX5" fmla="*/ 6294174 w 7408694"/>
              <a:gd name="csY5" fmla="*/ 2100167 h 5107686"/>
              <a:gd name="csX6" fmla="*/ 6401330 w 7408694"/>
              <a:gd name="csY6" fmla="*/ 1621536 h 5107686"/>
              <a:gd name="csX7" fmla="*/ 6308461 w 7408694"/>
              <a:gd name="csY7" fmla="*/ 1185767 h 5107686"/>
              <a:gd name="csX8" fmla="*/ 5765536 w 7408694"/>
              <a:gd name="csY8" fmla="*/ 871442 h 5107686"/>
              <a:gd name="csX9" fmla="*/ 1407319 w 7408694"/>
              <a:gd name="csY9" fmla="*/ 49911 h 5107686"/>
              <a:gd name="csX10" fmla="*/ 2300288 w 7408694"/>
              <a:gd name="csY10" fmla="*/ 49911 h 5107686"/>
              <a:gd name="csX11" fmla="*/ 2368106 w 7408694"/>
              <a:gd name="csY11" fmla="*/ 74866 h 5107686"/>
              <a:gd name="csX12" fmla="*/ 2364486 w 7408694"/>
              <a:gd name="csY12" fmla="*/ 149924 h 5107686"/>
              <a:gd name="csX13" fmla="*/ 1171480 w 7408694"/>
              <a:gd name="csY13" fmla="*/ 2828830 h 5107686"/>
              <a:gd name="csX14" fmla="*/ 1171480 w 7408694"/>
              <a:gd name="csY14" fmla="*/ 2857405 h 5107686"/>
              <a:gd name="csX15" fmla="*/ 1192911 w 7408694"/>
              <a:gd name="csY15" fmla="*/ 2871692 h 5107686"/>
              <a:gd name="csX16" fmla="*/ 2278761 w 7408694"/>
              <a:gd name="csY16" fmla="*/ 2871692 h 5107686"/>
              <a:gd name="csX17" fmla="*/ 2314480 w 7408694"/>
              <a:gd name="csY17" fmla="*/ 2835974 h 5107686"/>
              <a:gd name="csX18" fmla="*/ 2314480 w 7408694"/>
              <a:gd name="csY18" fmla="*/ 1950149 h 5107686"/>
              <a:gd name="csX19" fmla="*/ 2339435 w 7408694"/>
              <a:gd name="csY19" fmla="*/ 1889379 h 5107686"/>
              <a:gd name="csX20" fmla="*/ 2400205 w 7408694"/>
              <a:gd name="csY20" fmla="*/ 1864424 h 5107686"/>
              <a:gd name="csX21" fmla="*/ 3236024 w 7408694"/>
              <a:gd name="csY21" fmla="*/ 1864424 h 5107686"/>
              <a:gd name="csX22" fmla="*/ 3296793 w 7408694"/>
              <a:gd name="csY22" fmla="*/ 1889379 h 5107686"/>
              <a:gd name="csX23" fmla="*/ 3321749 w 7408694"/>
              <a:gd name="csY23" fmla="*/ 1950149 h 5107686"/>
              <a:gd name="csX24" fmla="*/ 3321749 w 7408694"/>
              <a:gd name="csY24" fmla="*/ 2835974 h 5107686"/>
              <a:gd name="csX25" fmla="*/ 3357467 w 7408694"/>
              <a:gd name="csY25" fmla="*/ 2871692 h 5107686"/>
              <a:gd name="csX26" fmla="*/ 3664649 w 7408694"/>
              <a:gd name="csY26" fmla="*/ 2871692 h 5107686"/>
              <a:gd name="csX27" fmla="*/ 3725418 w 7408694"/>
              <a:gd name="csY27" fmla="*/ 2896648 h 5107686"/>
              <a:gd name="csX28" fmla="*/ 3750374 w 7408694"/>
              <a:gd name="csY28" fmla="*/ 2957417 h 5107686"/>
              <a:gd name="csX29" fmla="*/ 3750374 w 7408694"/>
              <a:gd name="csY29" fmla="*/ 3678936 h 5107686"/>
              <a:gd name="csX30" fmla="*/ 3725418 w 7408694"/>
              <a:gd name="csY30" fmla="*/ 3739706 h 5107686"/>
              <a:gd name="csX31" fmla="*/ 3664649 w 7408694"/>
              <a:gd name="csY31" fmla="*/ 3764661 h 5107686"/>
              <a:gd name="csX32" fmla="*/ 3357467 w 7408694"/>
              <a:gd name="csY32" fmla="*/ 3764661 h 5107686"/>
              <a:gd name="csX33" fmla="*/ 3321749 w 7408694"/>
              <a:gd name="csY33" fmla="*/ 3800380 h 5107686"/>
              <a:gd name="csX34" fmla="*/ 3321749 w 7408694"/>
              <a:gd name="csY34" fmla="*/ 4964811 h 5107686"/>
              <a:gd name="csX35" fmla="*/ 3296793 w 7408694"/>
              <a:gd name="csY35" fmla="*/ 5025581 h 5107686"/>
              <a:gd name="csX36" fmla="*/ 3236024 w 7408694"/>
              <a:gd name="csY36" fmla="*/ 5050536 h 5107686"/>
              <a:gd name="csX37" fmla="*/ 2400205 w 7408694"/>
              <a:gd name="csY37" fmla="*/ 5050536 h 5107686"/>
              <a:gd name="csX38" fmla="*/ 2339435 w 7408694"/>
              <a:gd name="csY38" fmla="*/ 5025581 h 5107686"/>
              <a:gd name="csX39" fmla="*/ 2314480 w 7408694"/>
              <a:gd name="csY39" fmla="*/ 4964811 h 5107686"/>
              <a:gd name="csX40" fmla="*/ 2314480 w 7408694"/>
              <a:gd name="csY40" fmla="*/ 3800380 h 5107686"/>
              <a:gd name="csX41" fmla="*/ 2278761 w 7408694"/>
              <a:gd name="csY41" fmla="*/ 3764661 h 5107686"/>
              <a:gd name="csX42" fmla="*/ 85725 w 7408694"/>
              <a:gd name="csY42" fmla="*/ 3764661 h 5107686"/>
              <a:gd name="csX43" fmla="*/ 24955 w 7408694"/>
              <a:gd name="csY43" fmla="*/ 3739706 h 5107686"/>
              <a:gd name="csX44" fmla="*/ 0 w 7408694"/>
              <a:gd name="csY44" fmla="*/ 3678936 h 5107686"/>
              <a:gd name="csX45" fmla="*/ 0 w 7408694"/>
              <a:gd name="csY45" fmla="*/ 3107436 h 5107686"/>
              <a:gd name="csX46" fmla="*/ 21431 w 7408694"/>
              <a:gd name="csY46" fmla="*/ 3000280 h 5107686"/>
              <a:gd name="csX47" fmla="*/ 1307306 w 7408694"/>
              <a:gd name="csY47" fmla="*/ 114205 h 5107686"/>
              <a:gd name="csX48" fmla="*/ 1407319 w 7408694"/>
              <a:gd name="csY48" fmla="*/ 49911 h 5107686"/>
              <a:gd name="csX49" fmla="*/ 5758488 w 7408694"/>
              <a:gd name="csY49" fmla="*/ 0 h 5107686"/>
              <a:gd name="csX50" fmla="*/ 6705082 w 7408694"/>
              <a:gd name="csY50" fmla="*/ 253555 h 5107686"/>
              <a:gd name="csX51" fmla="*/ 7287250 w 7408694"/>
              <a:gd name="csY51" fmla="*/ 957263 h 5107686"/>
              <a:gd name="csX52" fmla="*/ 7408694 w 7408694"/>
              <a:gd name="csY52" fmla="*/ 1657350 h 5107686"/>
              <a:gd name="csX53" fmla="*/ 7408599 w 7408694"/>
              <a:gd name="csY53" fmla="*/ 1657255 h 5107686"/>
              <a:gd name="csX54" fmla="*/ 7408599 w 7408694"/>
              <a:gd name="csY54" fmla="*/ 3807524 h 5107686"/>
              <a:gd name="csX55" fmla="*/ 7208574 w 7408694"/>
              <a:gd name="csY55" fmla="*/ 4489704 h 5107686"/>
              <a:gd name="csX56" fmla="*/ 6644217 w 7408694"/>
              <a:gd name="csY56" fmla="*/ 4946904 h 5107686"/>
              <a:gd name="csX57" fmla="*/ 5808399 w 7408694"/>
              <a:gd name="csY57" fmla="*/ 5107686 h 5107686"/>
              <a:gd name="csX58" fmla="*/ 4986867 w 7408694"/>
              <a:gd name="csY58" fmla="*/ 4946904 h 5107686"/>
              <a:gd name="csX59" fmla="*/ 4429655 w 7408694"/>
              <a:gd name="csY59" fmla="*/ 4496848 h 5107686"/>
              <a:gd name="csX60" fmla="*/ 4229630 w 7408694"/>
              <a:gd name="csY60" fmla="*/ 3828955 h 5107686"/>
              <a:gd name="csX61" fmla="*/ 4229630 w 7408694"/>
              <a:gd name="csY61" fmla="*/ 3628930 h 5107686"/>
              <a:gd name="csX62" fmla="*/ 4254585 w 7408694"/>
              <a:gd name="csY62" fmla="*/ 3568160 h 5107686"/>
              <a:gd name="csX63" fmla="*/ 4315355 w 7408694"/>
              <a:gd name="csY63" fmla="*/ 3543205 h 5107686"/>
              <a:gd name="csX64" fmla="*/ 5151174 w 7408694"/>
              <a:gd name="csY64" fmla="*/ 3543205 h 5107686"/>
              <a:gd name="csX65" fmla="*/ 5211943 w 7408694"/>
              <a:gd name="csY65" fmla="*/ 3568160 h 5107686"/>
              <a:gd name="csX66" fmla="*/ 5236899 w 7408694"/>
              <a:gd name="csY66" fmla="*/ 3628930 h 5107686"/>
              <a:gd name="csX67" fmla="*/ 5236899 w 7408694"/>
              <a:gd name="csY67" fmla="*/ 3693224 h 5107686"/>
              <a:gd name="csX68" fmla="*/ 5397681 w 7408694"/>
              <a:gd name="csY68" fmla="*/ 4086130 h 5107686"/>
              <a:gd name="csX69" fmla="*/ 5808399 w 7408694"/>
              <a:gd name="csY69" fmla="*/ 4243293 h 5107686"/>
              <a:gd name="csX70" fmla="*/ 6237024 w 7408694"/>
              <a:gd name="csY70" fmla="*/ 4082510 h 5107686"/>
              <a:gd name="csX71" fmla="*/ 6401330 w 7408694"/>
              <a:gd name="csY71" fmla="*/ 3671792 h 5107686"/>
              <a:gd name="csX72" fmla="*/ 6401330 w 7408694"/>
              <a:gd name="csY72" fmla="*/ 3007424 h 5107686"/>
              <a:gd name="csX73" fmla="*/ 6387042 w 7408694"/>
              <a:gd name="csY73" fmla="*/ 2978849 h 5107686"/>
              <a:gd name="csX74" fmla="*/ 6358467 w 7408694"/>
              <a:gd name="csY74" fmla="*/ 2985992 h 5107686"/>
              <a:gd name="csX75" fmla="*/ 5586942 w 7408694"/>
              <a:gd name="csY75" fmla="*/ 3236024 h 5107686"/>
              <a:gd name="csX76" fmla="*/ 4819037 w 7408694"/>
              <a:gd name="csY76" fmla="*/ 3039618 h 5107686"/>
              <a:gd name="csX77" fmla="*/ 4286780 w 7408694"/>
              <a:gd name="csY77" fmla="*/ 2471738 h 5107686"/>
              <a:gd name="csX78" fmla="*/ 4108186 w 7408694"/>
              <a:gd name="csY78" fmla="*/ 1650206 h 5107686"/>
              <a:gd name="csX79" fmla="*/ 4251061 w 7408694"/>
              <a:gd name="csY79" fmla="*/ 907256 h 5107686"/>
              <a:gd name="csX80" fmla="*/ 4826181 w 7408694"/>
              <a:gd name="csY80" fmla="*/ 242888 h 5107686"/>
              <a:gd name="csX81" fmla="*/ 5758488 w 7408694"/>
              <a:gd name="csY81" fmla="*/ 0 h 510768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</a:cxnLst>
            <a:rect l="l" t="t" r="r" b="b"/>
            <a:pathLst>
              <a:path w="7408694" h="5107686">
                <a:moveTo>
                  <a:pt x="5765536" y="871442"/>
                </a:moveTo>
                <a:cubicBezTo>
                  <a:pt x="5508361" y="871442"/>
                  <a:pt x="5336911" y="976217"/>
                  <a:pt x="5222611" y="1185767"/>
                </a:cubicBezTo>
                <a:cubicBezTo>
                  <a:pt x="5151174" y="1319117"/>
                  <a:pt x="5115455" y="1469136"/>
                  <a:pt x="5115455" y="1635824"/>
                </a:cubicBezTo>
                <a:cubicBezTo>
                  <a:pt x="5115455" y="1816894"/>
                  <a:pt x="5155841" y="1974056"/>
                  <a:pt x="5236899" y="2107311"/>
                </a:cubicBezTo>
                <a:cubicBezTo>
                  <a:pt x="5355866" y="2297811"/>
                  <a:pt x="5529792" y="2393061"/>
                  <a:pt x="5758392" y="2393061"/>
                </a:cubicBezTo>
                <a:cubicBezTo>
                  <a:pt x="6005947" y="2393061"/>
                  <a:pt x="6184541" y="2295525"/>
                  <a:pt x="6294174" y="2100167"/>
                </a:cubicBezTo>
                <a:cubicBezTo>
                  <a:pt x="6365611" y="1976342"/>
                  <a:pt x="6401330" y="1816894"/>
                  <a:pt x="6401330" y="1621536"/>
                </a:cubicBezTo>
                <a:cubicBezTo>
                  <a:pt x="6401330" y="1464374"/>
                  <a:pt x="6370278" y="1319117"/>
                  <a:pt x="6308461" y="1185767"/>
                </a:cubicBezTo>
                <a:cubicBezTo>
                  <a:pt x="6203686" y="976217"/>
                  <a:pt x="6022711" y="871442"/>
                  <a:pt x="5765536" y="871442"/>
                </a:cubicBezTo>
                <a:close/>
                <a:moveTo>
                  <a:pt x="1407319" y="49911"/>
                </a:moveTo>
                <a:lnTo>
                  <a:pt x="2300288" y="49911"/>
                </a:lnTo>
                <a:cubicBezTo>
                  <a:pt x="2333530" y="49911"/>
                  <a:pt x="2356199" y="58293"/>
                  <a:pt x="2368106" y="74866"/>
                </a:cubicBezTo>
                <a:cubicBezTo>
                  <a:pt x="2379917" y="91631"/>
                  <a:pt x="2378774" y="116586"/>
                  <a:pt x="2364486" y="149924"/>
                </a:cubicBezTo>
                <a:lnTo>
                  <a:pt x="1171480" y="2828830"/>
                </a:lnTo>
                <a:cubicBezTo>
                  <a:pt x="1166717" y="2838450"/>
                  <a:pt x="1166717" y="2847880"/>
                  <a:pt x="1171480" y="2857405"/>
                </a:cubicBezTo>
                <a:cubicBezTo>
                  <a:pt x="1176147" y="2867025"/>
                  <a:pt x="1183291" y="2871692"/>
                  <a:pt x="1192911" y="2871692"/>
                </a:cubicBezTo>
                <a:lnTo>
                  <a:pt x="2278761" y="2871692"/>
                </a:lnTo>
                <a:cubicBezTo>
                  <a:pt x="2302574" y="2871692"/>
                  <a:pt x="2314480" y="2859881"/>
                  <a:pt x="2314480" y="2835974"/>
                </a:cubicBezTo>
                <a:lnTo>
                  <a:pt x="2314480" y="1950149"/>
                </a:lnTo>
                <a:cubicBezTo>
                  <a:pt x="2314480" y="1926336"/>
                  <a:pt x="2322767" y="1906143"/>
                  <a:pt x="2339435" y="1889379"/>
                </a:cubicBezTo>
                <a:cubicBezTo>
                  <a:pt x="2356104" y="1872615"/>
                  <a:pt x="2376297" y="1864424"/>
                  <a:pt x="2400205" y="1864424"/>
                </a:cubicBezTo>
                <a:lnTo>
                  <a:pt x="3236024" y="1864424"/>
                </a:lnTo>
                <a:cubicBezTo>
                  <a:pt x="3259836" y="1864424"/>
                  <a:pt x="3280029" y="1872806"/>
                  <a:pt x="3296793" y="1889379"/>
                </a:cubicBezTo>
                <a:cubicBezTo>
                  <a:pt x="3313462" y="1906143"/>
                  <a:pt x="3321749" y="1926336"/>
                  <a:pt x="3321749" y="1950149"/>
                </a:cubicBezTo>
                <a:lnTo>
                  <a:pt x="3321749" y="2835974"/>
                </a:lnTo>
                <a:cubicBezTo>
                  <a:pt x="3321749" y="2859881"/>
                  <a:pt x="3333560" y="2871692"/>
                  <a:pt x="3357467" y="2871692"/>
                </a:cubicBezTo>
                <a:lnTo>
                  <a:pt x="3664649" y="2871692"/>
                </a:lnTo>
                <a:cubicBezTo>
                  <a:pt x="3688461" y="2871692"/>
                  <a:pt x="3708654" y="2880074"/>
                  <a:pt x="3725418" y="2896648"/>
                </a:cubicBezTo>
                <a:cubicBezTo>
                  <a:pt x="3742087" y="2913412"/>
                  <a:pt x="3750374" y="2933605"/>
                  <a:pt x="3750374" y="2957417"/>
                </a:cubicBezTo>
                <a:lnTo>
                  <a:pt x="3750374" y="3678936"/>
                </a:lnTo>
                <a:cubicBezTo>
                  <a:pt x="3750374" y="3702844"/>
                  <a:pt x="3741991" y="3723037"/>
                  <a:pt x="3725418" y="3739706"/>
                </a:cubicBezTo>
                <a:cubicBezTo>
                  <a:pt x="3708845" y="3756374"/>
                  <a:pt x="3688461" y="3764661"/>
                  <a:pt x="3664649" y="3764661"/>
                </a:cubicBezTo>
                <a:lnTo>
                  <a:pt x="3357467" y="3764661"/>
                </a:lnTo>
                <a:cubicBezTo>
                  <a:pt x="3333560" y="3764661"/>
                  <a:pt x="3321749" y="3776567"/>
                  <a:pt x="3321749" y="3800380"/>
                </a:cubicBezTo>
                <a:lnTo>
                  <a:pt x="3321749" y="4964811"/>
                </a:lnTo>
                <a:cubicBezTo>
                  <a:pt x="3321749" y="4988719"/>
                  <a:pt x="3313366" y="5008912"/>
                  <a:pt x="3296793" y="5025581"/>
                </a:cubicBezTo>
                <a:cubicBezTo>
                  <a:pt x="3280220" y="5042250"/>
                  <a:pt x="3259836" y="5050536"/>
                  <a:pt x="3236024" y="5050536"/>
                </a:cubicBezTo>
                <a:lnTo>
                  <a:pt x="2400205" y="5050536"/>
                </a:lnTo>
                <a:cubicBezTo>
                  <a:pt x="2376297" y="5050536"/>
                  <a:pt x="2356104" y="5042250"/>
                  <a:pt x="2339435" y="5025581"/>
                </a:cubicBezTo>
                <a:cubicBezTo>
                  <a:pt x="2322671" y="5008912"/>
                  <a:pt x="2314480" y="4988719"/>
                  <a:pt x="2314480" y="4964811"/>
                </a:cubicBezTo>
                <a:lnTo>
                  <a:pt x="2314480" y="3800380"/>
                </a:lnTo>
                <a:cubicBezTo>
                  <a:pt x="2314480" y="3776567"/>
                  <a:pt x="2302574" y="3764661"/>
                  <a:pt x="2278761" y="3764661"/>
                </a:cubicBezTo>
                <a:lnTo>
                  <a:pt x="85725" y="3764661"/>
                </a:lnTo>
                <a:cubicBezTo>
                  <a:pt x="61817" y="3764661"/>
                  <a:pt x="41624" y="3756374"/>
                  <a:pt x="24955" y="3739706"/>
                </a:cubicBezTo>
                <a:cubicBezTo>
                  <a:pt x="8192" y="3723037"/>
                  <a:pt x="0" y="3702844"/>
                  <a:pt x="0" y="3678936"/>
                </a:cubicBezTo>
                <a:lnTo>
                  <a:pt x="0" y="3107436"/>
                </a:lnTo>
                <a:cubicBezTo>
                  <a:pt x="0" y="3078861"/>
                  <a:pt x="7144" y="3043142"/>
                  <a:pt x="21431" y="3000280"/>
                </a:cubicBezTo>
                <a:lnTo>
                  <a:pt x="1307306" y="114205"/>
                </a:lnTo>
                <a:cubicBezTo>
                  <a:pt x="1326261" y="71342"/>
                  <a:pt x="1359694" y="49911"/>
                  <a:pt x="1407319" y="49911"/>
                </a:cubicBezTo>
                <a:close/>
                <a:moveTo>
                  <a:pt x="5758488" y="0"/>
                </a:moveTo>
                <a:cubicBezTo>
                  <a:pt x="6115675" y="0"/>
                  <a:pt x="6435906" y="84582"/>
                  <a:pt x="6705082" y="253555"/>
                </a:cubicBezTo>
                <a:cubicBezTo>
                  <a:pt x="6974068" y="422624"/>
                  <a:pt x="7168188" y="657225"/>
                  <a:pt x="7287250" y="957263"/>
                </a:cubicBezTo>
                <a:cubicBezTo>
                  <a:pt x="7368213" y="1152620"/>
                  <a:pt x="7408694" y="1385888"/>
                  <a:pt x="7408694" y="1657350"/>
                </a:cubicBezTo>
                <a:lnTo>
                  <a:pt x="7408599" y="1657255"/>
                </a:lnTo>
                <a:lnTo>
                  <a:pt x="7408599" y="3807524"/>
                </a:lnTo>
                <a:cubicBezTo>
                  <a:pt x="7408599" y="4064699"/>
                  <a:pt x="7341828" y="4292156"/>
                  <a:pt x="7208574" y="4489704"/>
                </a:cubicBezTo>
                <a:cubicBezTo>
                  <a:pt x="7075224" y="4687348"/>
                  <a:pt x="6887105" y="4839748"/>
                  <a:pt x="6644217" y="4946904"/>
                </a:cubicBezTo>
                <a:cubicBezTo>
                  <a:pt x="6401330" y="5054060"/>
                  <a:pt x="6122724" y="5107686"/>
                  <a:pt x="5808399" y="5107686"/>
                </a:cubicBezTo>
                <a:cubicBezTo>
                  <a:pt x="5494074" y="5107686"/>
                  <a:pt x="5224992" y="5054156"/>
                  <a:pt x="4986867" y="4946904"/>
                </a:cubicBezTo>
                <a:cubicBezTo>
                  <a:pt x="4748647" y="4839748"/>
                  <a:pt x="4562909" y="4689729"/>
                  <a:pt x="4429655" y="4496848"/>
                </a:cubicBezTo>
                <a:cubicBezTo>
                  <a:pt x="4296305" y="4303967"/>
                  <a:pt x="4229630" y="4081367"/>
                  <a:pt x="4229630" y="3828955"/>
                </a:cubicBezTo>
                <a:lnTo>
                  <a:pt x="4229630" y="3628930"/>
                </a:lnTo>
                <a:cubicBezTo>
                  <a:pt x="4229630" y="3605117"/>
                  <a:pt x="4237916" y="3584924"/>
                  <a:pt x="4254585" y="3568160"/>
                </a:cubicBezTo>
                <a:cubicBezTo>
                  <a:pt x="4271254" y="3551396"/>
                  <a:pt x="4291447" y="3543205"/>
                  <a:pt x="4315355" y="3543205"/>
                </a:cubicBezTo>
                <a:lnTo>
                  <a:pt x="5151174" y="3543205"/>
                </a:lnTo>
                <a:cubicBezTo>
                  <a:pt x="5174986" y="3543205"/>
                  <a:pt x="5195179" y="3551587"/>
                  <a:pt x="5211943" y="3568160"/>
                </a:cubicBezTo>
                <a:cubicBezTo>
                  <a:pt x="5228612" y="3584924"/>
                  <a:pt x="5236899" y="3605117"/>
                  <a:pt x="5236899" y="3628930"/>
                </a:cubicBezTo>
                <a:lnTo>
                  <a:pt x="5236899" y="3693224"/>
                </a:lnTo>
                <a:cubicBezTo>
                  <a:pt x="5236899" y="3850386"/>
                  <a:pt x="5290429" y="3981450"/>
                  <a:pt x="5397681" y="4086130"/>
                </a:cubicBezTo>
                <a:cubicBezTo>
                  <a:pt x="5504837" y="4190905"/>
                  <a:pt x="5641711" y="4243293"/>
                  <a:pt x="5808399" y="4243293"/>
                </a:cubicBezTo>
                <a:cubicBezTo>
                  <a:pt x="5984516" y="4243293"/>
                  <a:pt x="6127391" y="4189762"/>
                  <a:pt x="6237024" y="4082510"/>
                </a:cubicBezTo>
                <a:cubicBezTo>
                  <a:pt x="6346561" y="3975354"/>
                  <a:pt x="6401330" y="3838480"/>
                  <a:pt x="6401330" y="3671792"/>
                </a:cubicBezTo>
                <a:lnTo>
                  <a:pt x="6401330" y="3007424"/>
                </a:lnTo>
                <a:cubicBezTo>
                  <a:pt x="6401330" y="2993136"/>
                  <a:pt x="6396567" y="2983611"/>
                  <a:pt x="6387042" y="2978849"/>
                </a:cubicBezTo>
                <a:cubicBezTo>
                  <a:pt x="6377422" y="2974181"/>
                  <a:pt x="6367992" y="2976467"/>
                  <a:pt x="6358467" y="2985992"/>
                </a:cubicBezTo>
                <a:cubicBezTo>
                  <a:pt x="6163109" y="3152775"/>
                  <a:pt x="5905934" y="3236024"/>
                  <a:pt x="5586942" y="3236024"/>
                </a:cubicBezTo>
                <a:cubicBezTo>
                  <a:pt x="5301192" y="3236024"/>
                  <a:pt x="5045160" y="3170587"/>
                  <a:pt x="4819037" y="3039618"/>
                </a:cubicBezTo>
                <a:cubicBezTo>
                  <a:pt x="4592818" y="2908649"/>
                  <a:pt x="4415367" y="2719388"/>
                  <a:pt x="4286780" y="2471738"/>
                </a:cubicBezTo>
                <a:cubicBezTo>
                  <a:pt x="4167717" y="2247900"/>
                  <a:pt x="4108186" y="1974152"/>
                  <a:pt x="4108186" y="1650206"/>
                </a:cubicBezTo>
                <a:cubicBezTo>
                  <a:pt x="4108186" y="1369219"/>
                  <a:pt x="4155716" y="1121569"/>
                  <a:pt x="4251061" y="907256"/>
                </a:cubicBezTo>
                <a:cubicBezTo>
                  <a:pt x="4370028" y="626269"/>
                  <a:pt x="4561766" y="404812"/>
                  <a:pt x="4826181" y="242888"/>
                </a:cubicBezTo>
                <a:cubicBezTo>
                  <a:pt x="5090499" y="81058"/>
                  <a:pt x="5401300" y="0"/>
                  <a:pt x="575848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DD7A5BF-66FF-C3C8-0DB5-CA28F551872A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B1F5D98C-42C7-F832-6329-624C67C7EED7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45029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49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sz="800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sz="80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pPr/>
              <a:t>‹Nr.›</a:t>
            </a:fld>
            <a:endParaRPr lang="de-DE" sz="800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4D91A35F-0C4B-173C-A703-6F20CAFFA5E0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1"/>
            </p:custDataLst>
          </p:nvPr>
        </p:nvSpPr>
        <p:spPr>
          <a:xfrm>
            <a:off x="4187703" y="938247"/>
            <a:ext cx="7284299" cy="5021926"/>
          </a:xfrm>
          <a:custGeom>
            <a:avLst/>
            <a:gdLst>
              <a:gd name="csX0" fmla="*/ 5765536 w 7408694"/>
              <a:gd name="csY0" fmla="*/ 871442 h 5107686"/>
              <a:gd name="csX1" fmla="*/ 5222611 w 7408694"/>
              <a:gd name="csY1" fmla="*/ 1185767 h 5107686"/>
              <a:gd name="csX2" fmla="*/ 5115455 w 7408694"/>
              <a:gd name="csY2" fmla="*/ 1635824 h 5107686"/>
              <a:gd name="csX3" fmla="*/ 5236899 w 7408694"/>
              <a:gd name="csY3" fmla="*/ 2107311 h 5107686"/>
              <a:gd name="csX4" fmla="*/ 5758392 w 7408694"/>
              <a:gd name="csY4" fmla="*/ 2393061 h 5107686"/>
              <a:gd name="csX5" fmla="*/ 6294174 w 7408694"/>
              <a:gd name="csY5" fmla="*/ 2100167 h 5107686"/>
              <a:gd name="csX6" fmla="*/ 6401330 w 7408694"/>
              <a:gd name="csY6" fmla="*/ 1621536 h 5107686"/>
              <a:gd name="csX7" fmla="*/ 6308461 w 7408694"/>
              <a:gd name="csY7" fmla="*/ 1185767 h 5107686"/>
              <a:gd name="csX8" fmla="*/ 5765536 w 7408694"/>
              <a:gd name="csY8" fmla="*/ 871442 h 5107686"/>
              <a:gd name="csX9" fmla="*/ 1407319 w 7408694"/>
              <a:gd name="csY9" fmla="*/ 49911 h 5107686"/>
              <a:gd name="csX10" fmla="*/ 2300288 w 7408694"/>
              <a:gd name="csY10" fmla="*/ 49911 h 5107686"/>
              <a:gd name="csX11" fmla="*/ 2368106 w 7408694"/>
              <a:gd name="csY11" fmla="*/ 74866 h 5107686"/>
              <a:gd name="csX12" fmla="*/ 2364486 w 7408694"/>
              <a:gd name="csY12" fmla="*/ 149924 h 5107686"/>
              <a:gd name="csX13" fmla="*/ 1171480 w 7408694"/>
              <a:gd name="csY13" fmla="*/ 2828830 h 5107686"/>
              <a:gd name="csX14" fmla="*/ 1171480 w 7408694"/>
              <a:gd name="csY14" fmla="*/ 2857405 h 5107686"/>
              <a:gd name="csX15" fmla="*/ 1192911 w 7408694"/>
              <a:gd name="csY15" fmla="*/ 2871692 h 5107686"/>
              <a:gd name="csX16" fmla="*/ 2278761 w 7408694"/>
              <a:gd name="csY16" fmla="*/ 2871692 h 5107686"/>
              <a:gd name="csX17" fmla="*/ 2314480 w 7408694"/>
              <a:gd name="csY17" fmla="*/ 2835974 h 5107686"/>
              <a:gd name="csX18" fmla="*/ 2314480 w 7408694"/>
              <a:gd name="csY18" fmla="*/ 1950149 h 5107686"/>
              <a:gd name="csX19" fmla="*/ 2339435 w 7408694"/>
              <a:gd name="csY19" fmla="*/ 1889379 h 5107686"/>
              <a:gd name="csX20" fmla="*/ 2400205 w 7408694"/>
              <a:gd name="csY20" fmla="*/ 1864424 h 5107686"/>
              <a:gd name="csX21" fmla="*/ 3236024 w 7408694"/>
              <a:gd name="csY21" fmla="*/ 1864424 h 5107686"/>
              <a:gd name="csX22" fmla="*/ 3296793 w 7408694"/>
              <a:gd name="csY22" fmla="*/ 1889379 h 5107686"/>
              <a:gd name="csX23" fmla="*/ 3321749 w 7408694"/>
              <a:gd name="csY23" fmla="*/ 1950149 h 5107686"/>
              <a:gd name="csX24" fmla="*/ 3321749 w 7408694"/>
              <a:gd name="csY24" fmla="*/ 2835974 h 5107686"/>
              <a:gd name="csX25" fmla="*/ 3357467 w 7408694"/>
              <a:gd name="csY25" fmla="*/ 2871692 h 5107686"/>
              <a:gd name="csX26" fmla="*/ 3664649 w 7408694"/>
              <a:gd name="csY26" fmla="*/ 2871692 h 5107686"/>
              <a:gd name="csX27" fmla="*/ 3725418 w 7408694"/>
              <a:gd name="csY27" fmla="*/ 2896648 h 5107686"/>
              <a:gd name="csX28" fmla="*/ 3750374 w 7408694"/>
              <a:gd name="csY28" fmla="*/ 2957417 h 5107686"/>
              <a:gd name="csX29" fmla="*/ 3750374 w 7408694"/>
              <a:gd name="csY29" fmla="*/ 3678936 h 5107686"/>
              <a:gd name="csX30" fmla="*/ 3725418 w 7408694"/>
              <a:gd name="csY30" fmla="*/ 3739706 h 5107686"/>
              <a:gd name="csX31" fmla="*/ 3664649 w 7408694"/>
              <a:gd name="csY31" fmla="*/ 3764661 h 5107686"/>
              <a:gd name="csX32" fmla="*/ 3357467 w 7408694"/>
              <a:gd name="csY32" fmla="*/ 3764661 h 5107686"/>
              <a:gd name="csX33" fmla="*/ 3321749 w 7408694"/>
              <a:gd name="csY33" fmla="*/ 3800380 h 5107686"/>
              <a:gd name="csX34" fmla="*/ 3321749 w 7408694"/>
              <a:gd name="csY34" fmla="*/ 4964811 h 5107686"/>
              <a:gd name="csX35" fmla="*/ 3296793 w 7408694"/>
              <a:gd name="csY35" fmla="*/ 5025581 h 5107686"/>
              <a:gd name="csX36" fmla="*/ 3236024 w 7408694"/>
              <a:gd name="csY36" fmla="*/ 5050536 h 5107686"/>
              <a:gd name="csX37" fmla="*/ 2400205 w 7408694"/>
              <a:gd name="csY37" fmla="*/ 5050536 h 5107686"/>
              <a:gd name="csX38" fmla="*/ 2339435 w 7408694"/>
              <a:gd name="csY38" fmla="*/ 5025581 h 5107686"/>
              <a:gd name="csX39" fmla="*/ 2314480 w 7408694"/>
              <a:gd name="csY39" fmla="*/ 4964811 h 5107686"/>
              <a:gd name="csX40" fmla="*/ 2314480 w 7408694"/>
              <a:gd name="csY40" fmla="*/ 3800380 h 5107686"/>
              <a:gd name="csX41" fmla="*/ 2278761 w 7408694"/>
              <a:gd name="csY41" fmla="*/ 3764661 h 5107686"/>
              <a:gd name="csX42" fmla="*/ 85725 w 7408694"/>
              <a:gd name="csY42" fmla="*/ 3764661 h 5107686"/>
              <a:gd name="csX43" fmla="*/ 24955 w 7408694"/>
              <a:gd name="csY43" fmla="*/ 3739706 h 5107686"/>
              <a:gd name="csX44" fmla="*/ 0 w 7408694"/>
              <a:gd name="csY44" fmla="*/ 3678936 h 5107686"/>
              <a:gd name="csX45" fmla="*/ 0 w 7408694"/>
              <a:gd name="csY45" fmla="*/ 3107436 h 5107686"/>
              <a:gd name="csX46" fmla="*/ 21431 w 7408694"/>
              <a:gd name="csY46" fmla="*/ 3000280 h 5107686"/>
              <a:gd name="csX47" fmla="*/ 1307306 w 7408694"/>
              <a:gd name="csY47" fmla="*/ 114205 h 5107686"/>
              <a:gd name="csX48" fmla="*/ 1407319 w 7408694"/>
              <a:gd name="csY48" fmla="*/ 49911 h 5107686"/>
              <a:gd name="csX49" fmla="*/ 5758488 w 7408694"/>
              <a:gd name="csY49" fmla="*/ 0 h 5107686"/>
              <a:gd name="csX50" fmla="*/ 6705082 w 7408694"/>
              <a:gd name="csY50" fmla="*/ 253555 h 5107686"/>
              <a:gd name="csX51" fmla="*/ 7287250 w 7408694"/>
              <a:gd name="csY51" fmla="*/ 957263 h 5107686"/>
              <a:gd name="csX52" fmla="*/ 7408694 w 7408694"/>
              <a:gd name="csY52" fmla="*/ 1657350 h 5107686"/>
              <a:gd name="csX53" fmla="*/ 7408599 w 7408694"/>
              <a:gd name="csY53" fmla="*/ 1657255 h 5107686"/>
              <a:gd name="csX54" fmla="*/ 7408599 w 7408694"/>
              <a:gd name="csY54" fmla="*/ 3807524 h 5107686"/>
              <a:gd name="csX55" fmla="*/ 7208574 w 7408694"/>
              <a:gd name="csY55" fmla="*/ 4489704 h 5107686"/>
              <a:gd name="csX56" fmla="*/ 6644217 w 7408694"/>
              <a:gd name="csY56" fmla="*/ 4946904 h 5107686"/>
              <a:gd name="csX57" fmla="*/ 5808399 w 7408694"/>
              <a:gd name="csY57" fmla="*/ 5107686 h 5107686"/>
              <a:gd name="csX58" fmla="*/ 4986867 w 7408694"/>
              <a:gd name="csY58" fmla="*/ 4946904 h 5107686"/>
              <a:gd name="csX59" fmla="*/ 4429655 w 7408694"/>
              <a:gd name="csY59" fmla="*/ 4496848 h 5107686"/>
              <a:gd name="csX60" fmla="*/ 4229630 w 7408694"/>
              <a:gd name="csY60" fmla="*/ 3828955 h 5107686"/>
              <a:gd name="csX61" fmla="*/ 4229630 w 7408694"/>
              <a:gd name="csY61" fmla="*/ 3628930 h 5107686"/>
              <a:gd name="csX62" fmla="*/ 4254585 w 7408694"/>
              <a:gd name="csY62" fmla="*/ 3568160 h 5107686"/>
              <a:gd name="csX63" fmla="*/ 4315355 w 7408694"/>
              <a:gd name="csY63" fmla="*/ 3543205 h 5107686"/>
              <a:gd name="csX64" fmla="*/ 5151174 w 7408694"/>
              <a:gd name="csY64" fmla="*/ 3543205 h 5107686"/>
              <a:gd name="csX65" fmla="*/ 5211943 w 7408694"/>
              <a:gd name="csY65" fmla="*/ 3568160 h 5107686"/>
              <a:gd name="csX66" fmla="*/ 5236899 w 7408694"/>
              <a:gd name="csY66" fmla="*/ 3628930 h 5107686"/>
              <a:gd name="csX67" fmla="*/ 5236899 w 7408694"/>
              <a:gd name="csY67" fmla="*/ 3693224 h 5107686"/>
              <a:gd name="csX68" fmla="*/ 5397681 w 7408694"/>
              <a:gd name="csY68" fmla="*/ 4086130 h 5107686"/>
              <a:gd name="csX69" fmla="*/ 5808399 w 7408694"/>
              <a:gd name="csY69" fmla="*/ 4243293 h 5107686"/>
              <a:gd name="csX70" fmla="*/ 6237024 w 7408694"/>
              <a:gd name="csY70" fmla="*/ 4082510 h 5107686"/>
              <a:gd name="csX71" fmla="*/ 6401330 w 7408694"/>
              <a:gd name="csY71" fmla="*/ 3671792 h 5107686"/>
              <a:gd name="csX72" fmla="*/ 6401330 w 7408694"/>
              <a:gd name="csY72" fmla="*/ 3007424 h 5107686"/>
              <a:gd name="csX73" fmla="*/ 6387042 w 7408694"/>
              <a:gd name="csY73" fmla="*/ 2978849 h 5107686"/>
              <a:gd name="csX74" fmla="*/ 6358467 w 7408694"/>
              <a:gd name="csY74" fmla="*/ 2985992 h 5107686"/>
              <a:gd name="csX75" fmla="*/ 5586942 w 7408694"/>
              <a:gd name="csY75" fmla="*/ 3236024 h 5107686"/>
              <a:gd name="csX76" fmla="*/ 4819037 w 7408694"/>
              <a:gd name="csY76" fmla="*/ 3039618 h 5107686"/>
              <a:gd name="csX77" fmla="*/ 4286780 w 7408694"/>
              <a:gd name="csY77" fmla="*/ 2471738 h 5107686"/>
              <a:gd name="csX78" fmla="*/ 4108186 w 7408694"/>
              <a:gd name="csY78" fmla="*/ 1650206 h 5107686"/>
              <a:gd name="csX79" fmla="*/ 4251061 w 7408694"/>
              <a:gd name="csY79" fmla="*/ 907256 h 5107686"/>
              <a:gd name="csX80" fmla="*/ 4826181 w 7408694"/>
              <a:gd name="csY80" fmla="*/ 242888 h 5107686"/>
              <a:gd name="csX81" fmla="*/ 5758488 w 7408694"/>
              <a:gd name="csY81" fmla="*/ 0 h 510768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</a:cxnLst>
            <a:rect l="l" t="t" r="r" b="b"/>
            <a:pathLst>
              <a:path w="7408694" h="5107686">
                <a:moveTo>
                  <a:pt x="5765536" y="871442"/>
                </a:moveTo>
                <a:cubicBezTo>
                  <a:pt x="5508361" y="871442"/>
                  <a:pt x="5336911" y="976217"/>
                  <a:pt x="5222611" y="1185767"/>
                </a:cubicBezTo>
                <a:cubicBezTo>
                  <a:pt x="5151174" y="1319117"/>
                  <a:pt x="5115455" y="1469136"/>
                  <a:pt x="5115455" y="1635824"/>
                </a:cubicBezTo>
                <a:cubicBezTo>
                  <a:pt x="5115455" y="1816894"/>
                  <a:pt x="5155841" y="1974056"/>
                  <a:pt x="5236899" y="2107311"/>
                </a:cubicBezTo>
                <a:cubicBezTo>
                  <a:pt x="5355866" y="2297811"/>
                  <a:pt x="5529792" y="2393061"/>
                  <a:pt x="5758392" y="2393061"/>
                </a:cubicBezTo>
                <a:cubicBezTo>
                  <a:pt x="6005947" y="2393061"/>
                  <a:pt x="6184541" y="2295525"/>
                  <a:pt x="6294174" y="2100167"/>
                </a:cubicBezTo>
                <a:cubicBezTo>
                  <a:pt x="6365611" y="1976342"/>
                  <a:pt x="6401330" y="1816894"/>
                  <a:pt x="6401330" y="1621536"/>
                </a:cubicBezTo>
                <a:cubicBezTo>
                  <a:pt x="6401330" y="1464374"/>
                  <a:pt x="6370278" y="1319117"/>
                  <a:pt x="6308461" y="1185767"/>
                </a:cubicBezTo>
                <a:cubicBezTo>
                  <a:pt x="6203686" y="976217"/>
                  <a:pt x="6022711" y="871442"/>
                  <a:pt x="5765536" y="871442"/>
                </a:cubicBezTo>
                <a:close/>
                <a:moveTo>
                  <a:pt x="1407319" y="49911"/>
                </a:moveTo>
                <a:lnTo>
                  <a:pt x="2300288" y="49911"/>
                </a:lnTo>
                <a:cubicBezTo>
                  <a:pt x="2333530" y="49911"/>
                  <a:pt x="2356199" y="58293"/>
                  <a:pt x="2368106" y="74866"/>
                </a:cubicBezTo>
                <a:cubicBezTo>
                  <a:pt x="2379917" y="91631"/>
                  <a:pt x="2378774" y="116586"/>
                  <a:pt x="2364486" y="149924"/>
                </a:cubicBezTo>
                <a:lnTo>
                  <a:pt x="1171480" y="2828830"/>
                </a:lnTo>
                <a:cubicBezTo>
                  <a:pt x="1166717" y="2838450"/>
                  <a:pt x="1166717" y="2847880"/>
                  <a:pt x="1171480" y="2857405"/>
                </a:cubicBezTo>
                <a:cubicBezTo>
                  <a:pt x="1176147" y="2867025"/>
                  <a:pt x="1183291" y="2871692"/>
                  <a:pt x="1192911" y="2871692"/>
                </a:cubicBezTo>
                <a:lnTo>
                  <a:pt x="2278761" y="2871692"/>
                </a:lnTo>
                <a:cubicBezTo>
                  <a:pt x="2302574" y="2871692"/>
                  <a:pt x="2314480" y="2859881"/>
                  <a:pt x="2314480" y="2835974"/>
                </a:cubicBezTo>
                <a:lnTo>
                  <a:pt x="2314480" y="1950149"/>
                </a:lnTo>
                <a:cubicBezTo>
                  <a:pt x="2314480" y="1926336"/>
                  <a:pt x="2322767" y="1906143"/>
                  <a:pt x="2339435" y="1889379"/>
                </a:cubicBezTo>
                <a:cubicBezTo>
                  <a:pt x="2356104" y="1872615"/>
                  <a:pt x="2376297" y="1864424"/>
                  <a:pt x="2400205" y="1864424"/>
                </a:cubicBezTo>
                <a:lnTo>
                  <a:pt x="3236024" y="1864424"/>
                </a:lnTo>
                <a:cubicBezTo>
                  <a:pt x="3259836" y="1864424"/>
                  <a:pt x="3280029" y="1872806"/>
                  <a:pt x="3296793" y="1889379"/>
                </a:cubicBezTo>
                <a:cubicBezTo>
                  <a:pt x="3313462" y="1906143"/>
                  <a:pt x="3321749" y="1926336"/>
                  <a:pt x="3321749" y="1950149"/>
                </a:cubicBezTo>
                <a:lnTo>
                  <a:pt x="3321749" y="2835974"/>
                </a:lnTo>
                <a:cubicBezTo>
                  <a:pt x="3321749" y="2859881"/>
                  <a:pt x="3333560" y="2871692"/>
                  <a:pt x="3357467" y="2871692"/>
                </a:cubicBezTo>
                <a:lnTo>
                  <a:pt x="3664649" y="2871692"/>
                </a:lnTo>
                <a:cubicBezTo>
                  <a:pt x="3688461" y="2871692"/>
                  <a:pt x="3708654" y="2880074"/>
                  <a:pt x="3725418" y="2896648"/>
                </a:cubicBezTo>
                <a:cubicBezTo>
                  <a:pt x="3742087" y="2913412"/>
                  <a:pt x="3750374" y="2933605"/>
                  <a:pt x="3750374" y="2957417"/>
                </a:cubicBezTo>
                <a:lnTo>
                  <a:pt x="3750374" y="3678936"/>
                </a:lnTo>
                <a:cubicBezTo>
                  <a:pt x="3750374" y="3702844"/>
                  <a:pt x="3741991" y="3723037"/>
                  <a:pt x="3725418" y="3739706"/>
                </a:cubicBezTo>
                <a:cubicBezTo>
                  <a:pt x="3708845" y="3756374"/>
                  <a:pt x="3688461" y="3764661"/>
                  <a:pt x="3664649" y="3764661"/>
                </a:cubicBezTo>
                <a:lnTo>
                  <a:pt x="3357467" y="3764661"/>
                </a:lnTo>
                <a:cubicBezTo>
                  <a:pt x="3333560" y="3764661"/>
                  <a:pt x="3321749" y="3776567"/>
                  <a:pt x="3321749" y="3800380"/>
                </a:cubicBezTo>
                <a:lnTo>
                  <a:pt x="3321749" y="4964811"/>
                </a:lnTo>
                <a:cubicBezTo>
                  <a:pt x="3321749" y="4988719"/>
                  <a:pt x="3313366" y="5008912"/>
                  <a:pt x="3296793" y="5025581"/>
                </a:cubicBezTo>
                <a:cubicBezTo>
                  <a:pt x="3280220" y="5042250"/>
                  <a:pt x="3259836" y="5050536"/>
                  <a:pt x="3236024" y="5050536"/>
                </a:cubicBezTo>
                <a:lnTo>
                  <a:pt x="2400205" y="5050536"/>
                </a:lnTo>
                <a:cubicBezTo>
                  <a:pt x="2376297" y="5050536"/>
                  <a:pt x="2356104" y="5042250"/>
                  <a:pt x="2339435" y="5025581"/>
                </a:cubicBezTo>
                <a:cubicBezTo>
                  <a:pt x="2322671" y="5008912"/>
                  <a:pt x="2314480" y="4988719"/>
                  <a:pt x="2314480" y="4964811"/>
                </a:cubicBezTo>
                <a:lnTo>
                  <a:pt x="2314480" y="3800380"/>
                </a:lnTo>
                <a:cubicBezTo>
                  <a:pt x="2314480" y="3776567"/>
                  <a:pt x="2302574" y="3764661"/>
                  <a:pt x="2278761" y="3764661"/>
                </a:cubicBezTo>
                <a:lnTo>
                  <a:pt x="85725" y="3764661"/>
                </a:lnTo>
                <a:cubicBezTo>
                  <a:pt x="61817" y="3764661"/>
                  <a:pt x="41624" y="3756374"/>
                  <a:pt x="24955" y="3739706"/>
                </a:cubicBezTo>
                <a:cubicBezTo>
                  <a:pt x="8192" y="3723037"/>
                  <a:pt x="0" y="3702844"/>
                  <a:pt x="0" y="3678936"/>
                </a:cubicBezTo>
                <a:lnTo>
                  <a:pt x="0" y="3107436"/>
                </a:lnTo>
                <a:cubicBezTo>
                  <a:pt x="0" y="3078861"/>
                  <a:pt x="7144" y="3043142"/>
                  <a:pt x="21431" y="3000280"/>
                </a:cubicBezTo>
                <a:lnTo>
                  <a:pt x="1307306" y="114205"/>
                </a:lnTo>
                <a:cubicBezTo>
                  <a:pt x="1326261" y="71342"/>
                  <a:pt x="1359694" y="49911"/>
                  <a:pt x="1407319" y="49911"/>
                </a:cubicBezTo>
                <a:close/>
                <a:moveTo>
                  <a:pt x="5758488" y="0"/>
                </a:moveTo>
                <a:cubicBezTo>
                  <a:pt x="6115675" y="0"/>
                  <a:pt x="6435906" y="84582"/>
                  <a:pt x="6705082" y="253555"/>
                </a:cubicBezTo>
                <a:cubicBezTo>
                  <a:pt x="6974068" y="422624"/>
                  <a:pt x="7168188" y="657225"/>
                  <a:pt x="7287250" y="957263"/>
                </a:cubicBezTo>
                <a:cubicBezTo>
                  <a:pt x="7368213" y="1152620"/>
                  <a:pt x="7408694" y="1385888"/>
                  <a:pt x="7408694" y="1657350"/>
                </a:cubicBezTo>
                <a:lnTo>
                  <a:pt x="7408599" y="1657255"/>
                </a:lnTo>
                <a:lnTo>
                  <a:pt x="7408599" y="3807524"/>
                </a:lnTo>
                <a:cubicBezTo>
                  <a:pt x="7408599" y="4064699"/>
                  <a:pt x="7341828" y="4292156"/>
                  <a:pt x="7208574" y="4489704"/>
                </a:cubicBezTo>
                <a:cubicBezTo>
                  <a:pt x="7075224" y="4687348"/>
                  <a:pt x="6887105" y="4839748"/>
                  <a:pt x="6644217" y="4946904"/>
                </a:cubicBezTo>
                <a:cubicBezTo>
                  <a:pt x="6401330" y="5054060"/>
                  <a:pt x="6122724" y="5107686"/>
                  <a:pt x="5808399" y="5107686"/>
                </a:cubicBezTo>
                <a:cubicBezTo>
                  <a:pt x="5494074" y="5107686"/>
                  <a:pt x="5224992" y="5054156"/>
                  <a:pt x="4986867" y="4946904"/>
                </a:cubicBezTo>
                <a:cubicBezTo>
                  <a:pt x="4748647" y="4839748"/>
                  <a:pt x="4562909" y="4689729"/>
                  <a:pt x="4429655" y="4496848"/>
                </a:cubicBezTo>
                <a:cubicBezTo>
                  <a:pt x="4296305" y="4303967"/>
                  <a:pt x="4229630" y="4081367"/>
                  <a:pt x="4229630" y="3828955"/>
                </a:cubicBezTo>
                <a:lnTo>
                  <a:pt x="4229630" y="3628930"/>
                </a:lnTo>
                <a:cubicBezTo>
                  <a:pt x="4229630" y="3605117"/>
                  <a:pt x="4237916" y="3584924"/>
                  <a:pt x="4254585" y="3568160"/>
                </a:cubicBezTo>
                <a:cubicBezTo>
                  <a:pt x="4271254" y="3551396"/>
                  <a:pt x="4291447" y="3543205"/>
                  <a:pt x="4315355" y="3543205"/>
                </a:cubicBezTo>
                <a:lnTo>
                  <a:pt x="5151174" y="3543205"/>
                </a:lnTo>
                <a:cubicBezTo>
                  <a:pt x="5174986" y="3543205"/>
                  <a:pt x="5195179" y="3551587"/>
                  <a:pt x="5211943" y="3568160"/>
                </a:cubicBezTo>
                <a:cubicBezTo>
                  <a:pt x="5228612" y="3584924"/>
                  <a:pt x="5236899" y="3605117"/>
                  <a:pt x="5236899" y="3628930"/>
                </a:cubicBezTo>
                <a:lnTo>
                  <a:pt x="5236899" y="3693224"/>
                </a:lnTo>
                <a:cubicBezTo>
                  <a:pt x="5236899" y="3850386"/>
                  <a:pt x="5290429" y="3981450"/>
                  <a:pt x="5397681" y="4086130"/>
                </a:cubicBezTo>
                <a:cubicBezTo>
                  <a:pt x="5504837" y="4190905"/>
                  <a:pt x="5641711" y="4243293"/>
                  <a:pt x="5808399" y="4243293"/>
                </a:cubicBezTo>
                <a:cubicBezTo>
                  <a:pt x="5984516" y="4243293"/>
                  <a:pt x="6127391" y="4189762"/>
                  <a:pt x="6237024" y="4082510"/>
                </a:cubicBezTo>
                <a:cubicBezTo>
                  <a:pt x="6346561" y="3975354"/>
                  <a:pt x="6401330" y="3838480"/>
                  <a:pt x="6401330" y="3671792"/>
                </a:cubicBezTo>
                <a:lnTo>
                  <a:pt x="6401330" y="3007424"/>
                </a:lnTo>
                <a:cubicBezTo>
                  <a:pt x="6401330" y="2993136"/>
                  <a:pt x="6396567" y="2983611"/>
                  <a:pt x="6387042" y="2978849"/>
                </a:cubicBezTo>
                <a:cubicBezTo>
                  <a:pt x="6377422" y="2974181"/>
                  <a:pt x="6367992" y="2976467"/>
                  <a:pt x="6358467" y="2985992"/>
                </a:cubicBezTo>
                <a:cubicBezTo>
                  <a:pt x="6163109" y="3152775"/>
                  <a:pt x="5905934" y="3236024"/>
                  <a:pt x="5586942" y="3236024"/>
                </a:cubicBezTo>
                <a:cubicBezTo>
                  <a:pt x="5301192" y="3236024"/>
                  <a:pt x="5045160" y="3170587"/>
                  <a:pt x="4819037" y="3039618"/>
                </a:cubicBezTo>
                <a:cubicBezTo>
                  <a:pt x="4592818" y="2908649"/>
                  <a:pt x="4415367" y="2719388"/>
                  <a:pt x="4286780" y="2471738"/>
                </a:cubicBezTo>
                <a:cubicBezTo>
                  <a:pt x="4167717" y="2247900"/>
                  <a:pt x="4108186" y="1974152"/>
                  <a:pt x="4108186" y="1650206"/>
                </a:cubicBezTo>
                <a:cubicBezTo>
                  <a:pt x="4108186" y="1369219"/>
                  <a:pt x="4155716" y="1121569"/>
                  <a:pt x="4251061" y="907256"/>
                </a:cubicBezTo>
                <a:cubicBezTo>
                  <a:pt x="4370028" y="626269"/>
                  <a:pt x="4561766" y="404812"/>
                  <a:pt x="4826181" y="242888"/>
                </a:cubicBezTo>
                <a:cubicBezTo>
                  <a:pt x="5090499" y="81058"/>
                  <a:pt x="5401300" y="0"/>
                  <a:pt x="575848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A2E2916E-1A77-1E54-A130-3CF5B059469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arbakzent links">
            <a:extLst>
              <a:ext uri="{FF2B5EF4-FFF2-40B4-BE49-F238E27FC236}">
                <a16:creationId xmlns:a16="http://schemas.microsoft.com/office/drawing/2014/main" id="{8C439F76-170E-C9C0-5D9D-594D7410BA0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DD7A5BF-66FF-C3C8-0DB5-CA28F551872A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5" name="Textplatzhalter 6">
            <a:extLst>
              <a:ext uri="{FF2B5EF4-FFF2-40B4-BE49-F238E27FC236}">
                <a16:creationId xmlns:a16="http://schemas.microsoft.com/office/drawing/2014/main" id="{20D27DDB-34DC-0B10-BCB7-CBC8A862D05A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436769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50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D4FD1606-8A4B-C58A-1308-170F162E407A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2"/>
            </p:custDataLst>
          </p:nvPr>
        </p:nvSpPr>
        <p:spPr>
          <a:xfrm>
            <a:off x="4332787" y="938247"/>
            <a:ext cx="7139215" cy="5037358"/>
          </a:xfrm>
          <a:custGeom>
            <a:avLst/>
            <a:gdLst>
              <a:gd name="csX0" fmla="*/ 5571935 w 7279386"/>
              <a:gd name="csY0" fmla="*/ 864584 h 5136261"/>
              <a:gd name="csX1" fmla="*/ 5068253 w 7279386"/>
              <a:gd name="csY1" fmla="*/ 1060990 h 5136261"/>
              <a:gd name="csX2" fmla="*/ 4878895 w 7279386"/>
              <a:gd name="csY2" fmla="*/ 1586008 h 5136261"/>
              <a:gd name="csX3" fmla="*/ 4878895 w 7279386"/>
              <a:gd name="csY3" fmla="*/ 3550539 h 5136261"/>
              <a:gd name="csX4" fmla="*/ 5068253 w 7279386"/>
              <a:gd name="csY4" fmla="*/ 4075557 h 5136261"/>
              <a:gd name="csX5" fmla="*/ 5571935 w 7279386"/>
              <a:gd name="csY5" fmla="*/ 4271963 h 5136261"/>
              <a:gd name="csX6" fmla="*/ 6082665 w 7279386"/>
              <a:gd name="csY6" fmla="*/ 4075557 h 5136261"/>
              <a:gd name="csX7" fmla="*/ 6272022 w 7279386"/>
              <a:gd name="csY7" fmla="*/ 3550539 h 5136261"/>
              <a:gd name="csX8" fmla="*/ 6272022 w 7279386"/>
              <a:gd name="csY8" fmla="*/ 1586008 h 5136261"/>
              <a:gd name="csX9" fmla="*/ 6082665 w 7279386"/>
              <a:gd name="csY9" fmla="*/ 1060990 h 5136261"/>
              <a:gd name="csX10" fmla="*/ 5571935 w 7279386"/>
              <a:gd name="csY10" fmla="*/ 864584 h 5136261"/>
              <a:gd name="csX11" fmla="*/ 92775 w 7279386"/>
              <a:gd name="csY11" fmla="*/ 57150 h 5136261"/>
              <a:gd name="csX12" fmla="*/ 3043142 w 7279386"/>
              <a:gd name="csY12" fmla="*/ 57150 h 5136261"/>
              <a:gd name="csX13" fmla="*/ 3103913 w 7279386"/>
              <a:gd name="csY13" fmla="*/ 82105 h 5136261"/>
              <a:gd name="csX14" fmla="*/ 3128868 w 7279386"/>
              <a:gd name="csY14" fmla="*/ 142875 h 5136261"/>
              <a:gd name="csX15" fmla="*/ 3128868 w 7279386"/>
              <a:gd name="csY15" fmla="*/ 835819 h 5136261"/>
              <a:gd name="csX16" fmla="*/ 3103913 w 7279386"/>
              <a:gd name="csY16" fmla="*/ 896588 h 5136261"/>
              <a:gd name="csX17" fmla="*/ 3043142 w 7279386"/>
              <a:gd name="csY17" fmla="*/ 921544 h 5136261"/>
              <a:gd name="csX18" fmla="*/ 1050036 w 7279386"/>
              <a:gd name="csY18" fmla="*/ 921544 h 5136261"/>
              <a:gd name="csX19" fmla="*/ 1014317 w 7279386"/>
              <a:gd name="csY19" fmla="*/ 957263 h 5136261"/>
              <a:gd name="csX20" fmla="*/ 1007175 w 7279386"/>
              <a:gd name="csY20" fmla="*/ 2014538 h 5136261"/>
              <a:gd name="csX21" fmla="*/ 1050036 w 7279386"/>
              <a:gd name="csY21" fmla="*/ 2035969 h 5136261"/>
              <a:gd name="csX22" fmla="*/ 1792986 w 7279386"/>
              <a:gd name="csY22" fmla="*/ 1828800 h 5136261"/>
              <a:gd name="csX23" fmla="*/ 2668143 w 7279386"/>
              <a:gd name="csY23" fmla="*/ 2082356 h 5136261"/>
              <a:gd name="csX24" fmla="*/ 3200305 w 7279386"/>
              <a:gd name="csY24" fmla="*/ 2778824 h 5136261"/>
              <a:gd name="csX25" fmla="*/ 3307461 w 7279386"/>
              <a:gd name="csY25" fmla="*/ 3457480 h 5136261"/>
              <a:gd name="csX26" fmla="*/ 3307461 w 7279386"/>
              <a:gd name="csY26" fmla="*/ 3457575 h 5136261"/>
              <a:gd name="csX27" fmla="*/ 3193161 w 7279386"/>
              <a:gd name="csY27" fmla="*/ 4114800 h 5136261"/>
              <a:gd name="csX28" fmla="*/ 2614517 w 7279386"/>
              <a:gd name="csY28" fmla="*/ 4839843 h 5136261"/>
              <a:gd name="csX29" fmla="*/ 1642967 w 7279386"/>
              <a:gd name="csY29" fmla="*/ 5107686 h 5136261"/>
              <a:gd name="csX30" fmla="*/ 689324 w 7279386"/>
              <a:gd name="csY30" fmla="*/ 4846892 h 5136261"/>
              <a:gd name="csX31" fmla="*/ 107157 w 7279386"/>
              <a:gd name="csY31" fmla="*/ 4136136 h 5136261"/>
              <a:gd name="csX32" fmla="*/ 0 w 7279386"/>
              <a:gd name="csY32" fmla="*/ 3743230 h 5136261"/>
              <a:gd name="csX33" fmla="*/ 0 w 7279386"/>
              <a:gd name="csY33" fmla="*/ 3728942 h 5136261"/>
              <a:gd name="csX34" fmla="*/ 85725 w 7279386"/>
              <a:gd name="csY34" fmla="*/ 3650361 h 5136261"/>
              <a:gd name="csX35" fmla="*/ 950119 w 7279386"/>
              <a:gd name="csY35" fmla="*/ 3650361 h 5136261"/>
              <a:gd name="csX36" fmla="*/ 1042988 w 7279386"/>
              <a:gd name="csY36" fmla="*/ 3728942 h 5136261"/>
              <a:gd name="csX37" fmla="*/ 1064419 w 7279386"/>
              <a:gd name="csY37" fmla="*/ 3800380 h 5136261"/>
              <a:gd name="csX38" fmla="*/ 1085850 w 7279386"/>
              <a:gd name="csY38" fmla="*/ 3850386 h 5136261"/>
              <a:gd name="csX39" fmla="*/ 1300163 w 7279386"/>
              <a:gd name="csY39" fmla="*/ 4136136 h 5136261"/>
              <a:gd name="csX40" fmla="*/ 1635919 w 7279386"/>
              <a:gd name="csY40" fmla="*/ 4236149 h 5136261"/>
              <a:gd name="csX41" fmla="*/ 1985963 w 7279386"/>
              <a:gd name="csY41" fmla="*/ 4128992 h 5136261"/>
              <a:gd name="csX42" fmla="*/ 2207420 w 7279386"/>
              <a:gd name="csY42" fmla="*/ 3828955 h 5136261"/>
              <a:gd name="csX43" fmla="*/ 2278856 w 7279386"/>
              <a:gd name="csY43" fmla="*/ 3457480 h 5136261"/>
              <a:gd name="csX44" fmla="*/ 2214563 w 7279386"/>
              <a:gd name="csY44" fmla="*/ 3086005 h 5136261"/>
              <a:gd name="csX45" fmla="*/ 2014539 w 7279386"/>
              <a:gd name="csY45" fmla="*/ 2800255 h 5136261"/>
              <a:gd name="csX46" fmla="*/ 1664495 w 7279386"/>
              <a:gd name="csY46" fmla="*/ 2700242 h 5136261"/>
              <a:gd name="csX47" fmla="*/ 1293019 w 7279386"/>
              <a:gd name="csY47" fmla="*/ 2793111 h 5136261"/>
              <a:gd name="csX48" fmla="*/ 1064419 w 7279386"/>
              <a:gd name="csY48" fmla="*/ 3035999 h 5136261"/>
              <a:gd name="csX49" fmla="*/ 971551 w 7279386"/>
              <a:gd name="csY49" fmla="*/ 3107436 h 5136261"/>
              <a:gd name="csX50" fmla="*/ 92775 w 7279386"/>
              <a:gd name="csY50" fmla="*/ 3107436 h 5136261"/>
              <a:gd name="csX51" fmla="*/ 32006 w 7279386"/>
              <a:gd name="csY51" fmla="*/ 3082481 h 5136261"/>
              <a:gd name="csX52" fmla="*/ 7049 w 7279386"/>
              <a:gd name="csY52" fmla="*/ 3021711 h 5136261"/>
              <a:gd name="csX53" fmla="*/ 7049 w 7279386"/>
              <a:gd name="csY53" fmla="*/ 142875 h 5136261"/>
              <a:gd name="csX54" fmla="*/ 32006 w 7279386"/>
              <a:gd name="csY54" fmla="*/ 82105 h 5136261"/>
              <a:gd name="csX55" fmla="*/ 92775 w 7279386"/>
              <a:gd name="csY55" fmla="*/ 57150 h 5136261"/>
              <a:gd name="csX56" fmla="*/ 5571935 w 7279386"/>
              <a:gd name="csY56" fmla="*/ 0 h 5136261"/>
              <a:gd name="csX57" fmla="*/ 6818567 w 7279386"/>
              <a:gd name="csY57" fmla="*/ 435769 h 5136261"/>
              <a:gd name="csX58" fmla="*/ 7279386 w 7279386"/>
              <a:gd name="csY58" fmla="*/ 1614488 h 5136261"/>
              <a:gd name="csX59" fmla="*/ 7279386 w 7279386"/>
              <a:gd name="csY59" fmla="*/ 3500438 h 5136261"/>
              <a:gd name="csX60" fmla="*/ 6818567 w 7279386"/>
              <a:gd name="csY60" fmla="*/ 4696968 h 5136261"/>
              <a:gd name="csX61" fmla="*/ 5571935 w 7279386"/>
              <a:gd name="csY61" fmla="*/ 5136261 h 5136261"/>
              <a:gd name="csX62" fmla="*/ 4328922 w 7279386"/>
              <a:gd name="csY62" fmla="*/ 4696968 h 5136261"/>
              <a:gd name="csX63" fmla="*/ 3871722 w 7279386"/>
              <a:gd name="csY63" fmla="*/ 3500438 h 5136261"/>
              <a:gd name="csX64" fmla="*/ 3871722 w 7279386"/>
              <a:gd name="csY64" fmla="*/ 1614488 h 5136261"/>
              <a:gd name="csX65" fmla="*/ 4328922 w 7279386"/>
              <a:gd name="csY65" fmla="*/ 435769 h 5136261"/>
              <a:gd name="csX66" fmla="*/ 5571935 w 7279386"/>
              <a:gd name="csY66" fmla="*/ 0 h 51362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</a:cxnLst>
            <a:rect l="l" t="t" r="r" b="b"/>
            <a:pathLst>
              <a:path w="7279386" h="5136261">
                <a:moveTo>
                  <a:pt x="5571935" y="864584"/>
                </a:moveTo>
                <a:cubicBezTo>
                  <a:pt x="5357622" y="864584"/>
                  <a:pt x="5194459" y="930116"/>
                  <a:pt x="5068253" y="1060990"/>
                </a:cubicBezTo>
                <a:cubicBezTo>
                  <a:pt x="4942046" y="1192054"/>
                  <a:pt x="4878895" y="1367028"/>
                  <a:pt x="4878895" y="1586008"/>
                </a:cubicBezTo>
                <a:lnTo>
                  <a:pt x="4878895" y="3550539"/>
                </a:lnTo>
                <a:cubicBezTo>
                  <a:pt x="4878895" y="3769614"/>
                  <a:pt x="4941951" y="3944684"/>
                  <a:pt x="5068253" y="4075557"/>
                </a:cubicBezTo>
                <a:cubicBezTo>
                  <a:pt x="5194363" y="4206621"/>
                  <a:pt x="5362289" y="4271963"/>
                  <a:pt x="5571935" y="4271963"/>
                </a:cubicBezTo>
                <a:cubicBezTo>
                  <a:pt x="5781580" y="4271963"/>
                  <a:pt x="5956459" y="4206526"/>
                  <a:pt x="6082665" y="4075557"/>
                </a:cubicBezTo>
                <a:cubicBezTo>
                  <a:pt x="6208776" y="3944588"/>
                  <a:pt x="6272022" y="3769614"/>
                  <a:pt x="6272022" y="3550539"/>
                </a:cubicBezTo>
                <a:lnTo>
                  <a:pt x="6272022" y="1586008"/>
                </a:lnTo>
                <a:cubicBezTo>
                  <a:pt x="6272022" y="1367028"/>
                  <a:pt x="6208871" y="1191959"/>
                  <a:pt x="6082665" y="1060990"/>
                </a:cubicBezTo>
                <a:cubicBezTo>
                  <a:pt x="5956459" y="930021"/>
                  <a:pt x="5786247" y="864584"/>
                  <a:pt x="5571935" y="864584"/>
                </a:cubicBezTo>
                <a:close/>
                <a:moveTo>
                  <a:pt x="92775" y="57150"/>
                </a:moveTo>
                <a:lnTo>
                  <a:pt x="3043142" y="57150"/>
                </a:lnTo>
                <a:cubicBezTo>
                  <a:pt x="3066956" y="57150"/>
                  <a:pt x="3087148" y="65532"/>
                  <a:pt x="3103913" y="82105"/>
                </a:cubicBezTo>
                <a:cubicBezTo>
                  <a:pt x="3120581" y="98870"/>
                  <a:pt x="3128868" y="119063"/>
                  <a:pt x="3128868" y="142875"/>
                </a:cubicBezTo>
                <a:lnTo>
                  <a:pt x="3128868" y="835819"/>
                </a:lnTo>
                <a:cubicBezTo>
                  <a:pt x="3128868" y="859727"/>
                  <a:pt x="3120486" y="879920"/>
                  <a:pt x="3103913" y="896588"/>
                </a:cubicBezTo>
                <a:cubicBezTo>
                  <a:pt x="3087341" y="913257"/>
                  <a:pt x="3066956" y="921544"/>
                  <a:pt x="3043142" y="921544"/>
                </a:cubicBezTo>
                <a:lnTo>
                  <a:pt x="1050036" y="921544"/>
                </a:lnTo>
                <a:cubicBezTo>
                  <a:pt x="1026129" y="921544"/>
                  <a:pt x="1014317" y="933450"/>
                  <a:pt x="1014317" y="957263"/>
                </a:cubicBezTo>
                <a:lnTo>
                  <a:pt x="1007175" y="2014538"/>
                </a:lnTo>
                <a:cubicBezTo>
                  <a:pt x="1007175" y="2047875"/>
                  <a:pt x="1021461" y="2055019"/>
                  <a:pt x="1050036" y="2035969"/>
                </a:cubicBezTo>
                <a:cubicBezTo>
                  <a:pt x="1264349" y="1897856"/>
                  <a:pt x="1511903" y="1828800"/>
                  <a:pt x="1792986" y="1828800"/>
                </a:cubicBezTo>
                <a:cubicBezTo>
                  <a:pt x="2126266" y="1828800"/>
                  <a:pt x="2418017" y="1913382"/>
                  <a:pt x="2668143" y="2082356"/>
                </a:cubicBezTo>
                <a:cubicBezTo>
                  <a:pt x="2918174" y="2251424"/>
                  <a:pt x="3095530" y="2483644"/>
                  <a:pt x="3200305" y="2778824"/>
                </a:cubicBezTo>
                <a:cubicBezTo>
                  <a:pt x="3271742" y="3012186"/>
                  <a:pt x="3307461" y="3238500"/>
                  <a:pt x="3307461" y="3457480"/>
                </a:cubicBezTo>
                <a:lnTo>
                  <a:pt x="3307461" y="3457575"/>
                </a:lnTo>
                <a:cubicBezTo>
                  <a:pt x="3307461" y="3700463"/>
                  <a:pt x="3269267" y="3919538"/>
                  <a:pt x="3193161" y="4114800"/>
                </a:cubicBezTo>
                <a:cubicBezTo>
                  <a:pt x="3083528" y="4419600"/>
                  <a:pt x="2890647" y="4661345"/>
                  <a:pt x="2614517" y="4839843"/>
                </a:cubicBezTo>
                <a:cubicBezTo>
                  <a:pt x="2338292" y="5018437"/>
                  <a:pt x="2014442" y="5107686"/>
                  <a:pt x="1642967" y="5107686"/>
                </a:cubicBezTo>
                <a:cubicBezTo>
                  <a:pt x="1271493" y="5107686"/>
                  <a:pt x="963073" y="5020818"/>
                  <a:pt x="689324" y="4846892"/>
                </a:cubicBezTo>
                <a:cubicBezTo>
                  <a:pt x="415385" y="4673060"/>
                  <a:pt x="221456" y="4436174"/>
                  <a:pt x="107157" y="4136136"/>
                </a:cubicBezTo>
                <a:cubicBezTo>
                  <a:pt x="59531" y="4012311"/>
                  <a:pt x="23813" y="3881438"/>
                  <a:pt x="0" y="3743230"/>
                </a:cubicBezTo>
                <a:lnTo>
                  <a:pt x="0" y="3728942"/>
                </a:lnTo>
                <a:cubicBezTo>
                  <a:pt x="0" y="3676555"/>
                  <a:pt x="28575" y="3650361"/>
                  <a:pt x="85725" y="3650361"/>
                </a:cubicBezTo>
                <a:lnTo>
                  <a:pt x="950119" y="3650361"/>
                </a:lnTo>
                <a:cubicBezTo>
                  <a:pt x="997649" y="3650361"/>
                  <a:pt x="1028700" y="3676555"/>
                  <a:pt x="1042988" y="3728942"/>
                </a:cubicBezTo>
                <a:cubicBezTo>
                  <a:pt x="1047655" y="3757517"/>
                  <a:pt x="1054799" y="3781425"/>
                  <a:pt x="1064419" y="3800380"/>
                </a:cubicBezTo>
                <a:cubicBezTo>
                  <a:pt x="1073944" y="3819430"/>
                  <a:pt x="1081088" y="3836099"/>
                  <a:pt x="1085850" y="3850386"/>
                </a:cubicBezTo>
                <a:cubicBezTo>
                  <a:pt x="1133380" y="3974306"/>
                  <a:pt x="1204818" y="4069461"/>
                  <a:pt x="1300163" y="4136136"/>
                </a:cubicBezTo>
                <a:cubicBezTo>
                  <a:pt x="1395414" y="4202906"/>
                  <a:pt x="1507331" y="4236149"/>
                  <a:pt x="1635919" y="4236149"/>
                </a:cubicBezTo>
                <a:cubicBezTo>
                  <a:pt x="1764506" y="4236149"/>
                  <a:pt x="1885950" y="4200430"/>
                  <a:pt x="1985963" y="4128992"/>
                </a:cubicBezTo>
                <a:cubicBezTo>
                  <a:pt x="2085975" y="4057555"/>
                  <a:pt x="2159794" y="3957542"/>
                  <a:pt x="2207420" y="3828955"/>
                </a:cubicBezTo>
                <a:cubicBezTo>
                  <a:pt x="2254949" y="3733705"/>
                  <a:pt x="2278856" y="3609975"/>
                  <a:pt x="2278856" y="3457480"/>
                </a:cubicBezTo>
                <a:cubicBezTo>
                  <a:pt x="2278856" y="3319367"/>
                  <a:pt x="2257425" y="3195638"/>
                  <a:pt x="2214563" y="3086005"/>
                </a:cubicBezTo>
                <a:cubicBezTo>
                  <a:pt x="2181225" y="2962180"/>
                  <a:pt x="2114550" y="2867025"/>
                  <a:pt x="2014539" y="2800255"/>
                </a:cubicBezTo>
                <a:cubicBezTo>
                  <a:pt x="1914525" y="2733580"/>
                  <a:pt x="1797750" y="2700242"/>
                  <a:pt x="1664495" y="2700242"/>
                </a:cubicBezTo>
                <a:cubicBezTo>
                  <a:pt x="1531239" y="2700242"/>
                  <a:pt x="1407319" y="2731294"/>
                  <a:pt x="1293019" y="2793111"/>
                </a:cubicBezTo>
                <a:cubicBezTo>
                  <a:pt x="1178719" y="2855024"/>
                  <a:pt x="1102519" y="2935986"/>
                  <a:pt x="1064419" y="3035999"/>
                </a:cubicBezTo>
                <a:cubicBezTo>
                  <a:pt x="1050131" y="3083624"/>
                  <a:pt x="1019080" y="3107436"/>
                  <a:pt x="971551" y="3107436"/>
                </a:cubicBezTo>
                <a:lnTo>
                  <a:pt x="92775" y="3107436"/>
                </a:lnTo>
                <a:cubicBezTo>
                  <a:pt x="68867" y="3107436"/>
                  <a:pt x="48673" y="3099149"/>
                  <a:pt x="32006" y="3082481"/>
                </a:cubicBezTo>
                <a:cubicBezTo>
                  <a:pt x="15240" y="3065812"/>
                  <a:pt x="7049" y="3045619"/>
                  <a:pt x="7049" y="3021711"/>
                </a:cubicBezTo>
                <a:lnTo>
                  <a:pt x="7049" y="142875"/>
                </a:lnTo>
                <a:cubicBezTo>
                  <a:pt x="7049" y="119063"/>
                  <a:pt x="15335" y="98870"/>
                  <a:pt x="32006" y="82105"/>
                </a:cubicBezTo>
                <a:cubicBezTo>
                  <a:pt x="48673" y="65342"/>
                  <a:pt x="68867" y="57150"/>
                  <a:pt x="92775" y="57150"/>
                </a:cubicBezTo>
                <a:close/>
                <a:moveTo>
                  <a:pt x="5571935" y="0"/>
                </a:moveTo>
                <a:cubicBezTo>
                  <a:pt x="6095905" y="0"/>
                  <a:pt x="6511290" y="145352"/>
                  <a:pt x="6818567" y="435769"/>
                </a:cubicBezTo>
                <a:cubicBezTo>
                  <a:pt x="7125748" y="726281"/>
                  <a:pt x="7279386" y="1119188"/>
                  <a:pt x="7279386" y="1614488"/>
                </a:cubicBezTo>
                <a:lnTo>
                  <a:pt x="7279386" y="3500438"/>
                </a:lnTo>
                <a:cubicBezTo>
                  <a:pt x="7279386" y="4005263"/>
                  <a:pt x="7125843" y="4404170"/>
                  <a:pt x="6818567" y="4696968"/>
                </a:cubicBezTo>
                <a:cubicBezTo>
                  <a:pt x="6511290" y="4989767"/>
                  <a:pt x="6095810" y="5136261"/>
                  <a:pt x="5571935" y="5136261"/>
                </a:cubicBezTo>
                <a:cubicBezTo>
                  <a:pt x="5048060" y="5136261"/>
                  <a:pt x="4633627" y="4989767"/>
                  <a:pt x="4328922" y="4696968"/>
                </a:cubicBezTo>
                <a:cubicBezTo>
                  <a:pt x="4024122" y="4404074"/>
                  <a:pt x="3871722" y="4005263"/>
                  <a:pt x="3871722" y="3500438"/>
                </a:cubicBezTo>
                <a:lnTo>
                  <a:pt x="3871722" y="1614488"/>
                </a:lnTo>
                <a:cubicBezTo>
                  <a:pt x="3871722" y="1119188"/>
                  <a:pt x="4024122" y="726281"/>
                  <a:pt x="4328922" y="435769"/>
                </a:cubicBezTo>
                <a:cubicBezTo>
                  <a:pt x="4633627" y="145352"/>
                  <a:pt x="5047964" y="0"/>
                  <a:pt x="557193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3184861-FB89-91D3-C331-3BAB353FE7F0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9" name="Textplatzhalter 6">
            <a:extLst>
              <a:ext uri="{FF2B5EF4-FFF2-40B4-BE49-F238E27FC236}">
                <a16:creationId xmlns:a16="http://schemas.microsoft.com/office/drawing/2014/main" id="{A498925F-CC13-104C-8B1A-1F9A643689AD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710164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50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sz="800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sz="80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pPr/>
              <a:t>‹Nr.›</a:t>
            </a:fld>
            <a:endParaRPr lang="de-DE" sz="800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D4FD1606-8A4B-C58A-1308-170F162E407A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1"/>
            </p:custDataLst>
          </p:nvPr>
        </p:nvSpPr>
        <p:spPr>
          <a:xfrm>
            <a:off x="4332787" y="938247"/>
            <a:ext cx="7139215" cy="5037358"/>
          </a:xfrm>
          <a:custGeom>
            <a:avLst/>
            <a:gdLst>
              <a:gd name="csX0" fmla="*/ 5571935 w 7279386"/>
              <a:gd name="csY0" fmla="*/ 864584 h 5136261"/>
              <a:gd name="csX1" fmla="*/ 5068253 w 7279386"/>
              <a:gd name="csY1" fmla="*/ 1060990 h 5136261"/>
              <a:gd name="csX2" fmla="*/ 4878895 w 7279386"/>
              <a:gd name="csY2" fmla="*/ 1586008 h 5136261"/>
              <a:gd name="csX3" fmla="*/ 4878895 w 7279386"/>
              <a:gd name="csY3" fmla="*/ 3550539 h 5136261"/>
              <a:gd name="csX4" fmla="*/ 5068253 w 7279386"/>
              <a:gd name="csY4" fmla="*/ 4075557 h 5136261"/>
              <a:gd name="csX5" fmla="*/ 5571935 w 7279386"/>
              <a:gd name="csY5" fmla="*/ 4271963 h 5136261"/>
              <a:gd name="csX6" fmla="*/ 6082665 w 7279386"/>
              <a:gd name="csY6" fmla="*/ 4075557 h 5136261"/>
              <a:gd name="csX7" fmla="*/ 6272022 w 7279386"/>
              <a:gd name="csY7" fmla="*/ 3550539 h 5136261"/>
              <a:gd name="csX8" fmla="*/ 6272022 w 7279386"/>
              <a:gd name="csY8" fmla="*/ 1586008 h 5136261"/>
              <a:gd name="csX9" fmla="*/ 6082665 w 7279386"/>
              <a:gd name="csY9" fmla="*/ 1060990 h 5136261"/>
              <a:gd name="csX10" fmla="*/ 5571935 w 7279386"/>
              <a:gd name="csY10" fmla="*/ 864584 h 5136261"/>
              <a:gd name="csX11" fmla="*/ 92775 w 7279386"/>
              <a:gd name="csY11" fmla="*/ 57150 h 5136261"/>
              <a:gd name="csX12" fmla="*/ 3043142 w 7279386"/>
              <a:gd name="csY12" fmla="*/ 57150 h 5136261"/>
              <a:gd name="csX13" fmla="*/ 3103913 w 7279386"/>
              <a:gd name="csY13" fmla="*/ 82105 h 5136261"/>
              <a:gd name="csX14" fmla="*/ 3128868 w 7279386"/>
              <a:gd name="csY14" fmla="*/ 142875 h 5136261"/>
              <a:gd name="csX15" fmla="*/ 3128868 w 7279386"/>
              <a:gd name="csY15" fmla="*/ 835819 h 5136261"/>
              <a:gd name="csX16" fmla="*/ 3103913 w 7279386"/>
              <a:gd name="csY16" fmla="*/ 896588 h 5136261"/>
              <a:gd name="csX17" fmla="*/ 3043142 w 7279386"/>
              <a:gd name="csY17" fmla="*/ 921544 h 5136261"/>
              <a:gd name="csX18" fmla="*/ 1050036 w 7279386"/>
              <a:gd name="csY18" fmla="*/ 921544 h 5136261"/>
              <a:gd name="csX19" fmla="*/ 1014317 w 7279386"/>
              <a:gd name="csY19" fmla="*/ 957263 h 5136261"/>
              <a:gd name="csX20" fmla="*/ 1007175 w 7279386"/>
              <a:gd name="csY20" fmla="*/ 2014538 h 5136261"/>
              <a:gd name="csX21" fmla="*/ 1050036 w 7279386"/>
              <a:gd name="csY21" fmla="*/ 2035969 h 5136261"/>
              <a:gd name="csX22" fmla="*/ 1792986 w 7279386"/>
              <a:gd name="csY22" fmla="*/ 1828800 h 5136261"/>
              <a:gd name="csX23" fmla="*/ 2668143 w 7279386"/>
              <a:gd name="csY23" fmla="*/ 2082356 h 5136261"/>
              <a:gd name="csX24" fmla="*/ 3200305 w 7279386"/>
              <a:gd name="csY24" fmla="*/ 2778824 h 5136261"/>
              <a:gd name="csX25" fmla="*/ 3307461 w 7279386"/>
              <a:gd name="csY25" fmla="*/ 3457480 h 5136261"/>
              <a:gd name="csX26" fmla="*/ 3307461 w 7279386"/>
              <a:gd name="csY26" fmla="*/ 3457575 h 5136261"/>
              <a:gd name="csX27" fmla="*/ 3193161 w 7279386"/>
              <a:gd name="csY27" fmla="*/ 4114800 h 5136261"/>
              <a:gd name="csX28" fmla="*/ 2614517 w 7279386"/>
              <a:gd name="csY28" fmla="*/ 4839843 h 5136261"/>
              <a:gd name="csX29" fmla="*/ 1642967 w 7279386"/>
              <a:gd name="csY29" fmla="*/ 5107686 h 5136261"/>
              <a:gd name="csX30" fmla="*/ 689324 w 7279386"/>
              <a:gd name="csY30" fmla="*/ 4846892 h 5136261"/>
              <a:gd name="csX31" fmla="*/ 107157 w 7279386"/>
              <a:gd name="csY31" fmla="*/ 4136136 h 5136261"/>
              <a:gd name="csX32" fmla="*/ 0 w 7279386"/>
              <a:gd name="csY32" fmla="*/ 3743230 h 5136261"/>
              <a:gd name="csX33" fmla="*/ 0 w 7279386"/>
              <a:gd name="csY33" fmla="*/ 3728942 h 5136261"/>
              <a:gd name="csX34" fmla="*/ 85725 w 7279386"/>
              <a:gd name="csY34" fmla="*/ 3650361 h 5136261"/>
              <a:gd name="csX35" fmla="*/ 950119 w 7279386"/>
              <a:gd name="csY35" fmla="*/ 3650361 h 5136261"/>
              <a:gd name="csX36" fmla="*/ 1042988 w 7279386"/>
              <a:gd name="csY36" fmla="*/ 3728942 h 5136261"/>
              <a:gd name="csX37" fmla="*/ 1064419 w 7279386"/>
              <a:gd name="csY37" fmla="*/ 3800380 h 5136261"/>
              <a:gd name="csX38" fmla="*/ 1085850 w 7279386"/>
              <a:gd name="csY38" fmla="*/ 3850386 h 5136261"/>
              <a:gd name="csX39" fmla="*/ 1300163 w 7279386"/>
              <a:gd name="csY39" fmla="*/ 4136136 h 5136261"/>
              <a:gd name="csX40" fmla="*/ 1635919 w 7279386"/>
              <a:gd name="csY40" fmla="*/ 4236149 h 5136261"/>
              <a:gd name="csX41" fmla="*/ 1985963 w 7279386"/>
              <a:gd name="csY41" fmla="*/ 4128992 h 5136261"/>
              <a:gd name="csX42" fmla="*/ 2207420 w 7279386"/>
              <a:gd name="csY42" fmla="*/ 3828955 h 5136261"/>
              <a:gd name="csX43" fmla="*/ 2278856 w 7279386"/>
              <a:gd name="csY43" fmla="*/ 3457480 h 5136261"/>
              <a:gd name="csX44" fmla="*/ 2214563 w 7279386"/>
              <a:gd name="csY44" fmla="*/ 3086005 h 5136261"/>
              <a:gd name="csX45" fmla="*/ 2014539 w 7279386"/>
              <a:gd name="csY45" fmla="*/ 2800255 h 5136261"/>
              <a:gd name="csX46" fmla="*/ 1664495 w 7279386"/>
              <a:gd name="csY46" fmla="*/ 2700242 h 5136261"/>
              <a:gd name="csX47" fmla="*/ 1293019 w 7279386"/>
              <a:gd name="csY47" fmla="*/ 2793111 h 5136261"/>
              <a:gd name="csX48" fmla="*/ 1064419 w 7279386"/>
              <a:gd name="csY48" fmla="*/ 3035999 h 5136261"/>
              <a:gd name="csX49" fmla="*/ 971551 w 7279386"/>
              <a:gd name="csY49" fmla="*/ 3107436 h 5136261"/>
              <a:gd name="csX50" fmla="*/ 92775 w 7279386"/>
              <a:gd name="csY50" fmla="*/ 3107436 h 5136261"/>
              <a:gd name="csX51" fmla="*/ 32006 w 7279386"/>
              <a:gd name="csY51" fmla="*/ 3082481 h 5136261"/>
              <a:gd name="csX52" fmla="*/ 7049 w 7279386"/>
              <a:gd name="csY52" fmla="*/ 3021711 h 5136261"/>
              <a:gd name="csX53" fmla="*/ 7049 w 7279386"/>
              <a:gd name="csY53" fmla="*/ 142875 h 5136261"/>
              <a:gd name="csX54" fmla="*/ 32006 w 7279386"/>
              <a:gd name="csY54" fmla="*/ 82105 h 5136261"/>
              <a:gd name="csX55" fmla="*/ 92775 w 7279386"/>
              <a:gd name="csY55" fmla="*/ 57150 h 5136261"/>
              <a:gd name="csX56" fmla="*/ 5571935 w 7279386"/>
              <a:gd name="csY56" fmla="*/ 0 h 5136261"/>
              <a:gd name="csX57" fmla="*/ 6818567 w 7279386"/>
              <a:gd name="csY57" fmla="*/ 435769 h 5136261"/>
              <a:gd name="csX58" fmla="*/ 7279386 w 7279386"/>
              <a:gd name="csY58" fmla="*/ 1614488 h 5136261"/>
              <a:gd name="csX59" fmla="*/ 7279386 w 7279386"/>
              <a:gd name="csY59" fmla="*/ 3500438 h 5136261"/>
              <a:gd name="csX60" fmla="*/ 6818567 w 7279386"/>
              <a:gd name="csY60" fmla="*/ 4696968 h 5136261"/>
              <a:gd name="csX61" fmla="*/ 5571935 w 7279386"/>
              <a:gd name="csY61" fmla="*/ 5136261 h 5136261"/>
              <a:gd name="csX62" fmla="*/ 4328922 w 7279386"/>
              <a:gd name="csY62" fmla="*/ 4696968 h 5136261"/>
              <a:gd name="csX63" fmla="*/ 3871722 w 7279386"/>
              <a:gd name="csY63" fmla="*/ 3500438 h 5136261"/>
              <a:gd name="csX64" fmla="*/ 3871722 w 7279386"/>
              <a:gd name="csY64" fmla="*/ 1614488 h 5136261"/>
              <a:gd name="csX65" fmla="*/ 4328922 w 7279386"/>
              <a:gd name="csY65" fmla="*/ 435769 h 5136261"/>
              <a:gd name="csX66" fmla="*/ 5571935 w 7279386"/>
              <a:gd name="csY66" fmla="*/ 0 h 51362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</a:cxnLst>
            <a:rect l="l" t="t" r="r" b="b"/>
            <a:pathLst>
              <a:path w="7279386" h="5136261">
                <a:moveTo>
                  <a:pt x="5571935" y="864584"/>
                </a:moveTo>
                <a:cubicBezTo>
                  <a:pt x="5357622" y="864584"/>
                  <a:pt x="5194459" y="930116"/>
                  <a:pt x="5068253" y="1060990"/>
                </a:cubicBezTo>
                <a:cubicBezTo>
                  <a:pt x="4942046" y="1192054"/>
                  <a:pt x="4878895" y="1367028"/>
                  <a:pt x="4878895" y="1586008"/>
                </a:cubicBezTo>
                <a:lnTo>
                  <a:pt x="4878895" y="3550539"/>
                </a:lnTo>
                <a:cubicBezTo>
                  <a:pt x="4878895" y="3769614"/>
                  <a:pt x="4941951" y="3944684"/>
                  <a:pt x="5068253" y="4075557"/>
                </a:cubicBezTo>
                <a:cubicBezTo>
                  <a:pt x="5194363" y="4206621"/>
                  <a:pt x="5362289" y="4271963"/>
                  <a:pt x="5571935" y="4271963"/>
                </a:cubicBezTo>
                <a:cubicBezTo>
                  <a:pt x="5781580" y="4271963"/>
                  <a:pt x="5956459" y="4206526"/>
                  <a:pt x="6082665" y="4075557"/>
                </a:cubicBezTo>
                <a:cubicBezTo>
                  <a:pt x="6208776" y="3944588"/>
                  <a:pt x="6272022" y="3769614"/>
                  <a:pt x="6272022" y="3550539"/>
                </a:cubicBezTo>
                <a:lnTo>
                  <a:pt x="6272022" y="1586008"/>
                </a:lnTo>
                <a:cubicBezTo>
                  <a:pt x="6272022" y="1367028"/>
                  <a:pt x="6208871" y="1191959"/>
                  <a:pt x="6082665" y="1060990"/>
                </a:cubicBezTo>
                <a:cubicBezTo>
                  <a:pt x="5956459" y="930021"/>
                  <a:pt x="5786247" y="864584"/>
                  <a:pt x="5571935" y="864584"/>
                </a:cubicBezTo>
                <a:close/>
                <a:moveTo>
                  <a:pt x="92775" y="57150"/>
                </a:moveTo>
                <a:lnTo>
                  <a:pt x="3043142" y="57150"/>
                </a:lnTo>
                <a:cubicBezTo>
                  <a:pt x="3066956" y="57150"/>
                  <a:pt x="3087148" y="65532"/>
                  <a:pt x="3103913" y="82105"/>
                </a:cubicBezTo>
                <a:cubicBezTo>
                  <a:pt x="3120581" y="98870"/>
                  <a:pt x="3128868" y="119063"/>
                  <a:pt x="3128868" y="142875"/>
                </a:cubicBezTo>
                <a:lnTo>
                  <a:pt x="3128868" y="835819"/>
                </a:lnTo>
                <a:cubicBezTo>
                  <a:pt x="3128868" y="859727"/>
                  <a:pt x="3120486" y="879920"/>
                  <a:pt x="3103913" y="896588"/>
                </a:cubicBezTo>
                <a:cubicBezTo>
                  <a:pt x="3087341" y="913257"/>
                  <a:pt x="3066956" y="921544"/>
                  <a:pt x="3043142" y="921544"/>
                </a:cubicBezTo>
                <a:lnTo>
                  <a:pt x="1050036" y="921544"/>
                </a:lnTo>
                <a:cubicBezTo>
                  <a:pt x="1026129" y="921544"/>
                  <a:pt x="1014317" y="933450"/>
                  <a:pt x="1014317" y="957263"/>
                </a:cubicBezTo>
                <a:lnTo>
                  <a:pt x="1007175" y="2014538"/>
                </a:lnTo>
                <a:cubicBezTo>
                  <a:pt x="1007175" y="2047875"/>
                  <a:pt x="1021461" y="2055019"/>
                  <a:pt x="1050036" y="2035969"/>
                </a:cubicBezTo>
                <a:cubicBezTo>
                  <a:pt x="1264349" y="1897856"/>
                  <a:pt x="1511903" y="1828800"/>
                  <a:pt x="1792986" y="1828800"/>
                </a:cubicBezTo>
                <a:cubicBezTo>
                  <a:pt x="2126266" y="1828800"/>
                  <a:pt x="2418017" y="1913382"/>
                  <a:pt x="2668143" y="2082356"/>
                </a:cubicBezTo>
                <a:cubicBezTo>
                  <a:pt x="2918174" y="2251424"/>
                  <a:pt x="3095530" y="2483644"/>
                  <a:pt x="3200305" y="2778824"/>
                </a:cubicBezTo>
                <a:cubicBezTo>
                  <a:pt x="3271742" y="3012186"/>
                  <a:pt x="3307461" y="3238500"/>
                  <a:pt x="3307461" y="3457480"/>
                </a:cubicBezTo>
                <a:lnTo>
                  <a:pt x="3307461" y="3457575"/>
                </a:lnTo>
                <a:cubicBezTo>
                  <a:pt x="3307461" y="3700463"/>
                  <a:pt x="3269267" y="3919538"/>
                  <a:pt x="3193161" y="4114800"/>
                </a:cubicBezTo>
                <a:cubicBezTo>
                  <a:pt x="3083528" y="4419600"/>
                  <a:pt x="2890647" y="4661345"/>
                  <a:pt x="2614517" y="4839843"/>
                </a:cubicBezTo>
                <a:cubicBezTo>
                  <a:pt x="2338292" y="5018437"/>
                  <a:pt x="2014442" y="5107686"/>
                  <a:pt x="1642967" y="5107686"/>
                </a:cubicBezTo>
                <a:cubicBezTo>
                  <a:pt x="1271493" y="5107686"/>
                  <a:pt x="963073" y="5020818"/>
                  <a:pt x="689324" y="4846892"/>
                </a:cubicBezTo>
                <a:cubicBezTo>
                  <a:pt x="415385" y="4673060"/>
                  <a:pt x="221456" y="4436174"/>
                  <a:pt x="107157" y="4136136"/>
                </a:cubicBezTo>
                <a:cubicBezTo>
                  <a:pt x="59531" y="4012311"/>
                  <a:pt x="23813" y="3881438"/>
                  <a:pt x="0" y="3743230"/>
                </a:cubicBezTo>
                <a:lnTo>
                  <a:pt x="0" y="3728942"/>
                </a:lnTo>
                <a:cubicBezTo>
                  <a:pt x="0" y="3676555"/>
                  <a:pt x="28575" y="3650361"/>
                  <a:pt x="85725" y="3650361"/>
                </a:cubicBezTo>
                <a:lnTo>
                  <a:pt x="950119" y="3650361"/>
                </a:lnTo>
                <a:cubicBezTo>
                  <a:pt x="997649" y="3650361"/>
                  <a:pt x="1028700" y="3676555"/>
                  <a:pt x="1042988" y="3728942"/>
                </a:cubicBezTo>
                <a:cubicBezTo>
                  <a:pt x="1047655" y="3757517"/>
                  <a:pt x="1054799" y="3781425"/>
                  <a:pt x="1064419" y="3800380"/>
                </a:cubicBezTo>
                <a:cubicBezTo>
                  <a:pt x="1073944" y="3819430"/>
                  <a:pt x="1081088" y="3836099"/>
                  <a:pt x="1085850" y="3850386"/>
                </a:cubicBezTo>
                <a:cubicBezTo>
                  <a:pt x="1133380" y="3974306"/>
                  <a:pt x="1204818" y="4069461"/>
                  <a:pt x="1300163" y="4136136"/>
                </a:cubicBezTo>
                <a:cubicBezTo>
                  <a:pt x="1395414" y="4202906"/>
                  <a:pt x="1507331" y="4236149"/>
                  <a:pt x="1635919" y="4236149"/>
                </a:cubicBezTo>
                <a:cubicBezTo>
                  <a:pt x="1764506" y="4236149"/>
                  <a:pt x="1885950" y="4200430"/>
                  <a:pt x="1985963" y="4128992"/>
                </a:cubicBezTo>
                <a:cubicBezTo>
                  <a:pt x="2085975" y="4057555"/>
                  <a:pt x="2159794" y="3957542"/>
                  <a:pt x="2207420" y="3828955"/>
                </a:cubicBezTo>
                <a:cubicBezTo>
                  <a:pt x="2254949" y="3733705"/>
                  <a:pt x="2278856" y="3609975"/>
                  <a:pt x="2278856" y="3457480"/>
                </a:cubicBezTo>
                <a:cubicBezTo>
                  <a:pt x="2278856" y="3319367"/>
                  <a:pt x="2257425" y="3195638"/>
                  <a:pt x="2214563" y="3086005"/>
                </a:cubicBezTo>
                <a:cubicBezTo>
                  <a:pt x="2181225" y="2962180"/>
                  <a:pt x="2114550" y="2867025"/>
                  <a:pt x="2014539" y="2800255"/>
                </a:cubicBezTo>
                <a:cubicBezTo>
                  <a:pt x="1914525" y="2733580"/>
                  <a:pt x="1797750" y="2700242"/>
                  <a:pt x="1664495" y="2700242"/>
                </a:cubicBezTo>
                <a:cubicBezTo>
                  <a:pt x="1531239" y="2700242"/>
                  <a:pt x="1407319" y="2731294"/>
                  <a:pt x="1293019" y="2793111"/>
                </a:cubicBezTo>
                <a:cubicBezTo>
                  <a:pt x="1178719" y="2855024"/>
                  <a:pt x="1102519" y="2935986"/>
                  <a:pt x="1064419" y="3035999"/>
                </a:cubicBezTo>
                <a:cubicBezTo>
                  <a:pt x="1050131" y="3083624"/>
                  <a:pt x="1019080" y="3107436"/>
                  <a:pt x="971551" y="3107436"/>
                </a:cubicBezTo>
                <a:lnTo>
                  <a:pt x="92775" y="3107436"/>
                </a:lnTo>
                <a:cubicBezTo>
                  <a:pt x="68867" y="3107436"/>
                  <a:pt x="48673" y="3099149"/>
                  <a:pt x="32006" y="3082481"/>
                </a:cubicBezTo>
                <a:cubicBezTo>
                  <a:pt x="15240" y="3065812"/>
                  <a:pt x="7049" y="3045619"/>
                  <a:pt x="7049" y="3021711"/>
                </a:cubicBezTo>
                <a:lnTo>
                  <a:pt x="7049" y="142875"/>
                </a:lnTo>
                <a:cubicBezTo>
                  <a:pt x="7049" y="119063"/>
                  <a:pt x="15335" y="98870"/>
                  <a:pt x="32006" y="82105"/>
                </a:cubicBezTo>
                <a:cubicBezTo>
                  <a:pt x="48673" y="65342"/>
                  <a:pt x="68867" y="57150"/>
                  <a:pt x="92775" y="57150"/>
                </a:cubicBezTo>
                <a:close/>
                <a:moveTo>
                  <a:pt x="5571935" y="0"/>
                </a:moveTo>
                <a:cubicBezTo>
                  <a:pt x="6095905" y="0"/>
                  <a:pt x="6511290" y="145352"/>
                  <a:pt x="6818567" y="435769"/>
                </a:cubicBezTo>
                <a:cubicBezTo>
                  <a:pt x="7125748" y="726281"/>
                  <a:pt x="7279386" y="1119188"/>
                  <a:pt x="7279386" y="1614488"/>
                </a:cubicBezTo>
                <a:lnTo>
                  <a:pt x="7279386" y="3500438"/>
                </a:lnTo>
                <a:cubicBezTo>
                  <a:pt x="7279386" y="4005263"/>
                  <a:pt x="7125843" y="4404170"/>
                  <a:pt x="6818567" y="4696968"/>
                </a:cubicBezTo>
                <a:cubicBezTo>
                  <a:pt x="6511290" y="4989767"/>
                  <a:pt x="6095810" y="5136261"/>
                  <a:pt x="5571935" y="5136261"/>
                </a:cubicBezTo>
                <a:cubicBezTo>
                  <a:pt x="5048060" y="5136261"/>
                  <a:pt x="4633627" y="4989767"/>
                  <a:pt x="4328922" y="4696968"/>
                </a:cubicBezTo>
                <a:cubicBezTo>
                  <a:pt x="4024122" y="4404074"/>
                  <a:pt x="3871722" y="4005263"/>
                  <a:pt x="3871722" y="3500438"/>
                </a:cubicBezTo>
                <a:lnTo>
                  <a:pt x="3871722" y="1614488"/>
                </a:lnTo>
                <a:cubicBezTo>
                  <a:pt x="3871722" y="1119188"/>
                  <a:pt x="4024122" y="726281"/>
                  <a:pt x="4328922" y="435769"/>
                </a:cubicBezTo>
                <a:cubicBezTo>
                  <a:pt x="4633627" y="145352"/>
                  <a:pt x="5047964" y="0"/>
                  <a:pt x="557193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C2AEB5D7-D739-3DC5-5ADA-2E0CF08FBD0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arbakzent links">
            <a:extLst>
              <a:ext uri="{FF2B5EF4-FFF2-40B4-BE49-F238E27FC236}">
                <a16:creationId xmlns:a16="http://schemas.microsoft.com/office/drawing/2014/main" id="{A55F211D-511E-A655-6316-4A8E526ACD9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3184861-FB89-91D3-C331-3BAB353FE7F0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5" name="Textplatzhalter 6">
            <a:extLst>
              <a:ext uri="{FF2B5EF4-FFF2-40B4-BE49-F238E27FC236}">
                <a16:creationId xmlns:a16="http://schemas.microsoft.com/office/drawing/2014/main" id="{863DD4CD-9636-E79E-1C0F-8FE8B4C0AFE4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793144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e des Master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E5F28EF2-A365-7570-3606-DE3F28CBF1B6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235927" y="1107831"/>
            <a:ext cx="11720146" cy="464233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0" dirty="0">
                <a:solidFill>
                  <a:schemeClr val="bg1"/>
                </a:solidFill>
              </a:rPr>
              <a:t>Ende des Masters</a:t>
            </a:r>
          </a:p>
        </p:txBody>
      </p:sp>
    </p:spTree>
    <p:extLst>
      <p:ext uri="{BB962C8B-B14F-4D97-AF65-F5344CB8AC3E}">
        <p14:creationId xmlns:p14="http://schemas.microsoft.com/office/powerpoint/2010/main" val="40319663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72E20-BF63-6641-0553-1BDBB534926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AD4D94-CE1F-75A7-9C9A-957CCD7369D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C7F3CD-6C08-AD14-5B20-D803B22AB2E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DC396A-191B-F919-514A-04110F6ADA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73E480-E56C-DF75-51EC-D3880AE0FA01}"/>
              </a:ext>
            </a:extLst>
          </p:cNvPr>
          <p:cNvSpPr>
            <a:spLocks noGrp="1"/>
          </p:cNvSpPr>
          <p:nvPr>
            <p:ph idx="1" hasCustomPrompt="1"/>
            <p:custDataLst>
              <p:tags r:id="rId5"/>
            </p:custDataLst>
          </p:nvPr>
        </p:nvSpPr>
        <p:spPr>
          <a:xfrm>
            <a:off x="720000" y="1674000"/>
            <a:ext cx="5196600" cy="4294800"/>
          </a:xfrm>
        </p:spPr>
        <p:txBody>
          <a:bodyPr/>
          <a:lstStyle/>
          <a:p>
            <a:pPr lvl="0"/>
            <a:r>
              <a:rPr lang="de-DE" dirty="0"/>
              <a:t>Fließtext, 18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Erster Bullet,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Zweiter Bullet, 16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Dritter Bullet, 14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Zwischenüberschrift</a:t>
            </a:r>
          </a:p>
          <a:p>
            <a:pPr lvl="5"/>
            <a:r>
              <a:rPr lang="de-DE" dirty="0"/>
              <a:t>Fließtext, 16 </a:t>
            </a:r>
            <a:r>
              <a:rPr lang="de-DE" dirty="0" err="1"/>
              <a:t>pt</a:t>
            </a:r>
            <a:endParaRPr lang="de-DE" dirty="0"/>
          </a:p>
          <a:p>
            <a:pPr lvl="6"/>
            <a:r>
              <a:rPr lang="de-DE" dirty="0"/>
              <a:t>Erster Bullet, 16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Achte Ebene, 14 </a:t>
            </a:r>
            <a:r>
              <a:rPr lang="de-DE" dirty="0" err="1"/>
              <a:t>pt</a:t>
            </a:r>
            <a:endParaRPr lang="de-DE" dirty="0"/>
          </a:p>
          <a:p>
            <a:pPr lvl="8"/>
            <a:r>
              <a:rPr lang="de-DE" dirty="0"/>
              <a:t>Dritter Bullet, 12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5F2A5FC4-BCD0-0CAE-4B80-0535740D6DD4}"/>
              </a:ext>
            </a:extLst>
          </p:cNvPr>
          <p:cNvSpPr>
            <a:spLocks noGrp="1"/>
          </p:cNvSpPr>
          <p:nvPr>
            <p:ph idx="14" hasCustomPrompt="1"/>
            <p:custDataLst>
              <p:tags r:id="rId6"/>
            </p:custDataLst>
          </p:nvPr>
        </p:nvSpPr>
        <p:spPr>
          <a:xfrm>
            <a:off x="6276601" y="1674000"/>
            <a:ext cx="5196600" cy="4294800"/>
          </a:xfrm>
        </p:spPr>
        <p:txBody>
          <a:bodyPr/>
          <a:lstStyle/>
          <a:p>
            <a:pPr lvl="0"/>
            <a:r>
              <a:rPr lang="de-DE" dirty="0"/>
              <a:t>Fließtext, 18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Erster Bullet,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Zweiter Bullet, 16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Dritter Bullet, 14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Zwischenüberschrift</a:t>
            </a:r>
          </a:p>
          <a:p>
            <a:pPr lvl="5"/>
            <a:r>
              <a:rPr lang="de-DE" dirty="0"/>
              <a:t>Fließtext, 16 </a:t>
            </a:r>
            <a:r>
              <a:rPr lang="de-DE" dirty="0" err="1"/>
              <a:t>pt</a:t>
            </a:r>
            <a:endParaRPr lang="de-DE" dirty="0"/>
          </a:p>
          <a:p>
            <a:pPr lvl="6"/>
            <a:r>
              <a:rPr lang="de-DE" dirty="0"/>
              <a:t>Erster Bullet, 16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Achte Ebene, 14 </a:t>
            </a:r>
            <a:r>
              <a:rPr lang="de-DE" dirty="0" err="1"/>
              <a:t>pt</a:t>
            </a:r>
            <a:endParaRPr lang="de-DE" dirty="0"/>
          </a:p>
          <a:p>
            <a:pPr lvl="8"/>
            <a:r>
              <a:rPr lang="de-DE" dirty="0"/>
              <a:t>Dritter Bullet, 12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2" name="Untertitel 7">
            <a:extLst>
              <a:ext uri="{FF2B5EF4-FFF2-40B4-BE49-F238E27FC236}">
                <a16:creationId xmlns:a16="http://schemas.microsoft.com/office/drawing/2014/main" id="{571730F8-F17B-8B82-D102-C010A7C6E38F}"/>
              </a:ext>
            </a:extLst>
          </p:cNvPr>
          <p:cNvSpPr>
            <a:spLocks noGrp="1"/>
          </p:cNvSpPr>
          <p:nvPr>
            <p:ph type="subTitle" sz="quarter" idx="13"/>
            <p:custDataLst>
              <p:tags r:id="rId7"/>
            </p:custDataLst>
          </p:nvPr>
        </p:nvSpPr>
        <p:spPr>
          <a:xfrm>
            <a:off x="719999" y="1203444"/>
            <a:ext cx="10751276" cy="4705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054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72E20-BF63-6641-0553-1BDBB534926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AD4D94-CE1F-75A7-9C9A-957CCD7369D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C7F3CD-6C08-AD14-5B20-D803B22AB2E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DC396A-191B-F919-514A-04110F6ADA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73E480-E56C-DF75-51EC-D3880AE0FA01}"/>
              </a:ext>
            </a:extLst>
          </p:cNvPr>
          <p:cNvSpPr>
            <a:spLocks noGrp="1"/>
          </p:cNvSpPr>
          <p:nvPr>
            <p:ph idx="1" hasCustomPrompt="1"/>
            <p:custDataLst>
              <p:tags r:id="rId5"/>
            </p:custDataLst>
          </p:nvPr>
        </p:nvSpPr>
        <p:spPr>
          <a:xfrm>
            <a:off x="720000" y="1674000"/>
            <a:ext cx="3344400" cy="4294800"/>
          </a:xfrm>
        </p:spPr>
        <p:txBody>
          <a:bodyPr/>
          <a:lstStyle/>
          <a:p>
            <a:pPr lvl="0"/>
            <a:r>
              <a:rPr lang="de-DE" dirty="0"/>
              <a:t>Fließtext, 18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Erster Bullet,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Zweiter Bullet, 16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Dritter Bullet, 14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Zwischenüberschrift</a:t>
            </a:r>
          </a:p>
          <a:p>
            <a:pPr lvl="5"/>
            <a:r>
              <a:rPr lang="de-DE" dirty="0"/>
              <a:t>Fließtext, 16 </a:t>
            </a:r>
            <a:r>
              <a:rPr lang="de-DE" dirty="0" err="1"/>
              <a:t>pt</a:t>
            </a:r>
            <a:endParaRPr lang="de-DE" dirty="0"/>
          </a:p>
          <a:p>
            <a:pPr lvl="6"/>
            <a:r>
              <a:rPr lang="de-DE" dirty="0"/>
              <a:t>Erster Bullet, 16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Achte Ebene, 14 </a:t>
            </a:r>
            <a:r>
              <a:rPr lang="de-DE" dirty="0" err="1"/>
              <a:t>pt</a:t>
            </a:r>
            <a:endParaRPr lang="de-DE" dirty="0"/>
          </a:p>
          <a:p>
            <a:pPr lvl="8"/>
            <a:r>
              <a:rPr lang="de-DE" dirty="0"/>
              <a:t>Dritter Bullet, 12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E4029E39-CD8B-CA05-810D-4DEA3A35E70B}"/>
              </a:ext>
            </a:extLst>
          </p:cNvPr>
          <p:cNvSpPr>
            <a:spLocks noGrp="1"/>
          </p:cNvSpPr>
          <p:nvPr>
            <p:ph idx="14" hasCustomPrompt="1"/>
            <p:custDataLst>
              <p:tags r:id="rId6"/>
            </p:custDataLst>
          </p:nvPr>
        </p:nvSpPr>
        <p:spPr>
          <a:xfrm>
            <a:off x="4424400" y="1674000"/>
            <a:ext cx="3344400" cy="4294800"/>
          </a:xfrm>
        </p:spPr>
        <p:txBody>
          <a:bodyPr/>
          <a:lstStyle/>
          <a:p>
            <a:pPr lvl="0"/>
            <a:r>
              <a:rPr lang="de-DE" dirty="0"/>
              <a:t>Fließtext, 18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Erster Bullet,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Zweiter Bullet, 16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Dritter Bullet, 14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Zwischenüberschrift</a:t>
            </a:r>
          </a:p>
          <a:p>
            <a:pPr lvl="5"/>
            <a:r>
              <a:rPr lang="de-DE" dirty="0"/>
              <a:t>Fließtext, 16 </a:t>
            </a:r>
            <a:r>
              <a:rPr lang="de-DE" dirty="0" err="1"/>
              <a:t>pt</a:t>
            </a:r>
            <a:endParaRPr lang="de-DE" dirty="0"/>
          </a:p>
          <a:p>
            <a:pPr lvl="6"/>
            <a:r>
              <a:rPr lang="de-DE" dirty="0"/>
              <a:t>Erster Bullet, 16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Achte Ebene, 14 </a:t>
            </a:r>
            <a:r>
              <a:rPr lang="de-DE" dirty="0" err="1"/>
              <a:t>pt</a:t>
            </a:r>
            <a:endParaRPr lang="de-DE" dirty="0"/>
          </a:p>
          <a:p>
            <a:pPr lvl="8"/>
            <a:r>
              <a:rPr lang="de-DE" dirty="0"/>
              <a:t>Dritter Bullet, 12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BE7FF496-72F3-26F0-8012-206E84243D42}"/>
              </a:ext>
            </a:extLst>
          </p:cNvPr>
          <p:cNvSpPr>
            <a:spLocks noGrp="1"/>
          </p:cNvSpPr>
          <p:nvPr>
            <p:ph idx="15" hasCustomPrompt="1"/>
            <p:custDataLst>
              <p:tags r:id="rId7"/>
            </p:custDataLst>
          </p:nvPr>
        </p:nvSpPr>
        <p:spPr>
          <a:xfrm>
            <a:off x="8128801" y="1674000"/>
            <a:ext cx="3344400" cy="4294800"/>
          </a:xfrm>
        </p:spPr>
        <p:txBody>
          <a:bodyPr/>
          <a:lstStyle/>
          <a:p>
            <a:pPr lvl="0"/>
            <a:r>
              <a:rPr lang="de-DE" dirty="0"/>
              <a:t>Fließtext, 18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Erster Bullet,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Zweiter Bullet, 16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Dritter Bullet, 14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Zwischenüberschrift</a:t>
            </a:r>
          </a:p>
          <a:p>
            <a:pPr lvl="5"/>
            <a:r>
              <a:rPr lang="de-DE" dirty="0"/>
              <a:t>Fließtext, 16 </a:t>
            </a:r>
            <a:r>
              <a:rPr lang="de-DE" dirty="0" err="1"/>
              <a:t>pt</a:t>
            </a:r>
            <a:endParaRPr lang="de-DE" dirty="0"/>
          </a:p>
          <a:p>
            <a:pPr lvl="6"/>
            <a:r>
              <a:rPr lang="de-DE" dirty="0"/>
              <a:t>Erster Bullet, 16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Achte Ebene, 14 </a:t>
            </a:r>
            <a:r>
              <a:rPr lang="de-DE" dirty="0" err="1"/>
              <a:t>pt</a:t>
            </a:r>
            <a:endParaRPr lang="de-DE" dirty="0"/>
          </a:p>
          <a:p>
            <a:pPr lvl="8"/>
            <a:r>
              <a:rPr lang="de-DE" dirty="0"/>
              <a:t>Dritter Bullet, 12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4" name="Untertitel 7">
            <a:extLst>
              <a:ext uri="{FF2B5EF4-FFF2-40B4-BE49-F238E27FC236}">
                <a16:creationId xmlns:a16="http://schemas.microsoft.com/office/drawing/2014/main" id="{03FC8842-5C23-3F7F-9391-4F6A089A9006}"/>
              </a:ext>
            </a:extLst>
          </p:cNvPr>
          <p:cNvSpPr>
            <a:spLocks noGrp="1"/>
          </p:cNvSpPr>
          <p:nvPr>
            <p:ph type="subTitle" sz="quarter" idx="13"/>
            <p:custDataLst>
              <p:tags r:id="rId8"/>
            </p:custDataLst>
          </p:nvPr>
        </p:nvSpPr>
        <p:spPr>
          <a:xfrm>
            <a:off x="719999" y="1203444"/>
            <a:ext cx="10751276" cy="4705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8902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72E20-BF63-6641-0553-1BDBB534926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73E480-E56C-DF75-51EC-D3880AE0FA01}"/>
              </a:ext>
            </a:extLst>
          </p:cNvPr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720000" y="1674000"/>
            <a:ext cx="2553300" cy="4294800"/>
          </a:xfrm>
        </p:spPr>
        <p:txBody>
          <a:bodyPr/>
          <a:lstStyle/>
          <a:p>
            <a:pPr lvl="0"/>
            <a:r>
              <a:rPr lang="de-DE" dirty="0"/>
              <a:t>Fließtext, 18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Erster Bullet,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Zweiter Bullet, 16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Dritter Bullet, 14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Zwischenüberschrift</a:t>
            </a:r>
          </a:p>
          <a:p>
            <a:pPr lvl="5"/>
            <a:r>
              <a:rPr lang="de-DE" dirty="0"/>
              <a:t>Fließtext, 16 </a:t>
            </a:r>
            <a:r>
              <a:rPr lang="de-DE" dirty="0" err="1"/>
              <a:t>pt</a:t>
            </a:r>
            <a:endParaRPr lang="de-DE" dirty="0"/>
          </a:p>
          <a:p>
            <a:pPr lvl="6"/>
            <a:r>
              <a:rPr lang="de-DE" dirty="0"/>
              <a:t>Erster Bullet, 16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Achte Ebene, 14 </a:t>
            </a:r>
            <a:r>
              <a:rPr lang="de-DE" dirty="0" err="1"/>
              <a:t>pt</a:t>
            </a:r>
            <a:endParaRPr lang="de-DE" dirty="0"/>
          </a:p>
          <a:p>
            <a:pPr lvl="8"/>
            <a:r>
              <a:rPr lang="de-DE" dirty="0"/>
              <a:t>Dritter Bullet, 12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A53DDAA1-33A8-4217-36A8-FDCD79536817}"/>
              </a:ext>
            </a:extLst>
          </p:cNvPr>
          <p:cNvSpPr>
            <a:spLocks noGrp="1"/>
          </p:cNvSpPr>
          <p:nvPr>
            <p:ph idx="14" hasCustomPrompt="1"/>
            <p:custDataLst>
              <p:tags r:id="rId3"/>
            </p:custDataLst>
          </p:nvPr>
        </p:nvSpPr>
        <p:spPr>
          <a:xfrm>
            <a:off x="3453300" y="1674000"/>
            <a:ext cx="2553300" cy="4294800"/>
          </a:xfrm>
        </p:spPr>
        <p:txBody>
          <a:bodyPr/>
          <a:lstStyle/>
          <a:p>
            <a:pPr lvl="0"/>
            <a:r>
              <a:rPr lang="de-DE" dirty="0"/>
              <a:t>Fließtext, 18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Erster Bullet,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Zweiter Bullet, 16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Dritter Bullet, 14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Zwischenüberschrift</a:t>
            </a:r>
          </a:p>
          <a:p>
            <a:pPr lvl="5"/>
            <a:r>
              <a:rPr lang="de-DE" dirty="0"/>
              <a:t>Fließtext, 16 </a:t>
            </a:r>
            <a:r>
              <a:rPr lang="de-DE" dirty="0" err="1"/>
              <a:t>pt</a:t>
            </a:r>
            <a:endParaRPr lang="de-DE" dirty="0"/>
          </a:p>
          <a:p>
            <a:pPr lvl="6"/>
            <a:r>
              <a:rPr lang="de-DE" dirty="0"/>
              <a:t>Erster Bullet, 16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Achte Ebene, 14 </a:t>
            </a:r>
            <a:r>
              <a:rPr lang="de-DE" dirty="0" err="1"/>
              <a:t>pt</a:t>
            </a:r>
            <a:endParaRPr lang="de-DE" dirty="0"/>
          </a:p>
          <a:p>
            <a:pPr lvl="8"/>
            <a:r>
              <a:rPr lang="de-DE" dirty="0"/>
              <a:t>Dritter Bullet, 12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7B870BD3-7E0E-BC53-064B-3C3A8F59083B}"/>
              </a:ext>
            </a:extLst>
          </p:cNvPr>
          <p:cNvSpPr>
            <a:spLocks noGrp="1"/>
          </p:cNvSpPr>
          <p:nvPr>
            <p:ph idx="15" hasCustomPrompt="1"/>
            <p:custDataLst>
              <p:tags r:id="rId4"/>
            </p:custDataLst>
          </p:nvPr>
        </p:nvSpPr>
        <p:spPr>
          <a:xfrm>
            <a:off x="6186600" y="1674000"/>
            <a:ext cx="2553300" cy="4294800"/>
          </a:xfrm>
        </p:spPr>
        <p:txBody>
          <a:bodyPr/>
          <a:lstStyle/>
          <a:p>
            <a:pPr lvl="0"/>
            <a:r>
              <a:rPr lang="de-DE" dirty="0"/>
              <a:t>Fließtext, 18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Erster Bullet,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Zweiter Bullet, 16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Dritter Bullet, 14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Zwischenüberschrift</a:t>
            </a:r>
          </a:p>
          <a:p>
            <a:pPr lvl="5"/>
            <a:r>
              <a:rPr lang="de-DE" dirty="0"/>
              <a:t>Fließtext, 16 </a:t>
            </a:r>
            <a:r>
              <a:rPr lang="de-DE" dirty="0" err="1"/>
              <a:t>pt</a:t>
            </a:r>
            <a:endParaRPr lang="de-DE" dirty="0"/>
          </a:p>
          <a:p>
            <a:pPr lvl="6"/>
            <a:r>
              <a:rPr lang="de-DE" dirty="0"/>
              <a:t>Erster Bullet, 16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Achte Ebene, 14 </a:t>
            </a:r>
            <a:r>
              <a:rPr lang="de-DE" dirty="0" err="1"/>
              <a:t>pt</a:t>
            </a:r>
            <a:endParaRPr lang="de-DE" dirty="0"/>
          </a:p>
          <a:p>
            <a:pPr lvl="8"/>
            <a:r>
              <a:rPr lang="de-DE" dirty="0"/>
              <a:t>Dritter Bullet, 12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68E8D1AC-EDAA-2A15-32DA-09D06E28BCEA}"/>
              </a:ext>
            </a:extLst>
          </p:cNvPr>
          <p:cNvSpPr>
            <a:spLocks noGrp="1"/>
          </p:cNvSpPr>
          <p:nvPr>
            <p:ph idx="16" hasCustomPrompt="1"/>
            <p:custDataLst>
              <p:tags r:id="rId5"/>
            </p:custDataLst>
          </p:nvPr>
        </p:nvSpPr>
        <p:spPr>
          <a:xfrm>
            <a:off x="8919901" y="1674000"/>
            <a:ext cx="2553300" cy="4294800"/>
          </a:xfrm>
        </p:spPr>
        <p:txBody>
          <a:bodyPr/>
          <a:lstStyle/>
          <a:p>
            <a:pPr lvl="0"/>
            <a:r>
              <a:rPr lang="de-DE" dirty="0"/>
              <a:t>Fließtext, 18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Erster Bullet,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Zweiter Bullet, 16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Dritter Bullet, 14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Zwischenüberschrift</a:t>
            </a:r>
          </a:p>
          <a:p>
            <a:pPr lvl="5"/>
            <a:r>
              <a:rPr lang="de-DE" dirty="0"/>
              <a:t>Fließtext, 16 </a:t>
            </a:r>
            <a:r>
              <a:rPr lang="de-DE" dirty="0" err="1"/>
              <a:t>pt</a:t>
            </a:r>
            <a:endParaRPr lang="de-DE" dirty="0"/>
          </a:p>
          <a:p>
            <a:pPr lvl="6"/>
            <a:r>
              <a:rPr lang="de-DE" dirty="0"/>
              <a:t>Erster Bullet, 16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Achte Ebene, 14 </a:t>
            </a:r>
            <a:r>
              <a:rPr lang="de-DE" dirty="0" err="1"/>
              <a:t>pt</a:t>
            </a:r>
            <a:endParaRPr lang="de-DE" dirty="0"/>
          </a:p>
          <a:p>
            <a:pPr lvl="8"/>
            <a:r>
              <a:rPr lang="de-DE" dirty="0"/>
              <a:t>Dritter Bullet, 12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6" name="Datumsplatzhalter 15">
            <a:extLst>
              <a:ext uri="{FF2B5EF4-FFF2-40B4-BE49-F238E27FC236}">
                <a16:creationId xmlns:a16="http://schemas.microsoft.com/office/drawing/2014/main" id="{AA03BEF8-E731-98F6-F5B7-ED817071EB8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e-DE" sz="800" dirty="0"/>
          </a:p>
        </p:txBody>
      </p:sp>
      <p:sp>
        <p:nvSpPr>
          <p:cNvPr id="17" name="Fußzeilenplatzhalter 16">
            <a:extLst>
              <a:ext uri="{FF2B5EF4-FFF2-40B4-BE49-F238E27FC236}">
                <a16:creationId xmlns:a16="http://schemas.microsoft.com/office/drawing/2014/main" id="{D4EA5A31-51F6-92D8-AE41-3902209784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sz="800" dirty="0"/>
          </a:p>
        </p:txBody>
      </p:sp>
      <p:sp>
        <p:nvSpPr>
          <p:cNvPr id="18" name="Foliennummernplatzhalter 17">
            <a:extLst>
              <a:ext uri="{FF2B5EF4-FFF2-40B4-BE49-F238E27FC236}">
                <a16:creationId xmlns:a16="http://schemas.microsoft.com/office/drawing/2014/main" id="{3A38AE66-E2B3-6B14-1DAF-2E65DB86A5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pPr/>
              <a:t>‹Nr.›</a:t>
            </a:fld>
            <a:endParaRPr lang="de-DE" sz="800" dirty="0"/>
          </a:p>
        </p:txBody>
      </p:sp>
      <p:sp>
        <p:nvSpPr>
          <p:cNvPr id="19" name="Untertitel 7">
            <a:extLst>
              <a:ext uri="{FF2B5EF4-FFF2-40B4-BE49-F238E27FC236}">
                <a16:creationId xmlns:a16="http://schemas.microsoft.com/office/drawing/2014/main" id="{A38050CB-E376-2502-ADDD-9F853473DC6D}"/>
              </a:ext>
            </a:extLst>
          </p:cNvPr>
          <p:cNvSpPr>
            <a:spLocks noGrp="1"/>
          </p:cNvSpPr>
          <p:nvPr>
            <p:ph type="subTitle" sz="quarter" idx="13"/>
            <p:custDataLst>
              <p:tags r:id="rId6"/>
            </p:custDataLst>
          </p:nvPr>
        </p:nvSpPr>
        <p:spPr>
          <a:xfrm>
            <a:off x="719999" y="1203444"/>
            <a:ext cx="10751276" cy="4705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28968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72E20-BF63-6641-0553-1BDBB534926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AD4D94-CE1F-75A7-9C9A-957CCD7369D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C7F3CD-6C08-AD14-5B20-D803B22AB2E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DC396A-191B-F919-514A-04110F6ADA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73E480-E56C-DF75-51EC-D3880AE0FA01}"/>
              </a:ext>
            </a:extLst>
          </p:cNvPr>
          <p:cNvSpPr>
            <a:spLocks noGrp="1"/>
          </p:cNvSpPr>
          <p:nvPr>
            <p:ph idx="1" hasCustomPrompt="1"/>
            <p:custDataLst>
              <p:tags r:id="rId5"/>
            </p:custDataLst>
          </p:nvPr>
        </p:nvSpPr>
        <p:spPr>
          <a:xfrm>
            <a:off x="720000" y="1674000"/>
            <a:ext cx="5196600" cy="1967400"/>
          </a:xfrm>
        </p:spPr>
        <p:txBody>
          <a:bodyPr/>
          <a:lstStyle/>
          <a:p>
            <a:pPr lvl="0"/>
            <a:r>
              <a:rPr lang="de-DE" dirty="0"/>
              <a:t>Fließtext, 18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Erster Bullet,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Zweiter Bullet, 16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Dritter Bullet, 14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Zwischenüberschrift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76F5619-F03A-6D31-7572-3E6139B1ADB5}"/>
              </a:ext>
            </a:extLst>
          </p:cNvPr>
          <p:cNvSpPr>
            <a:spLocks noGrp="1"/>
          </p:cNvSpPr>
          <p:nvPr>
            <p:ph idx="14" hasCustomPrompt="1"/>
            <p:custDataLst>
              <p:tags r:id="rId6"/>
            </p:custDataLst>
          </p:nvPr>
        </p:nvSpPr>
        <p:spPr>
          <a:xfrm>
            <a:off x="6276600" y="1674000"/>
            <a:ext cx="5196600" cy="1967400"/>
          </a:xfrm>
        </p:spPr>
        <p:txBody>
          <a:bodyPr/>
          <a:lstStyle/>
          <a:p>
            <a:pPr lvl="0"/>
            <a:r>
              <a:rPr lang="de-DE" dirty="0"/>
              <a:t>Fließtext, 18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Erster Bullet,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Zweiter Bullet, 16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Dritter Bullet, 14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Zwischenüberschrift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BF9A1A00-B99C-8B50-9FF0-2A3322118880}"/>
              </a:ext>
            </a:extLst>
          </p:cNvPr>
          <p:cNvSpPr>
            <a:spLocks noGrp="1"/>
          </p:cNvSpPr>
          <p:nvPr>
            <p:ph idx="15" hasCustomPrompt="1"/>
            <p:custDataLst>
              <p:tags r:id="rId7"/>
            </p:custDataLst>
          </p:nvPr>
        </p:nvSpPr>
        <p:spPr>
          <a:xfrm>
            <a:off x="720000" y="4001400"/>
            <a:ext cx="5196600" cy="1967400"/>
          </a:xfrm>
        </p:spPr>
        <p:txBody>
          <a:bodyPr/>
          <a:lstStyle/>
          <a:p>
            <a:pPr lvl="0"/>
            <a:r>
              <a:rPr lang="de-DE" dirty="0"/>
              <a:t>Fließtext, 18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Erster Bullet,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Zweiter Bullet, 16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Dritter Bullet, 14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Zwischenüberschrift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96966686-8D4E-A3CB-67E1-E6C76D78F05F}"/>
              </a:ext>
            </a:extLst>
          </p:cNvPr>
          <p:cNvSpPr>
            <a:spLocks noGrp="1"/>
          </p:cNvSpPr>
          <p:nvPr>
            <p:ph idx="16" hasCustomPrompt="1"/>
            <p:custDataLst>
              <p:tags r:id="rId8"/>
            </p:custDataLst>
          </p:nvPr>
        </p:nvSpPr>
        <p:spPr>
          <a:xfrm>
            <a:off x="6276600" y="4001400"/>
            <a:ext cx="5196600" cy="1967400"/>
          </a:xfrm>
        </p:spPr>
        <p:txBody>
          <a:bodyPr/>
          <a:lstStyle/>
          <a:p>
            <a:pPr lvl="0"/>
            <a:r>
              <a:rPr lang="de-DE" dirty="0"/>
              <a:t>Fließtext, 18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Erster Bullet,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Zweiter Bullet, 16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Dritter Bullet, 14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Zwischenüberschrift</a:t>
            </a:r>
          </a:p>
        </p:txBody>
      </p:sp>
      <p:sp>
        <p:nvSpPr>
          <p:cNvPr id="16" name="Untertitel 7">
            <a:extLst>
              <a:ext uri="{FF2B5EF4-FFF2-40B4-BE49-F238E27FC236}">
                <a16:creationId xmlns:a16="http://schemas.microsoft.com/office/drawing/2014/main" id="{90BE3C70-4A51-CEDF-BF8D-AFCD90D26850}"/>
              </a:ext>
            </a:extLst>
          </p:cNvPr>
          <p:cNvSpPr>
            <a:spLocks noGrp="1"/>
          </p:cNvSpPr>
          <p:nvPr>
            <p:ph type="subTitle" sz="quarter" idx="13"/>
            <p:custDataLst>
              <p:tags r:id="rId9"/>
            </p:custDataLst>
          </p:nvPr>
        </p:nvSpPr>
        <p:spPr>
          <a:xfrm>
            <a:off x="719999" y="1203444"/>
            <a:ext cx="10751276" cy="4705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44007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us mi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>
            <a:extLst>
              <a:ext uri="{FF2B5EF4-FFF2-40B4-BE49-F238E27FC236}">
                <a16:creationId xmlns:a16="http://schemas.microsoft.com/office/drawing/2014/main" id="{D6C05787-EB6B-2A76-223F-2639D7EA97A9}"/>
              </a:ext>
            </a:extLst>
          </p:cNvPr>
          <p:cNvSpPr/>
          <p:nvPr userDrawn="1">
            <p:custDataLst>
              <p:tags r:id="rId1"/>
            </p:custDataLst>
          </p:nvPr>
        </p:nvSpPr>
        <p:spPr>
          <a:xfrm>
            <a:off x="6275636" y="1674000"/>
            <a:ext cx="5195638" cy="471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7C8BEBD-9D18-BE63-892E-36FF9709337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719582" y="1674000"/>
            <a:ext cx="5195638" cy="471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272E20-BF63-6641-0553-1BDBB5349265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AD4D94-CE1F-75A7-9C9A-957CCD7369D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C7F3CD-6C08-AD14-5B20-D803B22AB2E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DC396A-191B-F919-514A-04110F6ADA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0" name="Untertitel 7">
            <a:extLst>
              <a:ext uri="{FF2B5EF4-FFF2-40B4-BE49-F238E27FC236}">
                <a16:creationId xmlns:a16="http://schemas.microsoft.com/office/drawing/2014/main" id="{97F375D5-1799-94A6-5813-08776DAF2D07}"/>
              </a:ext>
            </a:extLst>
          </p:cNvPr>
          <p:cNvSpPr>
            <a:spLocks noGrp="1"/>
          </p:cNvSpPr>
          <p:nvPr>
            <p:ph type="subTitle" sz="quarter" idx="13"/>
            <p:custDataLst>
              <p:tags r:id="rId7"/>
            </p:custDataLst>
          </p:nvPr>
        </p:nvSpPr>
        <p:spPr>
          <a:xfrm>
            <a:off x="719999" y="1203444"/>
            <a:ext cx="10751276" cy="4705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73E480-E56C-DF75-51EC-D3880AE0FA01}"/>
              </a:ext>
            </a:extLst>
          </p:cNvPr>
          <p:cNvSpPr>
            <a:spLocks noGrp="1"/>
          </p:cNvSpPr>
          <p:nvPr>
            <p:ph idx="1" hasCustomPrompt="1"/>
            <p:custDataLst>
              <p:tags r:id="rId8"/>
            </p:custDataLst>
          </p:nvPr>
        </p:nvSpPr>
        <p:spPr>
          <a:xfrm>
            <a:off x="719998" y="2145600"/>
            <a:ext cx="5195638" cy="3821813"/>
          </a:xfrm>
          <a:ln>
            <a:solidFill>
              <a:schemeClr val="tx2"/>
            </a:solidFill>
          </a:ln>
        </p:spPr>
        <p:txBody>
          <a:bodyPr lIns="216000" tIns="288000" rIns="216000"/>
          <a:lstStyle/>
          <a:p>
            <a:pPr lvl="0"/>
            <a:r>
              <a:rPr lang="de-DE" dirty="0"/>
              <a:t>Fließtext, 18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Erster Bullet,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Zweiter Bullet, 16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Dritter Bullet, 14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Zwischenüberschrift</a:t>
            </a:r>
          </a:p>
          <a:p>
            <a:pPr lvl="5"/>
            <a:r>
              <a:rPr lang="de-DE" dirty="0"/>
              <a:t>Fließtext, 16 </a:t>
            </a:r>
            <a:r>
              <a:rPr lang="de-DE" dirty="0" err="1"/>
              <a:t>pt</a:t>
            </a:r>
            <a:endParaRPr lang="de-DE" dirty="0"/>
          </a:p>
          <a:p>
            <a:pPr lvl="6"/>
            <a:r>
              <a:rPr lang="de-DE" dirty="0"/>
              <a:t>Erster Bullet, 16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Achte Ebene, 14 </a:t>
            </a:r>
            <a:r>
              <a:rPr lang="de-DE" dirty="0" err="1"/>
              <a:t>pt</a:t>
            </a:r>
            <a:endParaRPr lang="de-DE" dirty="0"/>
          </a:p>
          <a:p>
            <a:pPr lvl="8"/>
            <a:r>
              <a:rPr lang="de-DE" dirty="0"/>
              <a:t>Dritter Bullet, 12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5F2A5FC4-BCD0-0CAE-4B80-0535740D6DD4}"/>
              </a:ext>
            </a:extLst>
          </p:cNvPr>
          <p:cNvSpPr>
            <a:spLocks noGrp="1"/>
          </p:cNvSpPr>
          <p:nvPr>
            <p:ph idx="14" hasCustomPrompt="1"/>
            <p:custDataLst>
              <p:tags r:id="rId9"/>
            </p:custDataLst>
          </p:nvPr>
        </p:nvSpPr>
        <p:spPr>
          <a:xfrm>
            <a:off x="6275636" y="2145600"/>
            <a:ext cx="5195638" cy="3821813"/>
          </a:xfrm>
          <a:ln>
            <a:solidFill>
              <a:schemeClr val="tx2"/>
            </a:solidFill>
          </a:ln>
        </p:spPr>
        <p:txBody>
          <a:bodyPr lIns="216000" tIns="288000" rIns="216000"/>
          <a:lstStyle/>
          <a:p>
            <a:pPr lvl="0"/>
            <a:r>
              <a:rPr lang="de-DE" dirty="0"/>
              <a:t>Fließtext, 18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Erster Bullet,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Zweiter Bullet, 16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Dritter Bullet, 14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Zwischenüberschrift</a:t>
            </a:r>
          </a:p>
          <a:p>
            <a:pPr lvl="5"/>
            <a:r>
              <a:rPr lang="de-DE" dirty="0"/>
              <a:t>Fließtext, 16 </a:t>
            </a:r>
            <a:r>
              <a:rPr lang="de-DE" dirty="0" err="1"/>
              <a:t>pt</a:t>
            </a:r>
            <a:endParaRPr lang="de-DE" dirty="0"/>
          </a:p>
          <a:p>
            <a:pPr lvl="6"/>
            <a:r>
              <a:rPr lang="de-DE" dirty="0"/>
              <a:t>Erster Bullet, 16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Achte Ebene, 14 </a:t>
            </a:r>
            <a:r>
              <a:rPr lang="de-DE" dirty="0" err="1"/>
              <a:t>pt</a:t>
            </a:r>
            <a:endParaRPr lang="de-DE" dirty="0"/>
          </a:p>
          <a:p>
            <a:pPr lvl="8"/>
            <a:r>
              <a:rPr lang="de-DE" dirty="0"/>
              <a:t>Dritter Bullet, 12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6" name="Additionszeichen 15">
            <a:extLst>
              <a:ext uri="{FF2B5EF4-FFF2-40B4-BE49-F238E27FC236}">
                <a16:creationId xmlns:a16="http://schemas.microsoft.com/office/drawing/2014/main" id="{D796D9EB-1040-AA19-6D71-22BBB476D7F4}"/>
              </a:ext>
            </a:extLst>
          </p:cNvPr>
          <p:cNvSpPr/>
          <p:nvPr userDrawn="1"/>
        </p:nvSpPr>
        <p:spPr>
          <a:xfrm>
            <a:off x="3131862" y="1725451"/>
            <a:ext cx="371078" cy="371076"/>
          </a:xfrm>
          <a:prstGeom prst="mathPlus">
            <a:avLst>
              <a:gd name="adj1" fmla="val 905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9A5C3026-453F-503D-5597-7AFC4820ABF9}"/>
              </a:ext>
            </a:extLst>
          </p:cNvPr>
          <p:cNvSpPr/>
          <p:nvPr userDrawn="1">
            <p:custDataLst>
              <p:tags r:id="rId10"/>
            </p:custDataLst>
          </p:nvPr>
        </p:nvSpPr>
        <p:spPr>
          <a:xfrm>
            <a:off x="8741076" y="1892989"/>
            <a:ext cx="268250" cy="3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952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platzhal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E5A35E5-6BDC-B0A9-C339-DD7F99C31994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0" y="1"/>
            <a:ext cx="12191998" cy="6710399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7FF2D40-E0BA-2F95-4072-5071C45591C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6710400"/>
            <a:ext cx="12192000" cy="14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4AF5164-1C43-B5FB-42BC-E87042D7C5A2}"/>
              </a:ext>
            </a:extLst>
          </p:cNvPr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720000" y="0"/>
            <a:ext cx="5413101" cy="5238750"/>
          </a:xfrm>
          <a:solidFill>
            <a:schemeClr val="bg1">
              <a:alpha val="90000"/>
            </a:schemeClr>
          </a:solidFill>
        </p:spPr>
        <p:txBody>
          <a:bodyPr lIns="360000" rIns="360000" bIns="1440000" anchor="b"/>
          <a:lstStyle>
            <a:lvl1pPr algn="l">
              <a:defRPr sz="2800" b="0">
                <a:solidFill>
                  <a:schemeClr val="tx2"/>
                </a:solidFill>
                <a:latin typeface="Barlow SemiBold" panose="00000700000000000000" pitchFamily="2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8EE3371D-D1DD-865D-5A7F-570D367C612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726858" y="3848100"/>
            <a:ext cx="5413101" cy="1390650"/>
          </a:xfrm>
        </p:spPr>
        <p:txBody>
          <a:bodyPr lIns="360000" tIns="72000" rIns="360000"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48A1D4F-933A-FB4C-A0C1-5F7653B43541}"/>
              </a:ext>
            </a:extLst>
          </p:cNvPr>
          <p:cNvSpPr>
            <a:spLocks noGrp="1" noChangeAspect="1"/>
          </p:cNvSpPr>
          <p:nvPr>
            <p:ph type="body" sz="quarter" idx="11"/>
            <p:custDataLst>
              <p:tags r:id="rId5"/>
            </p:custDataLst>
          </p:nvPr>
        </p:nvSpPr>
        <p:spPr>
          <a:xfrm>
            <a:off x="1080000" y="683691"/>
            <a:ext cx="2949014" cy="493200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>
            <a:lvl1pPr>
              <a:buFont typeface="Arial" panose="020B0604020202020204" pitchFamily="34" charset="0"/>
              <a:buNone/>
              <a:defRPr>
                <a:noFill/>
              </a:defRPr>
            </a:lvl1pPr>
            <a:lvl2pPr>
              <a:buNone/>
              <a:defRPr>
                <a:noFill/>
              </a:defRPr>
            </a:lvl2pPr>
            <a:lvl3pPr>
              <a:buNone/>
              <a:defRPr>
                <a:noFill/>
              </a:defRPr>
            </a:lvl3pPr>
            <a:lvl4pPr>
              <a:buNone/>
              <a:defRPr>
                <a:noFill/>
              </a:defRPr>
            </a:lvl4pPr>
            <a:lvl5pPr>
              <a:buFont typeface="Arial" panose="020B0604020202020204" pitchFamily="34" charset="0"/>
              <a:buNone/>
              <a:defRPr>
                <a:noFill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565432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ayou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E5F28EF2-A365-7570-3606-DE3F28CBF1B6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235927" y="1107831"/>
            <a:ext cx="11720146" cy="464233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0" dirty="0">
                <a:solidFill>
                  <a:schemeClr val="bg1"/>
                </a:solidFill>
              </a:rPr>
              <a:t>Text Layouts</a:t>
            </a:r>
          </a:p>
        </p:txBody>
      </p:sp>
    </p:spTree>
    <p:extLst>
      <p:ext uri="{BB962C8B-B14F-4D97-AF65-F5344CB8AC3E}">
        <p14:creationId xmlns:p14="http://schemas.microsoft.com/office/powerpoint/2010/main" val="2691360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72E20-BF63-6641-0553-1BDBB534926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AD4D94-CE1F-75A7-9C9A-957CCD7369D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C7F3CD-6C08-AD14-5B20-D803B22AB2E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DC396A-191B-F919-514A-04110F6ADA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8" name="Textplatzhalter 9">
            <a:extLst>
              <a:ext uri="{FF2B5EF4-FFF2-40B4-BE49-F238E27FC236}">
                <a16:creationId xmlns:a16="http://schemas.microsoft.com/office/drawing/2014/main" id="{D101DE25-D7CF-24D6-76F7-B71BD48B3F96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5"/>
            </p:custDataLst>
          </p:nvPr>
        </p:nvSpPr>
        <p:spPr>
          <a:xfrm>
            <a:off x="720000" y="2144557"/>
            <a:ext cx="5196001" cy="3825419"/>
          </a:xfrm>
          <a:ln>
            <a:solidFill>
              <a:schemeClr val="tx2"/>
            </a:solidFill>
          </a:ln>
        </p:spPr>
        <p:txBody>
          <a:bodyPr lIns="216000" tIns="288000" rIns="216000"/>
          <a:lstStyle/>
          <a:p>
            <a:pPr lvl="0"/>
            <a:r>
              <a:rPr lang="de-DE" dirty="0"/>
              <a:t>Fließtext, 18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Erster Bullet,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Zweiter Bullet, 16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Dritter Bullet, 14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Zwischenüberschrift</a:t>
            </a:r>
          </a:p>
          <a:p>
            <a:pPr lvl="5"/>
            <a:r>
              <a:rPr lang="de-DE" dirty="0"/>
              <a:t>Fließtext, 16 </a:t>
            </a:r>
            <a:r>
              <a:rPr lang="de-DE" dirty="0" err="1"/>
              <a:t>pt</a:t>
            </a:r>
            <a:endParaRPr lang="de-DE" dirty="0"/>
          </a:p>
          <a:p>
            <a:pPr lvl="6"/>
            <a:r>
              <a:rPr lang="de-DE" dirty="0"/>
              <a:t>Erster Bullet, 16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Achte Ebene, 14 </a:t>
            </a:r>
            <a:r>
              <a:rPr lang="de-DE" dirty="0" err="1"/>
              <a:t>pt</a:t>
            </a:r>
            <a:endParaRPr lang="de-DE" dirty="0"/>
          </a:p>
          <a:p>
            <a:pPr lvl="8"/>
            <a:r>
              <a:rPr lang="de-DE" dirty="0"/>
              <a:t>Dritter Bullet, 12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A53BA534-326C-A9E5-5B29-6C83C069F3C9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6"/>
            </p:custDataLst>
          </p:nvPr>
        </p:nvSpPr>
        <p:spPr>
          <a:xfrm>
            <a:off x="6276000" y="2144557"/>
            <a:ext cx="5195274" cy="3825419"/>
          </a:xfrm>
          <a:ln>
            <a:solidFill>
              <a:schemeClr val="tx2"/>
            </a:solidFill>
          </a:ln>
        </p:spPr>
        <p:txBody>
          <a:bodyPr lIns="216000" tIns="288000" rIns="216000"/>
          <a:lstStyle/>
          <a:p>
            <a:pPr lvl="0"/>
            <a:r>
              <a:rPr lang="de-DE" dirty="0"/>
              <a:t>Fließtext, 18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Erster Bullet,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Zweiter Bullet, 16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Dritter Bullet, 14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Zwischenüberschrift</a:t>
            </a:r>
          </a:p>
          <a:p>
            <a:pPr lvl="5"/>
            <a:r>
              <a:rPr lang="de-DE" dirty="0"/>
              <a:t>Fließtext, 16 </a:t>
            </a:r>
            <a:r>
              <a:rPr lang="de-DE" dirty="0" err="1"/>
              <a:t>pt</a:t>
            </a:r>
            <a:endParaRPr lang="de-DE" dirty="0"/>
          </a:p>
          <a:p>
            <a:pPr lvl="6"/>
            <a:r>
              <a:rPr lang="de-DE" dirty="0"/>
              <a:t>Erster Bullet, 16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Achte Ebene, 14 </a:t>
            </a:r>
            <a:r>
              <a:rPr lang="de-DE" dirty="0" err="1"/>
              <a:t>pt</a:t>
            </a:r>
            <a:endParaRPr lang="de-DE" dirty="0"/>
          </a:p>
          <a:p>
            <a:pPr lvl="8"/>
            <a:r>
              <a:rPr lang="de-DE" dirty="0"/>
              <a:t>Dritter Bullet, 12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9E57C6E6-69B2-ED71-6C1B-6E6547B896C3}"/>
              </a:ext>
            </a:extLst>
          </p:cNvPr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719999" y="1674000"/>
            <a:ext cx="5196001" cy="669440"/>
          </a:xfrm>
          <a:custGeom>
            <a:avLst/>
            <a:gdLst>
              <a:gd name="csX0" fmla="*/ 0 w 5411455"/>
              <a:gd name="csY0" fmla="*/ 0 h 669440"/>
              <a:gd name="csX1" fmla="*/ 5411455 w 5411455"/>
              <a:gd name="csY1" fmla="*/ 0 h 669440"/>
              <a:gd name="csX2" fmla="*/ 5411455 w 5411455"/>
              <a:gd name="csY2" fmla="*/ 464693 h 669440"/>
              <a:gd name="csX3" fmla="*/ 2865337 w 5411455"/>
              <a:gd name="csY3" fmla="*/ 464693 h 669440"/>
              <a:gd name="csX4" fmla="*/ 2527555 w 5411455"/>
              <a:gd name="csY4" fmla="*/ 669440 h 669440"/>
              <a:gd name="csX5" fmla="*/ 2527555 w 5411455"/>
              <a:gd name="csY5" fmla="*/ 464693 h 669440"/>
              <a:gd name="csX6" fmla="*/ 0 w 5411455"/>
              <a:gd name="csY6" fmla="*/ 464693 h 6694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5411455" h="669440">
                <a:moveTo>
                  <a:pt x="0" y="0"/>
                </a:moveTo>
                <a:lnTo>
                  <a:pt x="5411455" y="0"/>
                </a:lnTo>
                <a:lnTo>
                  <a:pt x="5411455" y="464693"/>
                </a:lnTo>
                <a:lnTo>
                  <a:pt x="2865337" y="464693"/>
                </a:lnTo>
                <a:lnTo>
                  <a:pt x="2527555" y="669440"/>
                </a:lnTo>
                <a:lnTo>
                  <a:pt x="2527555" y="464693"/>
                </a:lnTo>
                <a:lnTo>
                  <a:pt x="0" y="464693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144000" tIns="0" rIns="144000" bIns="21600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 err="1"/>
              <a:t>Mastertextfjormat</a:t>
            </a:r>
            <a:r>
              <a:rPr lang="de-DE" dirty="0"/>
              <a:t> bearbeiten</a:t>
            </a:r>
          </a:p>
        </p:txBody>
      </p:sp>
      <p:sp>
        <p:nvSpPr>
          <p:cNvPr id="28" name="Textplatzhalter 27">
            <a:extLst>
              <a:ext uri="{FF2B5EF4-FFF2-40B4-BE49-F238E27FC236}">
                <a16:creationId xmlns:a16="http://schemas.microsoft.com/office/drawing/2014/main" id="{107E11FB-A3E7-946B-1E27-CDEAD9CB6DC1}"/>
              </a:ext>
            </a:extLst>
          </p:cNvPr>
          <p:cNvSpPr>
            <a:spLocks noGrp="1"/>
          </p:cNvSpPr>
          <p:nvPr>
            <p:ph type="body" sz="quarter" idx="19"/>
            <p:custDataLst>
              <p:tags r:id="rId8"/>
            </p:custDataLst>
          </p:nvPr>
        </p:nvSpPr>
        <p:spPr>
          <a:xfrm>
            <a:off x="6276001" y="1674000"/>
            <a:ext cx="5195275" cy="669440"/>
          </a:xfrm>
          <a:custGeom>
            <a:avLst/>
            <a:gdLst>
              <a:gd name="csX0" fmla="*/ 0 w 5411455"/>
              <a:gd name="csY0" fmla="*/ 0 h 669440"/>
              <a:gd name="csX1" fmla="*/ 5411455 w 5411455"/>
              <a:gd name="csY1" fmla="*/ 0 h 669440"/>
              <a:gd name="csX2" fmla="*/ 5411455 w 5411455"/>
              <a:gd name="csY2" fmla="*/ 464693 h 669440"/>
              <a:gd name="csX3" fmla="*/ 2865337 w 5411455"/>
              <a:gd name="csY3" fmla="*/ 464693 h 669440"/>
              <a:gd name="csX4" fmla="*/ 2527555 w 5411455"/>
              <a:gd name="csY4" fmla="*/ 669440 h 669440"/>
              <a:gd name="csX5" fmla="*/ 2527555 w 5411455"/>
              <a:gd name="csY5" fmla="*/ 464693 h 669440"/>
              <a:gd name="csX6" fmla="*/ 0 w 5411455"/>
              <a:gd name="csY6" fmla="*/ 464693 h 6694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5411455" h="669440">
                <a:moveTo>
                  <a:pt x="0" y="0"/>
                </a:moveTo>
                <a:lnTo>
                  <a:pt x="5411455" y="0"/>
                </a:lnTo>
                <a:lnTo>
                  <a:pt x="5411455" y="464693"/>
                </a:lnTo>
                <a:lnTo>
                  <a:pt x="2865337" y="464693"/>
                </a:lnTo>
                <a:lnTo>
                  <a:pt x="2527555" y="669440"/>
                </a:lnTo>
                <a:lnTo>
                  <a:pt x="2527555" y="464693"/>
                </a:lnTo>
                <a:lnTo>
                  <a:pt x="0" y="464693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144000" tIns="0" rIns="144000" bIns="21600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Untertitel 7">
            <a:extLst>
              <a:ext uri="{FF2B5EF4-FFF2-40B4-BE49-F238E27FC236}">
                <a16:creationId xmlns:a16="http://schemas.microsoft.com/office/drawing/2014/main" id="{F73EBBC7-CBE6-A7FA-FBE0-B369C9AEAC54}"/>
              </a:ext>
            </a:extLst>
          </p:cNvPr>
          <p:cNvSpPr>
            <a:spLocks noGrp="1"/>
          </p:cNvSpPr>
          <p:nvPr>
            <p:ph type="subTitle" sz="quarter" idx="13"/>
            <p:custDataLst>
              <p:tags r:id="rId9"/>
            </p:custDataLst>
          </p:nvPr>
        </p:nvSpPr>
        <p:spPr>
          <a:xfrm>
            <a:off x="719999" y="1203444"/>
            <a:ext cx="10751276" cy="4705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09119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72E20-BF63-6641-0553-1BDBB534926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AD4D94-CE1F-75A7-9C9A-957CCD7369D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C7F3CD-6C08-AD14-5B20-D803B22AB2E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DC396A-191B-F919-514A-04110F6ADA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3" name="Textplatzhalter 22">
            <a:extLst>
              <a:ext uri="{FF2B5EF4-FFF2-40B4-BE49-F238E27FC236}">
                <a16:creationId xmlns:a16="http://schemas.microsoft.com/office/drawing/2014/main" id="{84C979DB-ED4D-54F7-AD24-C5412B3C268A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>
          <a:xfrm>
            <a:off x="720000" y="1674000"/>
            <a:ext cx="3343759" cy="669440"/>
          </a:xfrm>
          <a:custGeom>
            <a:avLst/>
            <a:gdLst>
              <a:gd name="csX0" fmla="*/ 0 w 3511637"/>
              <a:gd name="csY0" fmla="*/ 0 h 669440"/>
              <a:gd name="csX1" fmla="*/ 3511637 w 3511637"/>
              <a:gd name="csY1" fmla="*/ 0 h 669440"/>
              <a:gd name="csX2" fmla="*/ 3511637 w 3511637"/>
              <a:gd name="csY2" fmla="*/ 464693 h 669440"/>
              <a:gd name="csX3" fmla="*/ 1915428 w 3511637"/>
              <a:gd name="csY3" fmla="*/ 464693 h 669440"/>
              <a:gd name="csX4" fmla="*/ 1577646 w 3511637"/>
              <a:gd name="csY4" fmla="*/ 669440 h 669440"/>
              <a:gd name="csX5" fmla="*/ 1577646 w 3511637"/>
              <a:gd name="csY5" fmla="*/ 464693 h 669440"/>
              <a:gd name="csX6" fmla="*/ 0 w 3511637"/>
              <a:gd name="csY6" fmla="*/ 464693 h 6694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511637" h="669440">
                <a:moveTo>
                  <a:pt x="0" y="0"/>
                </a:moveTo>
                <a:lnTo>
                  <a:pt x="3511637" y="0"/>
                </a:lnTo>
                <a:lnTo>
                  <a:pt x="3511637" y="464693"/>
                </a:lnTo>
                <a:lnTo>
                  <a:pt x="1915428" y="464693"/>
                </a:lnTo>
                <a:lnTo>
                  <a:pt x="1577646" y="669440"/>
                </a:lnTo>
                <a:lnTo>
                  <a:pt x="1577646" y="464693"/>
                </a:lnTo>
                <a:lnTo>
                  <a:pt x="0" y="464693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144000" tIns="0" rIns="144000" bIns="21600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B3E334ED-ABDD-8AEF-A5B7-10F119327C2E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6"/>
            </p:custDataLst>
          </p:nvPr>
        </p:nvSpPr>
        <p:spPr>
          <a:xfrm>
            <a:off x="4423759" y="1674000"/>
            <a:ext cx="3343759" cy="669440"/>
          </a:xfrm>
          <a:custGeom>
            <a:avLst/>
            <a:gdLst>
              <a:gd name="csX0" fmla="*/ 0 w 3511637"/>
              <a:gd name="csY0" fmla="*/ 0 h 669440"/>
              <a:gd name="csX1" fmla="*/ 3511637 w 3511637"/>
              <a:gd name="csY1" fmla="*/ 0 h 669440"/>
              <a:gd name="csX2" fmla="*/ 3511637 w 3511637"/>
              <a:gd name="csY2" fmla="*/ 464693 h 669440"/>
              <a:gd name="csX3" fmla="*/ 1915428 w 3511637"/>
              <a:gd name="csY3" fmla="*/ 464693 h 669440"/>
              <a:gd name="csX4" fmla="*/ 1577646 w 3511637"/>
              <a:gd name="csY4" fmla="*/ 669440 h 669440"/>
              <a:gd name="csX5" fmla="*/ 1577646 w 3511637"/>
              <a:gd name="csY5" fmla="*/ 464693 h 669440"/>
              <a:gd name="csX6" fmla="*/ 0 w 3511637"/>
              <a:gd name="csY6" fmla="*/ 464693 h 6694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511637" h="669440">
                <a:moveTo>
                  <a:pt x="0" y="0"/>
                </a:moveTo>
                <a:lnTo>
                  <a:pt x="3511637" y="0"/>
                </a:lnTo>
                <a:lnTo>
                  <a:pt x="3511637" y="464693"/>
                </a:lnTo>
                <a:lnTo>
                  <a:pt x="1915428" y="464693"/>
                </a:lnTo>
                <a:lnTo>
                  <a:pt x="1577646" y="669440"/>
                </a:lnTo>
                <a:lnTo>
                  <a:pt x="1577646" y="464693"/>
                </a:lnTo>
                <a:lnTo>
                  <a:pt x="0" y="464693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144000" tIns="0" rIns="144000" bIns="21600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platzhalter 24">
            <a:extLst>
              <a:ext uri="{FF2B5EF4-FFF2-40B4-BE49-F238E27FC236}">
                <a16:creationId xmlns:a16="http://schemas.microsoft.com/office/drawing/2014/main" id="{7ADFA912-9EF8-DC6A-321A-5BD2168AA878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7"/>
            </p:custDataLst>
          </p:nvPr>
        </p:nvSpPr>
        <p:spPr>
          <a:xfrm>
            <a:off x="8127518" y="1674000"/>
            <a:ext cx="3343759" cy="669440"/>
          </a:xfrm>
          <a:custGeom>
            <a:avLst/>
            <a:gdLst>
              <a:gd name="csX0" fmla="*/ 0 w 3511637"/>
              <a:gd name="csY0" fmla="*/ 0 h 669440"/>
              <a:gd name="csX1" fmla="*/ 3511637 w 3511637"/>
              <a:gd name="csY1" fmla="*/ 0 h 669440"/>
              <a:gd name="csX2" fmla="*/ 3511637 w 3511637"/>
              <a:gd name="csY2" fmla="*/ 464693 h 669440"/>
              <a:gd name="csX3" fmla="*/ 1915428 w 3511637"/>
              <a:gd name="csY3" fmla="*/ 464693 h 669440"/>
              <a:gd name="csX4" fmla="*/ 1577646 w 3511637"/>
              <a:gd name="csY4" fmla="*/ 669440 h 669440"/>
              <a:gd name="csX5" fmla="*/ 1577646 w 3511637"/>
              <a:gd name="csY5" fmla="*/ 464693 h 669440"/>
              <a:gd name="csX6" fmla="*/ 0 w 3511637"/>
              <a:gd name="csY6" fmla="*/ 464693 h 6694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511637" h="669440">
                <a:moveTo>
                  <a:pt x="0" y="0"/>
                </a:moveTo>
                <a:lnTo>
                  <a:pt x="3511637" y="0"/>
                </a:lnTo>
                <a:lnTo>
                  <a:pt x="3511637" y="464693"/>
                </a:lnTo>
                <a:lnTo>
                  <a:pt x="1915428" y="464693"/>
                </a:lnTo>
                <a:lnTo>
                  <a:pt x="1577646" y="669440"/>
                </a:lnTo>
                <a:lnTo>
                  <a:pt x="1577646" y="464693"/>
                </a:lnTo>
                <a:lnTo>
                  <a:pt x="0" y="464693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144000" tIns="0" rIns="144000" bIns="21600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6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Untertitel 7">
            <a:extLst>
              <a:ext uri="{FF2B5EF4-FFF2-40B4-BE49-F238E27FC236}">
                <a16:creationId xmlns:a16="http://schemas.microsoft.com/office/drawing/2014/main" id="{802A646D-44AA-54B4-6964-4401C3FD0517}"/>
              </a:ext>
            </a:extLst>
          </p:cNvPr>
          <p:cNvSpPr>
            <a:spLocks noGrp="1"/>
          </p:cNvSpPr>
          <p:nvPr>
            <p:ph type="subTitle" sz="quarter" idx="13"/>
            <p:custDataLst>
              <p:tags r:id="rId8"/>
            </p:custDataLst>
          </p:nvPr>
        </p:nvSpPr>
        <p:spPr>
          <a:xfrm>
            <a:off x="719999" y="1203444"/>
            <a:ext cx="10751276" cy="4705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101DE25-D7CF-24D6-76F7-B71BD48B3F96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720000" y="2144556"/>
            <a:ext cx="3343759" cy="3824244"/>
          </a:xfrm>
          <a:ln>
            <a:solidFill>
              <a:schemeClr val="tx2"/>
            </a:solidFill>
          </a:ln>
        </p:spPr>
        <p:txBody>
          <a:bodyPr lIns="216000" tIns="288000" rIns="216000"/>
          <a:lstStyle/>
          <a:p>
            <a:pPr lvl="0"/>
            <a:r>
              <a:rPr lang="de-DE" dirty="0"/>
              <a:t>Fließtext, 18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Erster Bullet,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Zweiter Bullet, 16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Dritter Bullet, 14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Zwischenüberschrift</a:t>
            </a:r>
          </a:p>
          <a:p>
            <a:pPr lvl="5"/>
            <a:r>
              <a:rPr lang="de-DE" dirty="0"/>
              <a:t>Fließtext, 16 </a:t>
            </a:r>
            <a:r>
              <a:rPr lang="de-DE" dirty="0" err="1"/>
              <a:t>pt</a:t>
            </a:r>
            <a:endParaRPr lang="de-DE" dirty="0"/>
          </a:p>
          <a:p>
            <a:pPr lvl="6"/>
            <a:r>
              <a:rPr lang="de-DE" dirty="0"/>
              <a:t>Erster Bullet, 16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Achte Ebene, 14 </a:t>
            </a:r>
            <a:r>
              <a:rPr lang="de-DE" dirty="0" err="1"/>
              <a:t>pt</a:t>
            </a:r>
            <a:endParaRPr lang="de-DE" dirty="0"/>
          </a:p>
          <a:p>
            <a:pPr lvl="8"/>
            <a:r>
              <a:rPr lang="de-DE" dirty="0"/>
              <a:t>Dritter Bullet, 12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" name="Textplatzhalter 9">
            <a:extLst>
              <a:ext uri="{FF2B5EF4-FFF2-40B4-BE49-F238E27FC236}">
                <a16:creationId xmlns:a16="http://schemas.microsoft.com/office/drawing/2014/main" id="{D5177192-9D67-B2BA-66C1-9FF37AABF3AE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10"/>
            </p:custDataLst>
          </p:nvPr>
        </p:nvSpPr>
        <p:spPr>
          <a:xfrm>
            <a:off x="4423759" y="2144556"/>
            <a:ext cx="3343759" cy="3824244"/>
          </a:xfrm>
          <a:ln>
            <a:solidFill>
              <a:schemeClr val="tx2"/>
            </a:solidFill>
          </a:ln>
        </p:spPr>
        <p:txBody>
          <a:bodyPr lIns="216000" tIns="288000" rIns="216000"/>
          <a:lstStyle/>
          <a:p>
            <a:pPr lvl="0"/>
            <a:r>
              <a:rPr lang="de-DE" dirty="0"/>
              <a:t>Fließtext, 18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Erster Bullet,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Zweiter Bullet, 16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Dritter Bullet, 14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Zwischenüberschrift</a:t>
            </a:r>
          </a:p>
          <a:p>
            <a:pPr lvl="5"/>
            <a:r>
              <a:rPr lang="de-DE" dirty="0"/>
              <a:t>Fließtext, 16 </a:t>
            </a:r>
            <a:r>
              <a:rPr lang="de-DE" dirty="0" err="1"/>
              <a:t>pt</a:t>
            </a:r>
            <a:endParaRPr lang="de-DE" dirty="0"/>
          </a:p>
          <a:p>
            <a:pPr lvl="6"/>
            <a:r>
              <a:rPr lang="de-DE" dirty="0"/>
              <a:t>Erster Bullet, 16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Achte Ebene, 14 </a:t>
            </a:r>
            <a:r>
              <a:rPr lang="de-DE" dirty="0" err="1"/>
              <a:t>pt</a:t>
            </a:r>
            <a:endParaRPr lang="de-DE" dirty="0"/>
          </a:p>
          <a:p>
            <a:pPr lvl="8"/>
            <a:r>
              <a:rPr lang="de-DE" dirty="0"/>
              <a:t>Dritter Bullet, 12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7" name="Textplatzhalter 9">
            <a:extLst>
              <a:ext uri="{FF2B5EF4-FFF2-40B4-BE49-F238E27FC236}">
                <a16:creationId xmlns:a16="http://schemas.microsoft.com/office/drawing/2014/main" id="{AE5B3A36-0F79-D54B-3710-AEB8F4FD8CF3}"/>
              </a:ext>
            </a:extLst>
          </p:cNvPr>
          <p:cNvSpPr>
            <a:spLocks noGrp="1"/>
          </p:cNvSpPr>
          <p:nvPr>
            <p:ph type="body" sz="quarter" idx="21" hasCustomPrompt="1"/>
            <p:custDataLst>
              <p:tags r:id="rId11"/>
            </p:custDataLst>
          </p:nvPr>
        </p:nvSpPr>
        <p:spPr>
          <a:xfrm>
            <a:off x="8127518" y="2144556"/>
            <a:ext cx="3343759" cy="3824244"/>
          </a:xfrm>
          <a:ln>
            <a:solidFill>
              <a:schemeClr val="tx2"/>
            </a:solidFill>
          </a:ln>
        </p:spPr>
        <p:txBody>
          <a:bodyPr lIns="216000" tIns="288000" rIns="216000"/>
          <a:lstStyle/>
          <a:p>
            <a:pPr lvl="0"/>
            <a:r>
              <a:rPr lang="de-DE" dirty="0"/>
              <a:t>Fließtext, 18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Erster Bullet,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Zweiter Bullet, 16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Dritter Bullet, 14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Zwischenüberschrift</a:t>
            </a:r>
          </a:p>
          <a:p>
            <a:pPr lvl="5"/>
            <a:r>
              <a:rPr lang="de-DE" dirty="0"/>
              <a:t>Fließtext, 16 </a:t>
            </a:r>
            <a:r>
              <a:rPr lang="de-DE" dirty="0" err="1"/>
              <a:t>pt</a:t>
            </a:r>
            <a:endParaRPr lang="de-DE" dirty="0"/>
          </a:p>
          <a:p>
            <a:pPr lvl="6"/>
            <a:r>
              <a:rPr lang="de-DE" dirty="0"/>
              <a:t>Erster Bullet, 16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Achte Ebene, 14 </a:t>
            </a:r>
            <a:r>
              <a:rPr lang="de-DE" dirty="0" err="1"/>
              <a:t>pt</a:t>
            </a:r>
            <a:endParaRPr lang="de-DE" dirty="0"/>
          </a:p>
          <a:p>
            <a:pPr lvl="8"/>
            <a:r>
              <a:rPr lang="de-DE" dirty="0"/>
              <a:t>Dritter Bullet, 12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15666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Tex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72E20-BF63-6641-0553-1BDBB534926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AD4D94-CE1F-75A7-9C9A-957CCD7369D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C7F3CD-6C08-AD14-5B20-D803B22AB2E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DC396A-191B-F919-514A-04110F6ADA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5F8068E3-95DF-9719-D539-7640E679085F}"/>
              </a:ext>
            </a:extLst>
          </p:cNvPr>
          <p:cNvSpPr>
            <a:spLocks noGrp="1"/>
          </p:cNvSpPr>
          <p:nvPr>
            <p:ph type="body" sz="quarter" idx="15"/>
            <p:custDataLst>
              <p:tags r:id="rId5"/>
            </p:custDataLst>
          </p:nvPr>
        </p:nvSpPr>
        <p:spPr>
          <a:xfrm>
            <a:off x="720000" y="1674000"/>
            <a:ext cx="2553300" cy="669440"/>
          </a:xfrm>
          <a:custGeom>
            <a:avLst/>
            <a:gdLst>
              <a:gd name="csX0" fmla="*/ 0 w 2561728"/>
              <a:gd name="csY0" fmla="*/ 0 h 669440"/>
              <a:gd name="csX1" fmla="*/ 2561728 w 2561728"/>
              <a:gd name="csY1" fmla="*/ 0 h 669440"/>
              <a:gd name="csX2" fmla="*/ 2561728 w 2561728"/>
              <a:gd name="csY2" fmla="*/ 464693 h 669440"/>
              <a:gd name="csX3" fmla="*/ 1440474 w 2561728"/>
              <a:gd name="csY3" fmla="*/ 464693 h 669440"/>
              <a:gd name="csX4" fmla="*/ 1102692 w 2561728"/>
              <a:gd name="csY4" fmla="*/ 669440 h 669440"/>
              <a:gd name="csX5" fmla="*/ 1102692 w 2561728"/>
              <a:gd name="csY5" fmla="*/ 464693 h 669440"/>
              <a:gd name="csX6" fmla="*/ 0 w 2561728"/>
              <a:gd name="csY6" fmla="*/ 464693 h 6694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2561728" h="669440">
                <a:moveTo>
                  <a:pt x="0" y="0"/>
                </a:moveTo>
                <a:lnTo>
                  <a:pt x="2561728" y="0"/>
                </a:lnTo>
                <a:lnTo>
                  <a:pt x="2561728" y="464693"/>
                </a:lnTo>
                <a:lnTo>
                  <a:pt x="1440474" y="464693"/>
                </a:lnTo>
                <a:lnTo>
                  <a:pt x="1102692" y="669440"/>
                </a:lnTo>
                <a:lnTo>
                  <a:pt x="1102692" y="464693"/>
                </a:lnTo>
                <a:lnTo>
                  <a:pt x="0" y="464693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144000" tIns="0" rIns="144000" bIns="21600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97710D69-5E41-64BA-1C8A-1972BE713899}"/>
              </a:ext>
            </a:extLst>
          </p:cNvPr>
          <p:cNvSpPr>
            <a:spLocks noGrp="1"/>
          </p:cNvSpPr>
          <p:nvPr>
            <p:ph type="body" sz="quarter" idx="21"/>
            <p:custDataLst>
              <p:tags r:id="rId6"/>
            </p:custDataLst>
          </p:nvPr>
        </p:nvSpPr>
        <p:spPr>
          <a:xfrm>
            <a:off x="3453300" y="1674000"/>
            <a:ext cx="2553300" cy="669440"/>
          </a:xfrm>
          <a:custGeom>
            <a:avLst/>
            <a:gdLst>
              <a:gd name="csX0" fmla="*/ 0 w 2561728"/>
              <a:gd name="csY0" fmla="*/ 0 h 669440"/>
              <a:gd name="csX1" fmla="*/ 2561728 w 2561728"/>
              <a:gd name="csY1" fmla="*/ 0 h 669440"/>
              <a:gd name="csX2" fmla="*/ 2561728 w 2561728"/>
              <a:gd name="csY2" fmla="*/ 464693 h 669440"/>
              <a:gd name="csX3" fmla="*/ 1440474 w 2561728"/>
              <a:gd name="csY3" fmla="*/ 464693 h 669440"/>
              <a:gd name="csX4" fmla="*/ 1102692 w 2561728"/>
              <a:gd name="csY4" fmla="*/ 669440 h 669440"/>
              <a:gd name="csX5" fmla="*/ 1102692 w 2561728"/>
              <a:gd name="csY5" fmla="*/ 464693 h 669440"/>
              <a:gd name="csX6" fmla="*/ 0 w 2561728"/>
              <a:gd name="csY6" fmla="*/ 464693 h 6694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2561728" h="669440">
                <a:moveTo>
                  <a:pt x="0" y="0"/>
                </a:moveTo>
                <a:lnTo>
                  <a:pt x="2561728" y="0"/>
                </a:lnTo>
                <a:lnTo>
                  <a:pt x="2561728" y="464693"/>
                </a:lnTo>
                <a:lnTo>
                  <a:pt x="1440474" y="464693"/>
                </a:lnTo>
                <a:lnTo>
                  <a:pt x="1102692" y="669440"/>
                </a:lnTo>
                <a:lnTo>
                  <a:pt x="1102692" y="464693"/>
                </a:lnTo>
                <a:lnTo>
                  <a:pt x="0" y="464693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144000" tIns="0" rIns="144000" bIns="21600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C77800D4-A148-15FB-9A66-9B9E7A5E1C8D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7"/>
            </p:custDataLst>
          </p:nvPr>
        </p:nvSpPr>
        <p:spPr>
          <a:xfrm>
            <a:off x="6186600" y="1674000"/>
            <a:ext cx="2553300" cy="669440"/>
          </a:xfrm>
          <a:custGeom>
            <a:avLst/>
            <a:gdLst>
              <a:gd name="csX0" fmla="*/ 0 w 2561728"/>
              <a:gd name="csY0" fmla="*/ 0 h 669440"/>
              <a:gd name="csX1" fmla="*/ 2561728 w 2561728"/>
              <a:gd name="csY1" fmla="*/ 0 h 669440"/>
              <a:gd name="csX2" fmla="*/ 2561728 w 2561728"/>
              <a:gd name="csY2" fmla="*/ 464693 h 669440"/>
              <a:gd name="csX3" fmla="*/ 1440474 w 2561728"/>
              <a:gd name="csY3" fmla="*/ 464693 h 669440"/>
              <a:gd name="csX4" fmla="*/ 1102692 w 2561728"/>
              <a:gd name="csY4" fmla="*/ 669440 h 669440"/>
              <a:gd name="csX5" fmla="*/ 1102692 w 2561728"/>
              <a:gd name="csY5" fmla="*/ 464693 h 669440"/>
              <a:gd name="csX6" fmla="*/ 0 w 2561728"/>
              <a:gd name="csY6" fmla="*/ 464693 h 6694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2561728" h="669440">
                <a:moveTo>
                  <a:pt x="0" y="0"/>
                </a:moveTo>
                <a:lnTo>
                  <a:pt x="2561728" y="0"/>
                </a:lnTo>
                <a:lnTo>
                  <a:pt x="2561728" y="464693"/>
                </a:lnTo>
                <a:lnTo>
                  <a:pt x="1440474" y="464693"/>
                </a:lnTo>
                <a:lnTo>
                  <a:pt x="1102692" y="669440"/>
                </a:lnTo>
                <a:lnTo>
                  <a:pt x="1102692" y="464693"/>
                </a:lnTo>
                <a:lnTo>
                  <a:pt x="0" y="464693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144000" tIns="0" rIns="144000" bIns="21600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C800FEF8-5AF6-1764-A128-77A1176F8F5E}"/>
              </a:ext>
            </a:extLst>
          </p:cNvPr>
          <p:cNvSpPr>
            <a:spLocks noGrp="1"/>
          </p:cNvSpPr>
          <p:nvPr>
            <p:ph type="body" sz="quarter" idx="23"/>
            <p:custDataLst>
              <p:tags r:id="rId8"/>
            </p:custDataLst>
          </p:nvPr>
        </p:nvSpPr>
        <p:spPr>
          <a:xfrm>
            <a:off x="8919901" y="1674000"/>
            <a:ext cx="2553300" cy="669440"/>
          </a:xfrm>
          <a:custGeom>
            <a:avLst/>
            <a:gdLst>
              <a:gd name="csX0" fmla="*/ 0 w 2561728"/>
              <a:gd name="csY0" fmla="*/ 0 h 669440"/>
              <a:gd name="csX1" fmla="*/ 2561728 w 2561728"/>
              <a:gd name="csY1" fmla="*/ 0 h 669440"/>
              <a:gd name="csX2" fmla="*/ 2561728 w 2561728"/>
              <a:gd name="csY2" fmla="*/ 464693 h 669440"/>
              <a:gd name="csX3" fmla="*/ 1440474 w 2561728"/>
              <a:gd name="csY3" fmla="*/ 464693 h 669440"/>
              <a:gd name="csX4" fmla="*/ 1102692 w 2561728"/>
              <a:gd name="csY4" fmla="*/ 669440 h 669440"/>
              <a:gd name="csX5" fmla="*/ 1102692 w 2561728"/>
              <a:gd name="csY5" fmla="*/ 464693 h 669440"/>
              <a:gd name="csX6" fmla="*/ 0 w 2561728"/>
              <a:gd name="csY6" fmla="*/ 464693 h 66944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2561728" h="669440">
                <a:moveTo>
                  <a:pt x="0" y="0"/>
                </a:moveTo>
                <a:lnTo>
                  <a:pt x="2561728" y="0"/>
                </a:lnTo>
                <a:lnTo>
                  <a:pt x="2561728" y="464693"/>
                </a:lnTo>
                <a:lnTo>
                  <a:pt x="1440474" y="464693"/>
                </a:lnTo>
                <a:lnTo>
                  <a:pt x="1102692" y="669440"/>
                </a:lnTo>
                <a:lnTo>
                  <a:pt x="1102692" y="464693"/>
                </a:lnTo>
                <a:lnTo>
                  <a:pt x="0" y="464693"/>
                </a:lnTo>
                <a:close/>
              </a:path>
            </a:pathLst>
          </a:custGeom>
          <a:solidFill>
            <a:schemeClr val="tx2"/>
          </a:solidFill>
          <a:ln>
            <a:solidFill>
              <a:schemeClr val="tx2"/>
            </a:solidFill>
          </a:ln>
        </p:spPr>
        <p:txBody>
          <a:bodyPr wrap="square" lIns="144000" tIns="0" rIns="144000" bIns="21600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Untertitel 7">
            <a:extLst>
              <a:ext uri="{FF2B5EF4-FFF2-40B4-BE49-F238E27FC236}">
                <a16:creationId xmlns:a16="http://schemas.microsoft.com/office/drawing/2014/main" id="{4969C28B-15B1-C481-207B-E07EEFF610CE}"/>
              </a:ext>
            </a:extLst>
          </p:cNvPr>
          <p:cNvSpPr>
            <a:spLocks noGrp="1"/>
          </p:cNvSpPr>
          <p:nvPr>
            <p:ph type="subTitle" sz="quarter" idx="13"/>
            <p:custDataLst>
              <p:tags r:id="rId9"/>
            </p:custDataLst>
          </p:nvPr>
        </p:nvSpPr>
        <p:spPr>
          <a:xfrm>
            <a:off x="719999" y="1203444"/>
            <a:ext cx="10751276" cy="4705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101DE25-D7CF-24D6-76F7-B71BD48B3F96}"/>
              </a:ext>
            </a:extLst>
          </p:cNvPr>
          <p:cNvSpPr>
            <a:spLocks noGrp="1"/>
          </p:cNvSpPr>
          <p:nvPr>
            <p:ph type="body" sz="quarter" idx="17" hasCustomPrompt="1"/>
            <p:custDataLst>
              <p:tags r:id="rId10"/>
            </p:custDataLst>
          </p:nvPr>
        </p:nvSpPr>
        <p:spPr>
          <a:xfrm>
            <a:off x="720000" y="2144556"/>
            <a:ext cx="2553300" cy="3824244"/>
          </a:xfrm>
          <a:ln>
            <a:solidFill>
              <a:schemeClr val="tx2"/>
            </a:solidFill>
          </a:ln>
        </p:spPr>
        <p:txBody>
          <a:bodyPr lIns="144000" tIns="288000" rIns="144000"/>
          <a:lstStyle/>
          <a:p>
            <a:pPr lvl="0"/>
            <a:r>
              <a:rPr lang="de-DE" dirty="0"/>
              <a:t>Fließtext, 18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Erster Bullet,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Zweiter Bullet, 16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Dritter Bullet, 14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Zwischenüberschrift</a:t>
            </a:r>
          </a:p>
          <a:p>
            <a:pPr lvl="5"/>
            <a:r>
              <a:rPr lang="de-DE" dirty="0"/>
              <a:t>Fließtext, 16 </a:t>
            </a:r>
            <a:r>
              <a:rPr lang="de-DE" dirty="0" err="1"/>
              <a:t>pt</a:t>
            </a:r>
            <a:endParaRPr lang="de-DE" dirty="0"/>
          </a:p>
          <a:p>
            <a:pPr lvl="6"/>
            <a:r>
              <a:rPr lang="de-DE" dirty="0"/>
              <a:t>Erster Bullet, 16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Achte Ebene, 14 </a:t>
            </a:r>
            <a:r>
              <a:rPr lang="de-DE" dirty="0" err="1"/>
              <a:t>pt</a:t>
            </a:r>
            <a:endParaRPr lang="de-DE" dirty="0"/>
          </a:p>
          <a:p>
            <a:pPr lvl="8"/>
            <a:r>
              <a:rPr lang="de-DE" dirty="0"/>
              <a:t>Dritter Bullet, 12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DCAAF27D-FD7C-670C-FB37-EE6C369E75EB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11"/>
            </p:custDataLst>
          </p:nvPr>
        </p:nvSpPr>
        <p:spPr>
          <a:xfrm>
            <a:off x="3453300" y="2144556"/>
            <a:ext cx="2553300" cy="3824244"/>
          </a:xfrm>
          <a:ln>
            <a:solidFill>
              <a:schemeClr val="tx2"/>
            </a:solidFill>
          </a:ln>
        </p:spPr>
        <p:txBody>
          <a:bodyPr lIns="144000" tIns="288000" rIns="144000"/>
          <a:lstStyle/>
          <a:p>
            <a:pPr lvl="0"/>
            <a:r>
              <a:rPr lang="de-DE" dirty="0"/>
              <a:t>Fließtext, 18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Erster Bullet,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Zweiter Bullet, 16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Dritter Bullet, 14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Zwischenüberschrift</a:t>
            </a:r>
          </a:p>
          <a:p>
            <a:pPr lvl="5"/>
            <a:r>
              <a:rPr lang="de-DE" dirty="0"/>
              <a:t>Fließtext, 16 </a:t>
            </a:r>
            <a:r>
              <a:rPr lang="de-DE" dirty="0" err="1"/>
              <a:t>pt</a:t>
            </a:r>
            <a:endParaRPr lang="de-DE" dirty="0"/>
          </a:p>
          <a:p>
            <a:pPr lvl="6"/>
            <a:r>
              <a:rPr lang="de-DE" dirty="0"/>
              <a:t>Erster Bullet, 16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Achte Ebene, 14 </a:t>
            </a:r>
            <a:r>
              <a:rPr lang="de-DE" dirty="0" err="1"/>
              <a:t>pt</a:t>
            </a:r>
            <a:endParaRPr lang="de-DE" dirty="0"/>
          </a:p>
          <a:p>
            <a:pPr lvl="8"/>
            <a:r>
              <a:rPr lang="de-DE" dirty="0"/>
              <a:t>Dritter Bullet, 12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8BAD8D2F-2F8A-C937-404E-59A327B457B3}"/>
              </a:ext>
            </a:extLst>
          </p:cNvPr>
          <p:cNvSpPr>
            <a:spLocks noGrp="1"/>
          </p:cNvSpPr>
          <p:nvPr>
            <p:ph type="body" sz="quarter" idx="19" hasCustomPrompt="1"/>
            <p:custDataLst>
              <p:tags r:id="rId12"/>
            </p:custDataLst>
          </p:nvPr>
        </p:nvSpPr>
        <p:spPr>
          <a:xfrm>
            <a:off x="6186600" y="2144556"/>
            <a:ext cx="2553300" cy="3824244"/>
          </a:xfrm>
          <a:ln>
            <a:solidFill>
              <a:schemeClr val="tx2"/>
            </a:solidFill>
          </a:ln>
        </p:spPr>
        <p:txBody>
          <a:bodyPr lIns="144000" tIns="288000" rIns="144000"/>
          <a:lstStyle/>
          <a:p>
            <a:pPr lvl="0"/>
            <a:r>
              <a:rPr lang="de-DE" dirty="0"/>
              <a:t>Fließtext, 18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Erster Bullet,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Zweiter Bullet, 16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Dritter Bullet, 14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Zwischenüberschrift</a:t>
            </a:r>
          </a:p>
          <a:p>
            <a:pPr lvl="5"/>
            <a:r>
              <a:rPr lang="de-DE" dirty="0"/>
              <a:t>Fließtext, 16 </a:t>
            </a:r>
            <a:r>
              <a:rPr lang="de-DE" dirty="0" err="1"/>
              <a:t>pt</a:t>
            </a:r>
            <a:endParaRPr lang="de-DE" dirty="0"/>
          </a:p>
          <a:p>
            <a:pPr lvl="6"/>
            <a:r>
              <a:rPr lang="de-DE" dirty="0"/>
              <a:t>Erster Bullet, 16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Achte Ebene, 14 </a:t>
            </a:r>
            <a:r>
              <a:rPr lang="de-DE" dirty="0" err="1"/>
              <a:t>pt</a:t>
            </a:r>
            <a:endParaRPr lang="de-DE" dirty="0"/>
          </a:p>
          <a:p>
            <a:pPr lvl="8"/>
            <a:r>
              <a:rPr lang="de-DE" dirty="0"/>
              <a:t>Dritter Bullet, 12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F690E3E2-DBE5-25C0-9F17-177F8C691D3C}"/>
              </a:ext>
            </a:extLst>
          </p:cNvPr>
          <p:cNvSpPr>
            <a:spLocks noGrp="1"/>
          </p:cNvSpPr>
          <p:nvPr>
            <p:ph type="body" sz="quarter" idx="20" hasCustomPrompt="1"/>
            <p:custDataLst>
              <p:tags r:id="rId13"/>
            </p:custDataLst>
          </p:nvPr>
        </p:nvSpPr>
        <p:spPr>
          <a:xfrm>
            <a:off x="8919901" y="2144556"/>
            <a:ext cx="2553300" cy="3824244"/>
          </a:xfrm>
          <a:ln>
            <a:solidFill>
              <a:schemeClr val="tx2"/>
            </a:solidFill>
          </a:ln>
        </p:spPr>
        <p:txBody>
          <a:bodyPr lIns="144000" tIns="288000" rIns="144000"/>
          <a:lstStyle/>
          <a:p>
            <a:pPr lvl="0"/>
            <a:r>
              <a:rPr lang="de-DE" dirty="0"/>
              <a:t>Fließtext, 18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Erster Bullet,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Zweiter Bullet, 16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Dritter Bullet, 14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Zwischenüberschrift</a:t>
            </a:r>
          </a:p>
          <a:p>
            <a:pPr lvl="5"/>
            <a:r>
              <a:rPr lang="de-DE" dirty="0"/>
              <a:t>Fließtext, 16 </a:t>
            </a:r>
            <a:r>
              <a:rPr lang="de-DE" dirty="0" err="1"/>
              <a:t>pt</a:t>
            </a:r>
            <a:endParaRPr lang="de-DE" dirty="0"/>
          </a:p>
          <a:p>
            <a:pPr lvl="6"/>
            <a:r>
              <a:rPr lang="de-DE" dirty="0"/>
              <a:t>Erster Bullet, 16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Achte Ebene, 14 </a:t>
            </a:r>
            <a:r>
              <a:rPr lang="de-DE" dirty="0" err="1"/>
              <a:t>pt</a:t>
            </a:r>
            <a:endParaRPr lang="de-DE" dirty="0"/>
          </a:p>
          <a:p>
            <a:pPr lvl="8"/>
            <a:r>
              <a:rPr lang="de-DE" dirty="0"/>
              <a:t>Dritter Bullet, 12 </a:t>
            </a:r>
            <a:r>
              <a:rPr lang="de-DE" dirty="0" err="1"/>
              <a:t>pt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5560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ACEEBF-FCC5-2ECB-D3E4-69C381C61386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DF55CF8-179C-B47D-DEA5-1D08E9CADCF6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1F0338-1744-AFDA-50C5-2D6BF3B3A19E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9DFAC96-0429-B7B3-C09C-E9666B86A853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01EBE36C-9EA4-2222-B823-DD8400A891B9}"/>
              </a:ext>
            </a:extLst>
          </p:cNvPr>
          <p:cNvSpPr>
            <a:spLocks noGrp="1"/>
          </p:cNvSpPr>
          <p:nvPr>
            <p:ph type="subTitle" sz="quarter" idx="13"/>
            <p:custDataLst>
              <p:tags r:id="rId5"/>
            </p:custDataLst>
          </p:nvPr>
        </p:nvSpPr>
        <p:spPr>
          <a:xfrm>
            <a:off x="719999" y="1203444"/>
            <a:ext cx="10751276" cy="4705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76470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F02874-8440-C303-C20D-CF27F1D04FB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endParaRPr lang="de-DE" sz="800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44E5D64-1576-4D7B-BD3B-F66C0BE63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sz="800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FC32E68-72F2-27DA-2403-D9EA7B284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pPr/>
              <a:t>‹Nr.›</a:t>
            </a:fld>
            <a:endParaRPr lang="de-DE" sz="800" dirty="0"/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C7D45909-EEF5-D2BA-5BAA-3112AF8813F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arbakzent links">
            <a:extLst>
              <a:ext uri="{FF2B5EF4-FFF2-40B4-BE49-F238E27FC236}">
                <a16:creationId xmlns:a16="http://schemas.microsoft.com/office/drawing/2014/main" id="{06A9EC02-5467-3BBA-3BAF-F03E24BAD69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D481BD3-4CC9-18A2-181C-DBBD094ACFFE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904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-Bild Layou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E5F28EF2-A365-7570-3606-DE3F28CBF1B6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235927" y="1107831"/>
            <a:ext cx="11720146" cy="464233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0" dirty="0">
                <a:solidFill>
                  <a:schemeClr val="bg1"/>
                </a:solidFill>
              </a:rPr>
              <a:t>Text-Bild Layouts</a:t>
            </a:r>
          </a:p>
        </p:txBody>
      </p:sp>
    </p:spTree>
    <p:extLst>
      <p:ext uri="{BB962C8B-B14F-4D97-AF65-F5344CB8AC3E}">
        <p14:creationId xmlns:p14="http://schemas.microsoft.com/office/powerpoint/2010/main" val="1367846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72E20-BF63-6641-0553-1BDBB534926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AD4D94-CE1F-75A7-9C9A-957CCD7369D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C7F3CD-6C08-AD14-5B20-D803B22AB2E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DC396A-191B-F919-514A-04110F6ADA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Untertitel 7">
            <a:extLst>
              <a:ext uri="{FF2B5EF4-FFF2-40B4-BE49-F238E27FC236}">
                <a16:creationId xmlns:a16="http://schemas.microsoft.com/office/drawing/2014/main" id="{34DAD26A-868F-E772-28CE-A384A67CBE3F}"/>
              </a:ext>
            </a:extLst>
          </p:cNvPr>
          <p:cNvSpPr>
            <a:spLocks noGrp="1"/>
          </p:cNvSpPr>
          <p:nvPr>
            <p:ph type="subTitle" sz="quarter" idx="13"/>
            <p:custDataLst>
              <p:tags r:id="rId5"/>
            </p:custDataLst>
          </p:nvPr>
        </p:nvSpPr>
        <p:spPr>
          <a:xfrm>
            <a:off x="719999" y="1203444"/>
            <a:ext cx="10751276" cy="4705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73E480-E56C-DF75-51EC-D3880AE0FA01}"/>
              </a:ext>
            </a:extLst>
          </p:cNvPr>
          <p:cNvSpPr>
            <a:spLocks noGrp="1"/>
          </p:cNvSpPr>
          <p:nvPr>
            <p:ph idx="1" hasCustomPrompt="1"/>
            <p:custDataLst>
              <p:tags r:id="rId6"/>
            </p:custDataLst>
          </p:nvPr>
        </p:nvSpPr>
        <p:spPr>
          <a:xfrm>
            <a:off x="720000" y="1674000"/>
            <a:ext cx="5196600" cy="4294800"/>
          </a:xfrm>
        </p:spPr>
        <p:txBody>
          <a:bodyPr/>
          <a:lstStyle/>
          <a:p>
            <a:pPr lvl="0"/>
            <a:r>
              <a:rPr lang="de-DE" dirty="0"/>
              <a:t>Fließtext, 18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Erster Bullet,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Zweiter Bullet, 16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Dritter Bullet, 14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Zwischenüberschrift</a:t>
            </a:r>
          </a:p>
          <a:p>
            <a:pPr lvl="5"/>
            <a:r>
              <a:rPr lang="de-DE" dirty="0"/>
              <a:t>Fließtext, 16 </a:t>
            </a:r>
            <a:r>
              <a:rPr lang="de-DE" dirty="0" err="1"/>
              <a:t>pt</a:t>
            </a:r>
            <a:endParaRPr lang="de-DE" dirty="0"/>
          </a:p>
          <a:p>
            <a:pPr lvl="6"/>
            <a:r>
              <a:rPr lang="de-DE" dirty="0"/>
              <a:t>Erster Bullet, 16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Achte Ebene, 14 </a:t>
            </a:r>
            <a:r>
              <a:rPr lang="de-DE" dirty="0" err="1"/>
              <a:t>pt</a:t>
            </a:r>
            <a:endParaRPr lang="de-DE" dirty="0"/>
          </a:p>
          <a:p>
            <a:pPr lvl="8"/>
            <a:r>
              <a:rPr lang="de-DE" dirty="0"/>
              <a:t>Dritter Bullet, 12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D8C4AE7-6453-10B8-4944-BBBA1898277D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7"/>
            </p:custDataLst>
          </p:nvPr>
        </p:nvSpPr>
        <p:spPr>
          <a:xfrm>
            <a:off x="6276600" y="1674000"/>
            <a:ext cx="5196600" cy="4294800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915981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Bild + BU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72E20-BF63-6641-0553-1BDBB534926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AD4D94-CE1F-75A7-9C9A-957CCD7369D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C7F3CD-6C08-AD14-5B20-D803B22AB2E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DC396A-191B-F919-514A-04110F6ADA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Untertitel 7">
            <a:extLst>
              <a:ext uri="{FF2B5EF4-FFF2-40B4-BE49-F238E27FC236}">
                <a16:creationId xmlns:a16="http://schemas.microsoft.com/office/drawing/2014/main" id="{D8C4649F-5623-6C78-09B1-DAF7DF5178F2}"/>
              </a:ext>
            </a:extLst>
          </p:cNvPr>
          <p:cNvSpPr>
            <a:spLocks noGrp="1"/>
          </p:cNvSpPr>
          <p:nvPr>
            <p:ph type="subTitle" sz="quarter" idx="13"/>
            <p:custDataLst>
              <p:tags r:id="rId5"/>
            </p:custDataLst>
          </p:nvPr>
        </p:nvSpPr>
        <p:spPr>
          <a:xfrm>
            <a:off x="719999" y="1203444"/>
            <a:ext cx="10751276" cy="4705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73E480-E56C-DF75-51EC-D3880AE0FA01}"/>
              </a:ext>
            </a:extLst>
          </p:cNvPr>
          <p:cNvSpPr>
            <a:spLocks noGrp="1"/>
          </p:cNvSpPr>
          <p:nvPr>
            <p:ph idx="1" hasCustomPrompt="1"/>
            <p:custDataLst>
              <p:tags r:id="rId6"/>
            </p:custDataLst>
          </p:nvPr>
        </p:nvSpPr>
        <p:spPr>
          <a:xfrm>
            <a:off x="720000" y="1674000"/>
            <a:ext cx="5196600" cy="4294800"/>
          </a:xfrm>
        </p:spPr>
        <p:txBody>
          <a:bodyPr/>
          <a:lstStyle/>
          <a:p>
            <a:pPr lvl="0"/>
            <a:r>
              <a:rPr lang="de-DE" dirty="0"/>
              <a:t>Fließtext, 18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Erster Bullet,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Zweiter Bullet, 16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Dritter Bullet, 14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Zwischenüberschrift</a:t>
            </a:r>
          </a:p>
          <a:p>
            <a:pPr lvl="5"/>
            <a:r>
              <a:rPr lang="de-DE" dirty="0"/>
              <a:t>Fließtext, 16 </a:t>
            </a:r>
            <a:r>
              <a:rPr lang="de-DE" dirty="0" err="1"/>
              <a:t>pt</a:t>
            </a:r>
            <a:endParaRPr lang="de-DE" dirty="0"/>
          </a:p>
          <a:p>
            <a:pPr lvl="6"/>
            <a:r>
              <a:rPr lang="de-DE" dirty="0"/>
              <a:t>Erster Bullet, 16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Achte Ebene, 14 </a:t>
            </a:r>
            <a:r>
              <a:rPr lang="de-DE" dirty="0" err="1"/>
              <a:t>pt</a:t>
            </a:r>
            <a:endParaRPr lang="de-DE" dirty="0"/>
          </a:p>
          <a:p>
            <a:pPr lvl="8"/>
            <a:r>
              <a:rPr lang="de-DE" dirty="0"/>
              <a:t>Dritter Bullet, 12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D8C4AE7-6453-10B8-4944-BBBA1898277D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7"/>
            </p:custDataLst>
          </p:nvPr>
        </p:nvSpPr>
        <p:spPr>
          <a:xfrm>
            <a:off x="6276599" y="1674000"/>
            <a:ext cx="5196600" cy="4294800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B9E2F977-A416-9C4F-7A46-C1E246A81D1E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8"/>
            </p:custDataLst>
          </p:nvPr>
        </p:nvSpPr>
        <p:spPr>
          <a:xfrm>
            <a:off x="6276598" y="4393632"/>
            <a:ext cx="1800000" cy="1080000"/>
          </a:xfrm>
          <a:solidFill>
            <a:schemeClr val="bg1">
              <a:alpha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00" b="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000" b="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000" b="0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000" b="0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defRPr sz="1000" b="0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000" b="0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000" b="0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000" b="0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0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253256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2/3 Bild + BU-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72E20-BF63-6641-0553-1BDBB534926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AD4D94-CE1F-75A7-9C9A-957CCD7369D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C7F3CD-6C08-AD14-5B20-D803B22AB2E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DC396A-191B-F919-514A-04110F6ADA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Untertitel 7">
            <a:extLst>
              <a:ext uri="{FF2B5EF4-FFF2-40B4-BE49-F238E27FC236}">
                <a16:creationId xmlns:a16="http://schemas.microsoft.com/office/drawing/2014/main" id="{CC378926-5A34-BAED-6512-82DA5A757BF2}"/>
              </a:ext>
            </a:extLst>
          </p:cNvPr>
          <p:cNvSpPr>
            <a:spLocks noGrp="1"/>
          </p:cNvSpPr>
          <p:nvPr>
            <p:ph type="subTitle" sz="quarter" idx="13"/>
            <p:custDataLst>
              <p:tags r:id="rId5"/>
            </p:custDataLst>
          </p:nvPr>
        </p:nvSpPr>
        <p:spPr>
          <a:xfrm>
            <a:off x="719999" y="1203444"/>
            <a:ext cx="10751276" cy="4705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73E480-E56C-DF75-51EC-D3880AE0FA01}"/>
              </a:ext>
            </a:extLst>
          </p:cNvPr>
          <p:cNvSpPr>
            <a:spLocks noGrp="1"/>
          </p:cNvSpPr>
          <p:nvPr>
            <p:ph idx="1" hasCustomPrompt="1"/>
            <p:custDataLst>
              <p:tags r:id="rId6"/>
            </p:custDataLst>
          </p:nvPr>
        </p:nvSpPr>
        <p:spPr>
          <a:xfrm>
            <a:off x="720000" y="1674000"/>
            <a:ext cx="3344400" cy="4294800"/>
          </a:xfrm>
        </p:spPr>
        <p:txBody>
          <a:bodyPr/>
          <a:lstStyle/>
          <a:p>
            <a:pPr lvl="0"/>
            <a:r>
              <a:rPr lang="de-DE" dirty="0"/>
              <a:t>Fließtext, 18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Erster Bullet,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Zweiter Bullet, 16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Dritter Bullet, 14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Zwischenüberschrift</a:t>
            </a:r>
          </a:p>
          <a:p>
            <a:pPr lvl="5"/>
            <a:r>
              <a:rPr lang="de-DE" dirty="0"/>
              <a:t>Fließtext, 16 </a:t>
            </a:r>
            <a:r>
              <a:rPr lang="de-DE" dirty="0" err="1"/>
              <a:t>pt</a:t>
            </a:r>
            <a:endParaRPr lang="de-DE" dirty="0"/>
          </a:p>
          <a:p>
            <a:pPr lvl="6"/>
            <a:r>
              <a:rPr lang="de-DE" dirty="0"/>
              <a:t>Erster Bullet, 16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Achte Ebene, 14 </a:t>
            </a:r>
            <a:r>
              <a:rPr lang="de-DE" dirty="0" err="1"/>
              <a:t>pt</a:t>
            </a:r>
            <a:endParaRPr lang="de-DE" dirty="0"/>
          </a:p>
          <a:p>
            <a:pPr lvl="8"/>
            <a:r>
              <a:rPr lang="de-DE" dirty="0"/>
              <a:t>Dritter Bullet, 12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D8C4AE7-6453-10B8-4944-BBBA1898277D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7"/>
            </p:custDataLst>
          </p:nvPr>
        </p:nvSpPr>
        <p:spPr>
          <a:xfrm>
            <a:off x="4424400" y="1674000"/>
            <a:ext cx="7048801" cy="4294800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2" name="Textplatzhalter 10">
            <a:extLst>
              <a:ext uri="{FF2B5EF4-FFF2-40B4-BE49-F238E27FC236}">
                <a16:creationId xmlns:a16="http://schemas.microsoft.com/office/drawing/2014/main" id="{41ECC4ED-3E07-826D-FBE9-89F5A36F4CF9}"/>
              </a:ext>
            </a:extLst>
          </p:cNvPr>
          <p:cNvSpPr>
            <a:spLocks noGrp="1"/>
          </p:cNvSpPr>
          <p:nvPr>
            <p:ph type="body" sz="quarter" idx="16"/>
            <p:custDataLst>
              <p:tags r:id="rId8"/>
            </p:custDataLst>
          </p:nvPr>
        </p:nvSpPr>
        <p:spPr>
          <a:xfrm>
            <a:off x="8481453" y="4406030"/>
            <a:ext cx="2247357" cy="1562771"/>
          </a:xfrm>
          <a:solidFill>
            <a:schemeClr val="bg1">
              <a:alpha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000" b="0">
                <a:solidFill>
                  <a:schemeClr val="tx2"/>
                </a:solidFill>
              </a:defRPr>
            </a:lvl1pPr>
            <a:lvl2pPr marL="0" indent="0">
              <a:spcBef>
                <a:spcPts val="0"/>
              </a:spcBef>
              <a:buNone/>
              <a:defRPr sz="1000" b="0">
                <a:solidFill>
                  <a:schemeClr val="tx2"/>
                </a:solidFill>
              </a:defRPr>
            </a:lvl2pPr>
            <a:lvl3pPr marL="0" indent="0">
              <a:spcBef>
                <a:spcPts val="0"/>
              </a:spcBef>
              <a:buNone/>
              <a:defRPr sz="1000" b="0">
                <a:solidFill>
                  <a:schemeClr val="tx2"/>
                </a:solidFill>
              </a:defRPr>
            </a:lvl3pPr>
            <a:lvl4pPr marL="0" indent="0">
              <a:spcBef>
                <a:spcPts val="0"/>
              </a:spcBef>
              <a:buNone/>
              <a:defRPr sz="1000" b="0">
                <a:solidFill>
                  <a:schemeClr val="tx2"/>
                </a:solidFill>
              </a:defRPr>
            </a:lvl4pPr>
            <a:lvl5pPr marL="0" indent="0">
              <a:spcBef>
                <a:spcPts val="0"/>
              </a:spcBef>
              <a:buFont typeface="Arial" panose="020B0604020202020204" pitchFamily="34" charset="0"/>
              <a:buNone/>
              <a:defRPr sz="1000" b="0">
                <a:solidFill>
                  <a:schemeClr val="tx2"/>
                </a:solidFill>
              </a:defRPr>
            </a:lvl5pPr>
            <a:lvl6pPr marL="0" indent="0">
              <a:spcBef>
                <a:spcPts val="0"/>
              </a:spcBef>
              <a:buFont typeface="Arial" panose="020B0604020202020204" pitchFamily="34" charset="0"/>
              <a:buNone/>
              <a:defRPr sz="1000" b="0">
                <a:solidFill>
                  <a:schemeClr val="tx2"/>
                </a:solidFill>
              </a:defRPr>
            </a:lvl6pPr>
            <a:lvl7pPr marL="0" indent="0">
              <a:spcBef>
                <a:spcPts val="0"/>
              </a:spcBef>
              <a:buNone/>
              <a:defRPr sz="1000" b="0">
                <a:solidFill>
                  <a:schemeClr val="tx2"/>
                </a:solidFill>
              </a:defRPr>
            </a:lvl7pPr>
            <a:lvl8pPr marL="0" indent="0">
              <a:spcBef>
                <a:spcPts val="0"/>
              </a:spcBef>
              <a:buNone/>
              <a:defRPr sz="1000" b="0">
                <a:solidFill>
                  <a:schemeClr val="tx2"/>
                </a:solidFill>
              </a:defRPr>
            </a:lvl8pPr>
            <a:lvl9pPr marL="0" indent="0">
              <a:spcBef>
                <a:spcPts val="0"/>
              </a:spcBef>
              <a:buNone/>
              <a:defRPr sz="10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4822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PH_Platz Partner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E5A35E5-6BDC-B0A9-C339-DD7F99C31994}"/>
              </a:ext>
            </a:extLst>
          </p:cNvPr>
          <p:cNvSpPr>
            <a:spLocks noGrp="1"/>
          </p:cNvSpPr>
          <p:nvPr>
            <p:ph type="pic" sz="quarter" idx="10"/>
            <p:custDataLst>
              <p:tags r:id="rId1"/>
            </p:custDataLst>
          </p:nvPr>
        </p:nvSpPr>
        <p:spPr>
          <a:xfrm>
            <a:off x="0" y="1"/>
            <a:ext cx="12191998" cy="6710399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D7FF2D40-E0BA-2F95-4072-5071C45591C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6710400"/>
            <a:ext cx="12192000" cy="14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4AF5164-1C43-B5FB-42BC-E87042D7C5A2}"/>
              </a:ext>
            </a:extLst>
          </p:cNvPr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720000" y="0"/>
            <a:ext cx="5413101" cy="5238750"/>
          </a:xfrm>
          <a:solidFill>
            <a:schemeClr val="bg1">
              <a:alpha val="90000"/>
            </a:schemeClr>
          </a:solidFill>
        </p:spPr>
        <p:txBody>
          <a:bodyPr lIns="360000" rIns="360000" bIns="1440000" anchor="b"/>
          <a:lstStyle>
            <a:lvl1pPr algn="l">
              <a:defRPr sz="2800" b="0">
                <a:solidFill>
                  <a:schemeClr val="tx2"/>
                </a:solidFill>
                <a:latin typeface="Barlow SemiBold" panose="00000700000000000000" pitchFamily="2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8EE3371D-D1DD-865D-5A7F-570D367C612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726858" y="3848100"/>
            <a:ext cx="5413101" cy="1390650"/>
          </a:xfrm>
        </p:spPr>
        <p:txBody>
          <a:bodyPr lIns="360000" tIns="72000" rIns="360000"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48A1D4F-933A-FB4C-A0C1-5F7653B43541}"/>
              </a:ext>
            </a:extLst>
          </p:cNvPr>
          <p:cNvSpPr>
            <a:spLocks noGrp="1" noChangeAspect="1"/>
          </p:cNvSpPr>
          <p:nvPr>
            <p:ph type="body" sz="quarter" idx="11"/>
            <p:custDataLst>
              <p:tags r:id="rId5"/>
            </p:custDataLst>
          </p:nvPr>
        </p:nvSpPr>
        <p:spPr>
          <a:xfrm>
            <a:off x="1080003" y="708693"/>
            <a:ext cx="2114611" cy="353653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None/>
              <a:defRPr sz="1398">
                <a:noFill/>
              </a:defRPr>
            </a:lvl1pPr>
            <a:lvl2pPr>
              <a:buNone/>
              <a:defRPr>
                <a:noFill/>
              </a:defRPr>
            </a:lvl2pPr>
            <a:lvl3pPr>
              <a:buNone/>
              <a:defRPr>
                <a:noFill/>
              </a:defRPr>
            </a:lvl3pPr>
            <a:lvl4pPr>
              <a:buNone/>
              <a:defRPr>
                <a:noFill/>
              </a:defRPr>
            </a:lvl4pPr>
            <a:lvl5pPr>
              <a:buFont typeface="Arial" panose="020B0604020202020204" pitchFamily="34" charset="0"/>
              <a:buNone/>
              <a:defRPr>
                <a:noFill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689792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9">
            <a:extLst>
              <a:ext uri="{FF2B5EF4-FFF2-40B4-BE49-F238E27FC236}">
                <a16:creationId xmlns:a16="http://schemas.microsoft.com/office/drawing/2014/main" id="{A1FE3552-A15A-3C5B-9745-6862C1415EB0}"/>
              </a:ext>
            </a:extLst>
          </p:cNvPr>
          <p:cNvSpPr>
            <a:spLocks noGrp="1"/>
          </p:cNvSpPr>
          <p:nvPr>
            <p:ph type="pic" sz="quarter" idx="17"/>
            <p:custDataLst>
              <p:tags r:id="rId1"/>
            </p:custDataLst>
          </p:nvPr>
        </p:nvSpPr>
        <p:spPr>
          <a:xfrm>
            <a:off x="6276600" y="1674000"/>
            <a:ext cx="2508300" cy="2057400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272E20-BF63-6641-0553-1BDBB534926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AD4D94-CE1F-75A7-9C9A-957CCD7369D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C7F3CD-6C08-AD14-5B20-D803B22AB2E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DC396A-191B-F919-514A-04110F6ADA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8FB3B573-D800-A0DD-AADE-D91D7A8C7042}"/>
              </a:ext>
            </a:extLst>
          </p:cNvPr>
          <p:cNvSpPr>
            <a:spLocks noGrp="1"/>
          </p:cNvSpPr>
          <p:nvPr>
            <p:ph type="pic" sz="quarter" idx="18"/>
            <p:custDataLst>
              <p:tags r:id="rId6"/>
            </p:custDataLst>
          </p:nvPr>
        </p:nvSpPr>
        <p:spPr>
          <a:xfrm>
            <a:off x="6276601" y="3911400"/>
            <a:ext cx="5196600" cy="2057400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Untertitel 7">
            <a:extLst>
              <a:ext uri="{FF2B5EF4-FFF2-40B4-BE49-F238E27FC236}">
                <a16:creationId xmlns:a16="http://schemas.microsoft.com/office/drawing/2014/main" id="{490F8999-42C3-4608-BA7E-B3338FD28CB5}"/>
              </a:ext>
            </a:extLst>
          </p:cNvPr>
          <p:cNvSpPr>
            <a:spLocks noGrp="1"/>
          </p:cNvSpPr>
          <p:nvPr>
            <p:ph type="subTitle" sz="quarter" idx="13"/>
            <p:custDataLst>
              <p:tags r:id="rId7"/>
            </p:custDataLst>
          </p:nvPr>
        </p:nvSpPr>
        <p:spPr>
          <a:xfrm>
            <a:off x="719999" y="1203444"/>
            <a:ext cx="10751276" cy="4705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73E480-E56C-DF75-51EC-D3880AE0FA01}"/>
              </a:ext>
            </a:extLst>
          </p:cNvPr>
          <p:cNvSpPr>
            <a:spLocks noGrp="1"/>
          </p:cNvSpPr>
          <p:nvPr>
            <p:ph idx="1" hasCustomPrompt="1"/>
            <p:custDataLst>
              <p:tags r:id="rId8"/>
            </p:custDataLst>
          </p:nvPr>
        </p:nvSpPr>
        <p:spPr>
          <a:xfrm>
            <a:off x="720000" y="1674000"/>
            <a:ext cx="5196600" cy="4294800"/>
          </a:xfrm>
        </p:spPr>
        <p:txBody>
          <a:bodyPr/>
          <a:lstStyle/>
          <a:p>
            <a:pPr lvl="0"/>
            <a:r>
              <a:rPr lang="de-DE" dirty="0"/>
              <a:t>Fließtext, 18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Erster Bullet,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Zweiter Bullet, 16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Dritter Bullet, 14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Zwischenüberschrift</a:t>
            </a:r>
          </a:p>
          <a:p>
            <a:pPr lvl="5"/>
            <a:r>
              <a:rPr lang="de-DE" dirty="0"/>
              <a:t>Fließtext, 16 </a:t>
            </a:r>
            <a:r>
              <a:rPr lang="de-DE" dirty="0" err="1"/>
              <a:t>pt</a:t>
            </a:r>
            <a:endParaRPr lang="de-DE" dirty="0"/>
          </a:p>
          <a:p>
            <a:pPr lvl="6"/>
            <a:r>
              <a:rPr lang="de-DE" dirty="0"/>
              <a:t>Erster Bullet, 16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Achte Ebene, 14 </a:t>
            </a:r>
            <a:r>
              <a:rPr lang="de-DE" dirty="0" err="1"/>
              <a:t>pt</a:t>
            </a:r>
            <a:endParaRPr lang="de-DE" dirty="0"/>
          </a:p>
          <a:p>
            <a:pPr lvl="8"/>
            <a:r>
              <a:rPr lang="de-DE" dirty="0"/>
              <a:t>Dritter Bullet, 12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211EFA89-B370-34CA-CA29-D43DFB076561}"/>
              </a:ext>
            </a:extLst>
          </p:cNvPr>
          <p:cNvSpPr>
            <a:spLocks noGrp="1"/>
          </p:cNvSpPr>
          <p:nvPr>
            <p:ph type="pic" sz="quarter" idx="19"/>
            <p:custDataLst>
              <p:tags r:id="rId9"/>
            </p:custDataLst>
          </p:nvPr>
        </p:nvSpPr>
        <p:spPr>
          <a:xfrm>
            <a:off x="8964902" y="1674000"/>
            <a:ext cx="2508300" cy="2057400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526309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zwei Bilder +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72E20-BF63-6641-0553-1BDBB534926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AD4D94-CE1F-75A7-9C9A-957CCD7369D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C7F3CD-6C08-AD14-5B20-D803B22AB2E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DC396A-191B-F919-514A-04110F6ADA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B4EF038-5FF7-C3D8-28A4-B7150633B3B5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5"/>
            </p:custDataLst>
          </p:nvPr>
        </p:nvSpPr>
        <p:spPr>
          <a:xfrm>
            <a:off x="8964901" y="1674000"/>
            <a:ext cx="2508300" cy="4294800"/>
          </a:xfrm>
          <a:solidFill>
            <a:schemeClr val="tx2"/>
          </a:solidFill>
        </p:spPr>
        <p:txBody>
          <a:bodyPr lIns="180000" tIns="180000" rIns="180000" bIns="18000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216000" indent="-216000">
              <a:spcBef>
                <a:spcPts val="600"/>
              </a:spcBef>
              <a:buClrTx/>
              <a:buFont typeface="Wingdings" panose="05000000000000000000" pitchFamily="2" charset="2"/>
              <a:buChar char="§"/>
              <a:defRPr sz="1400" b="0"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spcBef>
                <a:spcPts val="600"/>
              </a:spcBef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spcBef>
                <a:spcPts val="600"/>
              </a:spcBef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spcBef>
                <a:spcPts val="600"/>
              </a:spcBef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2" name="Untertitel 7">
            <a:extLst>
              <a:ext uri="{FF2B5EF4-FFF2-40B4-BE49-F238E27FC236}">
                <a16:creationId xmlns:a16="http://schemas.microsoft.com/office/drawing/2014/main" id="{8B9544F4-65DB-3932-FEEA-55229C28D386}"/>
              </a:ext>
            </a:extLst>
          </p:cNvPr>
          <p:cNvSpPr>
            <a:spLocks noGrp="1"/>
          </p:cNvSpPr>
          <p:nvPr>
            <p:ph type="subTitle" sz="quarter" idx="13"/>
            <p:custDataLst>
              <p:tags r:id="rId6"/>
            </p:custDataLst>
          </p:nvPr>
        </p:nvSpPr>
        <p:spPr>
          <a:xfrm>
            <a:off x="719999" y="1203444"/>
            <a:ext cx="10751276" cy="4705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73E480-E56C-DF75-51EC-D3880AE0FA01}"/>
              </a:ext>
            </a:extLst>
          </p:cNvPr>
          <p:cNvSpPr>
            <a:spLocks noGrp="1"/>
          </p:cNvSpPr>
          <p:nvPr>
            <p:ph idx="1" hasCustomPrompt="1"/>
            <p:custDataLst>
              <p:tags r:id="rId7"/>
            </p:custDataLst>
          </p:nvPr>
        </p:nvSpPr>
        <p:spPr>
          <a:xfrm>
            <a:off x="720000" y="1674000"/>
            <a:ext cx="5196600" cy="4294800"/>
          </a:xfrm>
        </p:spPr>
        <p:txBody>
          <a:bodyPr/>
          <a:lstStyle/>
          <a:p>
            <a:pPr lvl="0"/>
            <a:r>
              <a:rPr lang="de-DE" dirty="0"/>
              <a:t>Fließtext, 18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Erster Bullet,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Zweiter Bullet, 16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Dritter Bullet, 14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Zwischenüberschrift</a:t>
            </a:r>
          </a:p>
          <a:p>
            <a:pPr lvl="5"/>
            <a:r>
              <a:rPr lang="de-DE" dirty="0"/>
              <a:t>Fließtext, 16 </a:t>
            </a:r>
            <a:r>
              <a:rPr lang="de-DE" dirty="0" err="1"/>
              <a:t>pt</a:t>
            </a:r>
            <a:endParaRPr lang="de-DE" dirty="0"/>
          </a:p>
          <a:p>
            <a:pPr lvl="6"/>
            <a:r>
              <a:rPr lang="de-DE" dirty="0"/>
              <a:t>Erster Bullet, 16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Achte Ebene, 14 </a:t>
            </a:r>
            <a:r>
              <a:rPr lang="de-DE" dirty="0" err="1"/>
              <a:t>pt</a:t>
            </a:r>
            <a:endParaRPr lang="de-DE" dirty="0"/>
          </a:p>
          <a:p>
            <a:pPr lvl="8"/>
            <a:r>
              <a:rPr lang="de-DE" dirty="0"/>
              <a:t>Dritter Bullet, 12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9" name="Bildplatzhalter 9">
            <a:extLst>
              <a:ext uri="{FF2B5EF4-FFF2-40B4-BE49-F238E27FC236}">
                <a16:creationId xmlns:a16="http://schemas.microsoft.com/office/drawing/2014/main" id="{A1FE3552-A15A-3C5B-9745-6862C1415EB0}"/>
              </a:ext>
            </a:extLst>
          </p:cNvPr>
          <p:cNvSpPr>
            <a:spLocks noGrp="1"/>
          </p:cNvSpPr>
          <p:nvPr>
            <p:ph type="pic" sz="quarter" idx="17"/>
            <p:custDataLst>
              <p:tags r:id="rId8"/>
            </p:custDataLst>
          </p:nvPr>
        </p:nvSpPr>
        <p:spPr>
          <a:xfrm>
            <a:off x="6276600" y="1674000"/>
            <a:ext cx="2508300" cy="2057400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8FB3B573-D800-A0DD-AADE-D91D7A8C7042}"/>
              </a:ext>
            </a:extLst>
          </p:cNvPr>
          <p:cNvSpPr>
            <a:spLocks noGrp="1"/>
          </p:cNvSpPr>
          <p:nvPr>
            <p:ph type="pic" sz="quarter" idx="18"/>
            <p:custDataLst>
              <p:tags r:id="rId9"/>
            </p:custDataLst>
          </p:nvPr>
        </p:nvSpPr>
        <p:spPr>
          <a:xfrm>
            <a:off x="6276599" y="3911400"/>
            <a:ext cx="2508300" cy="2057400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4102188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zwei Bilder + Infobox qu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72E20-BF63-6641-0553-1BDBB534926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AD4D94-CE1F-75A7-9C9A-957CCD7369D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C7F3CD-6C08-AD14-5B20-D803B22AB2E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DC396A-191B-F919-514A-04110F6ADA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2" name="Untertitel 7">
            <a:extLst>
              <a:ext uri="{FF2B5EF4-FFF2-40B4-BE49-F238E27FC236}">
                <a16:creationId xmlns:a16="http://schemas.microsoft.com/office/drawing/2014/main" id="{E6DA30CE-5693-E575-29DE-A1C724A3521E}"/>
              </a:ext>
            </a:extLst>
          </p:cNvPr>
          <p:cNvSpPr>
            <a:spLocks noGrp="1"/>
          </p:cNvSpPr>
          <p:nvPr>
            <p:ph type="subTitle" sz="quarter" idx="13"/>
            <p:custDataLst>
              <p:tags r:id="rId5"/>
            </p:custDataLst>
          </p:nvPr>
        </p:nvSpPr>
        <p:spPr>
          <a:xfrm>
            <a:off x="719999" y="1203444"/>
            <a:ext cx="10751276" cy="4705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073E480-E56C-DF75-51EC-D3880AE0FA01}"/>
              </a:ext>
            </a:extLst>
          </p:cNvPr>
          <p:cNvSpPr>
            <a:spLocks noGrp="1"/>
          </p:cNvSpPr>
          <p:nvPr>
            <p:ph idx="1" hasCustomPrompt="1"/>
            <p:custDataLst>
              <p:tags r:id="rId6"/>
            </p:custDataLst>
          </p:nvPr>
        </p:nvSpPr>
        <p:spPr>
          <a:xfrm>
            <a:off x="720000" y="1674000"/>
            <a:ext cx="5196600" cy="4294800"/>
          </a:xfrm>
        </p:spPr>
        <p:txBody>
          <a:bodyPr/>
          <a:lstStyle/>
          <a:p>
            <a:pPr lvl="0"/>
            <a:r>
              <a:rPr lang="de-DE" dirty="0"/>
              <a:t>Fließtext, 18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Erster Bullet,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Zweiter Bullet, 16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Dritter Bullet, 14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Zwischenüberschrift</a:t>
            </a:r>
          </a:p>
          <a:p>
            <a:pPr lvl="5"/>
            <a:r>
              <a:rPr lang="de-DE" dirty="0"/>
              <a:t>Fließtext, 16 </a:t>
            </a:r>
            <a:r>
              <a:rPr lang="de-DE" dirty="0" err="1"/>
              <a:t>pt</a:t>
            </a:r>
            <a:endParaRPr lang="de-DE" dirty="0"/>
          </a:p>
          <a:p>
            <a:pPr lvl="6"/>
            <a:r>
              <a:rPr lang="de-DE" dirty="0"/>
              <a:t>Erster Bullet, 16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Achte Ebene, 14 </a:t>
            </a:r>
            <a:r>
              <a:rPr lang="de-DE" dirty="0" err="1"/>
              <a:t>pt</a:t>
            </a:r>
            <a:endParaRPr lang="de-DE" dirty="0"/>
          </a:p>
          <a:p>
            <a:pPr lvl="8"/>
            <a:r>
              <a:rPr lang="de-DE" dirty="0"/>
              <a:t>Dritter Bullet, 12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9" name="Bildplatzhalter 9">
            <a:extLst>
              <a:ext uri="{FF2B5EF4-FFF2-40B4-BE49-F238E27FC236}">
                <a16:creationId xmlns:a16="http://schemas.microsoft.com/office/drawing/2014/main" id="{A1FE3552-A15A-3C5B-9745-6862C1415EB0}"/>
              </a:ext>
            </a:extLst>
          </p:cNvPr>
          <p:cNvSpPr>
            <a:spLocks noGrp="1"/>
          </p:cNvSpPr>
          <p:nvPr>
            <p:ph type="pic" sz="quarter" idx="17"/>
            <p:custDataLst>
              <p:tags r:id="rId7"/>
            </p:custDataLst>
          </p:nvPr>
        </p:nvSpPr>
        <p:spPr>
          <a:xfrm>
            <a:off x="6276599" y="1674000"/>
            <a:ext cx="2508300" cy="2057400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B4EF038-5FF7-C3D8-28A4-B7150633B3B5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8"/>
            </p:custDataLst>
          </p:nvPr>
        </p:nvSpPr>
        <p:spPr>
          <a:xfrm>
            <a:off x="6276600" y="3911400"/>
            <a:ext cx="5196600" cy="2057400"/>
          </a:xfrm>
          <a:solidFill>
            <a:schemeClr val="tx2"/>
          </a:solidFill>
        </p:spPr>
        <p:txBody>
          <a:bodyPr lIns="180000" tIns="180000" rIns="180000" bIns="18000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216000" indent="-216000">
              <a:spcBef>
                <a:spcPts val="600"/>
              </a:spcBef>
              <a:buClrTx/>
              <a:buFont typeface="Wingdings" panose="05000000000000000000" pitchFamily="2" charset="2"/>
              <a:buChar char="§"/>
              <a:defRPr sz="1400" b="0"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buNone/>
              <a:defRPr sz="1400" b="0"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spcBef>
                <a:spcPts val="600"/>
              </a:spcBef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spcBef>
                <a:spcPts val="600"/>
              </a:spcBef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spcBef>
                <a:spcPts val="600"/>
              </a:spcBef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8FB3B573-D800-A0DD-AADE-D91D7A8C7042}"/>
              </a:ext>
            </a:extLst>
          </p:cNvPr>
          <p:cNvSpPr>
            <a:spLocks noGrp="1"/>
          </p:cNvSpPr>
          <p:nvPr>
            <p:ph type="pic" sz="quarter" idx="18"/>
            <p:custDataLst>
              <p:tags r:id="rId9"/>
            </p:custDataLst>
          </p:nvPr>
        </p:nvSpPr>
        <p:spPr>
          <a:xfrm>
            <a:off x="8964902" y="1674000"/>
            <a:ext cx="2508300" cy="2057400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35142194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Bilder + vier Text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72E20-BF63-6641-0553-1BDBB534926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AD4D94-CE1F-75A7-9C9A-957CCD7369D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C7F3CD-6C08-AD14-5B20-D803B22AB2E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DC396A-191B-F919-514A-04110F6ADA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Untertitel 7">
            <a:extLst>
              <a:ext uri="{FF2B5EF4-FFF2-40B4-BE49-F238E27FC236}">
                <a16:creationId xmlns:a16="http://schemas.microsoft.com/office/drawing/2014/main" id="{33F28227-1A76-5F94-C92F-FF3CEED527EA}"/>
              </a:ext>
            </a:extLst>
          </p:cNvPr>
          <p:cNvSpPr>
            <a:spLocks noGrp="1"/>
          </p:cNvSpPr>
          <p:nvPr>
            <p:ph type="subTitle" sz="quarter" idx="13"/>
            <p:custDataLst>
              <p:tags r:id="rId5"/>
            </p:custDataLst>
          </p:nvPr>
        </p:nvSpPr>
        <p:spPr>
          <a:xfrm>
            <a:off x="719999" y="1203444"/>
            <a:ext cx="10751276" cy="4705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4A4532BF-4AF5-F081-5EC5-DF13D968D8E4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6"/>
            </p:custDataLst>
          </p:nvPr>
        </p:nvSpPr>
        <p:spPr>
          <a:xfrm>
            <a:off x="720000" y="1674000"/>
            <a:ext cx="2553300" cy="2057400"/>
          </a:xfrm>
          <a:solidFill>
            <a:schemeClr val="bg2"/>
          </a:solidFill>
        </p:spPr>
        <p:txBody>
          <a:bodyPr lIns="432000" tIns="108000" rIns="108000" bIns="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 marL="216000" indent="-216000">
              <a:spcBef>
                <a:spcPts val="600"/>
              </a:spcBef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</a:defRPr>
            </a:lvl2pPr>
            <a:lvl3pPr marL="0" indent="0">
              <a:spcBef>
                <a:spcPts val="600"/>
              </a:spcBef>
              <a:buNone/>
              <a:defRPr sz="1000" b="0">
                <a:solidFill>
                  <a:schemeClr val="tx1"/>
                </a:solidFill>
              </a:defRPr>
            </a:lvl3pPr>
            <a:lvl4pPr marL="0" indent="0">
              <a:spcBef>
                <a:spcPts val="600"/>
              </a:spcBef>
              <a:buNone/>
              <a:defRPr sz="14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spcBef>
                <a:spcPts val="600"/>
              </a:spcBef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spcBef>
                <a:spcPts val="600"/>
              </a:spcBef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spcBef>
                <a:spcPts val="600"/>
              </a:spcBef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D8C4AE7-6453-10B8-4944-BBBA1898277D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7"/>
            </p:custDataLst>
          </p:nvPr>
        </p:nvSpPr>
        <p:spPr>
          <a:xfrm>
            <a:off x="3453300" y="1674000"/>
            <a:ext cx="2553300" cy="2057400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8BB2B581-D2AD-08BF-1588-0AF5DCE3E32A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8"/>
            </p:custDataLst>
          </p:nvPr>
        </p:nvSpPr>
        <p:spPr>
          <a:xfrm>
            <a:off x="6186600" y="1674000"/>
            <a:ext cx="2553300" cy="2057400"/>
          </a:xfrm>
          <a:solidFill>
            <a:schemeClr val="bg2"/>
          </a:solidFill>
        </p:spPr>
        <p:txBody>
          <a:bodyPr lIns="432000" tIns="108000" rIns="108000" bIns="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 marL="216000" indent="-216000">
              <a:spcBef>
                <a:spcPts val="600"/>
              </a:spcBef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</a:defRPr>
            </a:lvl2pPr>
            <a:lvl3pPr marL="0" indent="0">
              <a:spcBef>
                <a:spcPts val="600"/>
              </a:spcBef>
              <a:buNone/>
              <a:defRPr sz="1000" b="0">
                <a:solidFill>
                  <a:schemeClr val="tx1"/>
                </a:solidFill>
              </a:defRPr>
            </a:lvl3pPr>
            <a:lvl4pPr marL="0" indent="0">
              <a:spcBef>
                <a:spcPts val="600"/>
              </a:spcBef>
              <a:buNone/>
              <a:defRPr sz="14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spcBef>
                <a:spcPts val="600"/>
              </a:spcBef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spcBef>
                <a:spcPts val="600"/>
              </a:spcBef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spcBef>
                <a:spcPts val="600"/>
              </a:spcBef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8" name="Bildplatzhalter 9">
            <a:extLst>
              <a:ext uri="{FF2B5EF4-FFF2-40B4-BE49-F238E27FC236}">
                <a16:creationId xmlns:a16="http://schemas.microsoft.com/office/drawing/2014/main" id="{5F6763F4-B34D-D7D7-A961-A7980C94EA6D}"/>
              </a:ext>
            </a:extLst>
          </p:cNvPr>
          <p:cNvSpPr>
            <a:spLocks noGrp="1"/>
          </p:cNvSpPr>
          <p:nvPr>
            <p:ph type="pic" sz="quarter" idx="30"/>
            <p:custDataLst>
              <p:tags r:id="rId9"/>
            </p:custDataLst>
          </p:nvPr>
        </p:nvSpPr>
        <p:spPr>
          <a:xfrm>
            <a:off x="8919901" y="1674000"/>
            <a:ext cx="2553300" cy="2057400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7" name="Bildplatzhalter 9">
            <a:extLst>
              <a:ext uri="{FF2B5EF4-FFF2-40B4-BE49-F238E27FC236}">
                <a16:creationId xmlns:a16="http://schemas.microsoft.com/office/drawing/2014/main" id="{BB80E07D-AC1C-CF0D-1676-9F9B8FD64063}"/>
              </a:ext>
            </a:extLst>
          </p:cNvPr>
          <p:cNvSpPr>
            <a:spLocks noGrp="1"/>
          </p:cNvSpPr>
          <p:nvPr>
            <p:ph type="pic" sz="quarter" idx="29"/>
            <p:custDataLst>
              <p:tags r:id="rId10"/>
            </p:custDataLst>
          </p:nvPr>
        </p:nvSpPr>
        <p:spPr>
          <a:xfrm>
            <a:off x="720000" y="3911400"/>
            <a:ext cx="2553300" cy="2057400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3" name="Textplatzhalter 10">
            <a:extLst>
              <a:ext uri="{FF2B5EF4-FFF2-40B4-BE49-F238E27FC236}">
                <a16:creationId xmlns:a16="http://schemas.microsoft.com/office/drawing/2014/main" id="{460A41A7-220D-E429-75A4-D5BCC4FFDFD9}"/>
              </a:ext>
            </a:extLst>
          </p:cNvPr>
          <p:cNvSpPr>
            <a:spLocks noGrp="1"/>
          </p:cNvSpPr>
          <p:nvPr>
            <p:ph type="body" sz="quarter" idx="25"/>
            <p:custDataLst>
              <p:tags r:id="rId11"/>
            </p:custDataLst>
          </p:nvPr>
        </p:nvSpPr>
        <p:spPr>
          <a:xfrm>
            <a:off x="3453300" y="3911400"/>
            <a:ext cx="2553300" cy="2057400"/>
          </a:xfrm>
          <a:solidFill>
            <a:schemeClr val="bg2"/>
          </a:solidFill>
        </p:spPr>
        <p:txBody>
          <a:bodyPr lIns="432000" tIns="108000" rIns="108000" bIns="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 marL="216000" indent="-216000">
              <a:spcBef>
                <a:spcPts val="600"/>
              </a:spcBef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</a:defRPr>
            </a:lvl2pPr>
            <a:lvl3pPr marL="0" indent="0">
              <a:spcBef>
                <a:spcPts val="600"/>
              </a:spcBef>
              <a:buNone/>
              <a:defRPr sz="1000" b="0">
                <a:solidFill>
                  <a:schemeClr val="tx1"/>
                </a:solidFill>
              </a:defRPr>
            </a:lvl3pPr>
            <a:lvl4pPr marL="0" indent="0">
              <a:spcBef>
                <a:spcPts val="600"/>
              </a:spcBef>
              <a:buNone/>
              <a:defRPr sz="14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spcBef>
                <a:spcPts val="600"/>
              </a:spcBef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spcBef>
                <a:spcPts val="600"/>
              </a:spcBef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spcBef>
                <a:spcPts val="600"/>
              </a:spcBef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6" name="Bildplatzhalter 9">
            <a:extLst>
              <a:ext uri="{FF2B5EF4-FFF2-40B4-BE49-F238E27FC236}">
                <a16:creationId xmlns:a16="http://schemas.microsoft.com/office/drawing/2014/main" id="{08B44BDE-521C-736B-C7E5-EBEB5FFD6E31}"/>
              </a:ext>
            </a:extLst>
          </p:cNvPr>
          <p:cNvSpPr>
            <a:spLocks noGrp="1"/>
          </p:cNvSpPr>
          <p:nvPr>
            <p:ph type="pic" sz="quarter" idx="28"/>
            <p:custDataLst>
              <p:tags r:id="rId12"/>
            </p:custDataLst>
          </p:nvPr>
        </p:nvSpPr>
        <p:spPr>
          <a:xfrm>
            <a:off x="6186600" y="3911400"/>
            <a:ext cx="2553300" cy="2057400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5" name="Textplatzhalter 10">
            <a:extLst>
              <a:ext uri="{FF2B5EF4-FFF2-40B4-BE49-F238E27FC236}">
                <a16:creationId xmlns:a16="http://schemas.microsoft.com/office/drawing/2014/main" id="{6A6B08B9-D63E-ACA4-E8A5-8841934248A6}"/>
              </a:ext>
            </a:extLst>
          </p:cNvPr>
          <p:cNvSpPr>
            <a:spLocks noGrp="1"/>
          </p:cNvSpPr>
          <p:nvPr>
            <p:ph type="body" sz="quarter" idx="27"/>
            <p:custDataLst>
              <p:tags r:id="rId13"/>
            </p:custDataLst>
          </p:nvPr>
        </p:nvSpPr>
        <p:spPr>
          <a:xfrm>
            <a:off x="8919902" y="3911400"/>
            <a:ext cx="2553300" cy="2057400"/>
          </a:xfrm>
          <a:solidFill>
            <a:schemeClr val="bg2"/>
          </a:solidFill>
        </p:spPr>
        <p:txBody>
          <a:bodyPr lIns="432000" tIns="108000" rIns="108000" bIns="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 marL="216000" indent="-216000">
              <a:spcBef>
                <a:spcPts val="600"/>
              </a:spcBef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</a:defRPr>
            </a:lvl2pPr>
            <a:lvl3pPr marL="0" indent="0">
              <a:spcBef>
                <a:spcPts val="600"/>
              </a:spcBef>
              <a:buNone/>
              <a:defRPr sz="1000" b="0">
                <a:solidFill>
                  <a:schemeClr val="tx1"/>
                </a:solidFill>
              </a:defRPr>
            </a:lvl3pPr>
            <a:lvl4pPr marL="0" indent="0">
              <a:spcBef>
                <a:spcPts val="600"/>
              </a:spcBef>
              <a:buNone/>
              <a:defRPr sz="14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spcBef>
                <a:spcPts val="600"/>
              </a:spcBef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spcBef>
                <a:spcPts val="600"/>
              </a:spcBef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spcBef>
                <a:spcPts val="600"/>
              </a:spcBef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1" name="Textplatzhalter 10">
            <a:extLst>
              <a:ext uri="{FF2B5EF4-FFF2-40B4-BE49-F238E27FC236}">
                <a16:creationId xmlns:a16="http://schemas.microsoft.com/office/drawing/2014/main" id="{45E330C6-CE28-5FFD-670C-A5FA7F519268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14"/>
            </p:custDataLst>
          </p:nvPr>
        </p:nvSpPr>
        <p:spPr>
          <a:xfrm>
            <a:off x="720000" y="1674000"/>
            <a:ext cx="288000" cy="288000"/>
          </a:xfr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22" name="Textplatzhalter 10">
            <a:extLst>
              <a:ext uri="{FF2B5EF4-FFF2-40B4-BE49-F238E27FC236}">
                <a16:creationId xmlns:a16="http://schemas.microsoft.com/office/drawing/2014/main" id="{CFAB5386-1FD8-12AC-1076-063325031F4B}"/>
              </a:ext>
            </a:extLst>
          </p:cNvPr>
          <p:cNvSpPr>
            <a:spLocks noGrp="1"/>
          </p:cNvSpPr>
          <p:nvPr>
            <p:ph type="body" sz="quarter" idx="31" hasCustomPrompt="1"/>
            <p:custDataLst>
              <p:tags r:id="rId15"/>
            </p:custDataLst>
          </p:nvPr>
        </p:nvSpPr>
        <p:spPr>
          <a:xfrm>
            <a:off x="3453300" y="4796100"/>
            <a:ext cx="288000" cy="288000"/>
          </a:xfr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24" name="Textplatzhalter 10">
            <a:extLst>
              <a:ext uri="{FF2B5EF4-FFF2-40B4-BE49-F238E27FC236}">
                <a16:creationId xmlns:a16="http://schemas.microsoft.com/office/drawing/2014/main" id="{AF804BF0-7973-27D6-38F3-D9F8B6F9F848}"/>
              </a:ext>
            </a:extLst>
          </p:cNvPr>
          <p:cNvSpPr>
            <a:spLocks noGrp="1"/>
          </p:cNvSpPr>
          <p:nvPr>
            <p:ph type="body" sz="quarter" idx="32" hasCustomPrompt="1"/>
            <p:custDataLst>
              <p:tags r:id="rId16"/>
            </p:custDataLst>
          </p:nvPr>
        </p:nvSpPr>
        <p:spPr>
          <a:xfrm>
            <a:off x="6186600" y="1674000"/>
            <a:ext cx="288000" cy="288000"/>
          </a:xfr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33" name="Textplatzhalter 10">
            <a:extLst>
              <a:ext uri="{FF2B5EF4-FFF2-40B4-BE49-F238E27FC236}">
                <a16:creationId xmlns:a16="http://schemas.microsoft.com/office/drawing/2014/main" id="{B8A1B454-24E7-F258-3BD2-09EA3C5D6DB2}"/>
              </a:ext>
            </a:extLst>
          </p:cNvPr>
          <p:cNvSpPr>
            <a:spLocks noGrp="1"/>
          </p:cNvSpPr>
          <p:nvPr>
            <p:ph type="body" sz="quarter" idx="33" hasCustomPrompt="1"/>
            <p:custDataLst>
              <p:tags r:id="rId17"/>
            </p:custDataLst>
          </p:nvPr>
        </p:nvSpPr>
        <p:spPr>
          <a:xfrm>
            <a:off x="8919903" y="3911400"/>
            <a:ext cx="288000" cy="288000"/>
          </a:xfr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761368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Bilder + vier Textboxen_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0">
            <a:extLst>
              <a:ext uri="{FF2B5EF4-FFF2-40B4-BE49-F238E27FC236}">
                <a16:creationId xmlns:a16="http://schemas.microsoft.com/office/drawing/2014/main" id="{4A4532BF-4AF5-F081-5EC5-DF13D968D8E4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1"/>
            </p:custDataLst>
          </p:nvPr>
        </p:nvSpPr>
        <p:spPr>
          <a:xfrm>
            <a:off x="720000" y="1674000"/>
            <a:ext cx="2553300" cy="2057400"/>
          </a:xfrm>
          <a:solidFill>
            <a:schemeClr val="bg2"/>
          </a:solidFill>
        </p:spPr>
        <p:txBody>
          <a:bodyPr lIns="432000" tIns="108000" rIns="108000" bIns="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 marL="216000" indent="-216000">
              <a:spcBef>
                <a:spcPts val="600"/>
              </a:spcBef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</a:defRPr>
            </a:lvl2pPr>
            <a:lvl3pPr marL="0" indent="0">
              <a:spcBef>
                <a:spcPts val="600"/>
              </a:spcBef>
              <a:buNone/>
              <a:defRPr sz="1000" b="0">
                <a:solidFill>
                  <a:schemeClr val="tx1"/>
                </a:solidFill>
              </a:defRPr>
            </a:lvl3pPr>
            <a:lvl4pPr marL="0" indent="0">
              <a:spcBef>
                <a:spcPts val="600"/>
              </a:spcBef>
              <a:buNone/>
              <a:defRPr sz="14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spcBef>
                <a:spcPts val="600"/>
              </a:spcBef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spcBef>
                <a:spcPts val="600"/>
              </a:spcBef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spcBef>
                <a:spcPts val="600"/>
              </a:spcBef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BD8C4AE7-6453-10B8-4944-BBBA1898277D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2"/>
            </p:custDataLst>
          </p:nvPr>
        </p:nvSpPr>
        <p:spPr>
          <a:xfrm>
            <a:off x="3453300" y="1674000"/>
            <a:ext cx="2553300" cy="2057400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0" name="Textplatzhalter 10">
            <a:extLst>
              <a:ext uri="{FF2B5EF4-FFF2-40B4-BE49-F238E27FC236}">
                <a16:creationId xmlns:a16="http://schemas.microsoft.com/office/drawing/2014/main" id="{8BB2B581-D2AD-08BF-1588-0AF5DCE3E32A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3"/>
            </p:custDataLst>
          </p:nvPr>
        </p:nvSpPr>
        <p:spPr>
          <a:xfrm>
            <a:off x="6186600" y="1674000"/>
            <a:ext cx="2553300" cy="2057400"/>
          </a:xfrm>
          <a:solidFill>
            <a:schemeClr val="bg2"/>
          </a:solidFill>
        </p:spPr>
        <p:txBody>
          <a:bodyPr lIns="432000" tIns="108000" rIns="108000" bIns="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 marL="216000" indent="-216000">
              <a:spcBef>
                <a:spcPts val="600"/>
              </a:spcBef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</a:defRPr>
            </a:lvl2pPr>
            <a:lvl3pPr marL="0" indent="0">
              <a:spcBef>
                <a:spcPts val="600"/>
              </a:spcBef>
              <a:buNone/>
              <a:defRPr sz="1000" b="0">
                <a:solidFill>
                  <a:schemeClr val="tx1"/>
                </a:solidFill>
              </a:defRPr>
            </a:lvl3pPr>
            <a:lvl4pPr marL="0" indent="0">
              <a:spcBef>
                <a:spcPts val="600"/>
              </a:spcBef>
              <a:buNone/>
              <a:defRPr sz="14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spcBef>
                <a:spcPts val="600"/>
              </a:spcBef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spcBef>
                <a:spcPts val="600"/>
              </a:spcBef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spcBef>
                <a:spcPts val="600"/>
              </a:spcBef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8" name="Bildplatzhalter 9">
            <a:extLst>
              <a:ext uri="{FF2B5EF4-FFF2-40B4-BE49-F238E27FC236}">
                <a16:creationId xmlns:a16="http://schemas.microsoft.com/office/drawing/2014/main" id="{5F6763F4-B34D-D7D7-A961-A7980C94EA6D}"/>
              </a:ext>
            </a:extLst>
          </p:cNvPr>
          <p:cNvSpPr>
            <a:spLocks noGrp="1"/>
          </p:cNvSpPr>
          <p:nvPr>
            <p:ph type="pic" sz="quarter" idx="30"/>
            <p:custDataLst>
              <p:tags r:id="rId4"/>
            </p:custDataLst>
          </p:nvPr>
        </p:nvSpPr>
        <p:spPr>
          <a:xfrm>
            <a:off x="8919901" y="1674000"/>
            <a:ext cx="2553300" cy="2057400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3" name="Textplatzhalter 10">
            <a:extLst>
              <a:ext uri="{FF2B5EF4-FFF2-40B4-BE49-F238E27FC236}">
                <a16:creationId xmlns:a16="http://schemas.microsoft.com/office/drawing/2014/main" id="{460A41A7-220D-E429-75A4-D5BCC4FFDFD9}"/>
              </a:ext>
            </a:extLst>
          </p:cNvPr>
          <p:cNvSpPr>
            <a:spLocks noGrp="1"/>
          </p:cNvSpPr>
          <p:nvPr>
            <p:ph type="body" sz="quarter" idx="25"/>
            <p:custDataLst>
              <p:tags r:id="rId5"/>
            </p:custDataLst>
          </p:nvPr>
        </p:nvSpPr>
        <p:spPr>
          <a:xfrm>
            <a:off x="720000" y="3911400"/>
            <a:ext cx="2553300" cy="2057400"/>
          </a:xfrm>
          <a:solidFill>
            <a:schemeClr val="bg2"/>
          </a:solidFill>
        </p:spPr>
        <p:txBody>
          <a:bodyPr lIns="432000" tIns="108000" rIns="108000" bIns="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 marL="216000" indent="-216000">
              <a:spcBef>
                <a:spcPts val="600"/>
              </a:spcBef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</a:defRPr>
            </a:lvl2pPr>
            <a:lvl3pPr marL="0" indent="0">
              <a:spcBef>
                <a:spcPts val="600"/>
              </a:spcBef>
              <a:buNone/>
              <a:defRPr sz="1000" b="0">
                <a:solidFill>
                  <a:schemeClr val="tx1"/>
                </a:solidFill>
              </a:defRPr>
            </a:lvl3pPr>
            <a:lvl4pPr marL="0" indent="0">
              <a:spcBef>
                <a:spcPts val="600"/>
              </a:spcBef>
              <a:buNone/>
              <a:defRPr sz="14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spcBef>
                <a:spcPts val="600"/>
              </a:spcBef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spcBef>
                <a:spcPts val="600"/>
              </a:spcBef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spcBef>
                <a:spcPts val="600"/>
              </a:spcBef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7" name="Bildplatzhalter 9">
            <a:extLst>
              <a:ext uri="{FF2B5EF4-FFF2-40B4-BE49-F238E27FC236}">
                <a16:creationId xmlns:a16="http://schemas.microsoft.com/office/drawing/2014/main" id="{BB80E07D-AC1C-CF0D-1676-9F9B8FD64063}"/>
              </a:ext>
            </a:extLst>
          </p:cNvPr>
          <p:cNvSpPr>
            <a:spLocks noGrp="1"/>
          </p:cNvSpPr>
          <p:nvPr>
            <p:ph type="pic" sz="quarter" idx="29"/>
            <p:custDataLst>
              <p:tags r:id="rId6"/>
            </p:custDataLst>
          </p:nvPr>
        </p:nvSpPr>
        <p:spPr>
          <a:xfrm>
            <a:off x="3453300" y="3911400"/>
            <a:ext cx="2553300" cy="2057400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5" name="Textplatzhalter 10">
            <a:extLst>
              <a:ext uri="{FF2B5EF4-FFF2-40B4-BE49-F238E27FC236}">
                <a16:creationId xmlns:a16="http://schemas.microsoft.com/office/drawing/2014/main" id="{6A6B08B9-D63E-ACA4-E8A5-8841934248A6}"/>
              </a:ext>
            </a:extLst>
          </p:cNvPr>
          <p:cNvSpPr>
            <a:spLocks noGrp="1"/>
          </p:cNvSpPr>
          <p:nvPr>
            <p:ph type="body" sz="quarter" idx="27"/>
            <p:custDataLst>
              <p:tags r:id="rId7"/>
            </p:custDataLst>
          </p:nvPr>
        </p:nvSpPr>
        <p:spPr>
          <a:xfrm>
            <a:off x="6186600" y="3911400"/>
            <a:ext cx="2553300" cy="2057400"/>
          </a:xfrm>
          <a:solidFill>
            <a:schemeClr val="bg2"/>
          </a:solidFill>
        </p:spPr>
        <p:txBody>
          <a:bodyPr lIns="432000" tIns="108000" rIns="108000" bIns="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  <a:lvl2pPr marL="216000" indent="-216000">
              <a:spcBef>
                <a:spcPts val="600"/>
              </a:spcBef>
              <a:buFont typeface="Wingdings" panose="05000000000000000000" pitchFamily="2" charset="2"/>
              <a:buChar char="§"/>
              <a:defRPr sz="1400" b="0">
                <a:solidFill>
                  <a:schemeClr val="tx1"/>
                </a:solidFill>
              </a:defRPr>
            </a:lvl2pPr>
            <a:lvl3pPr marL="0" indent="0">
              <a:spcBef>
                <a:spcPts val="600"/>
              </a:spcBef>
              <a:buNone/>
              <a:defRPr sz="1000" b="0">
                <a:solidFill>
                  <a:schemeClr val="tx1"/>
                </a:solidFill>
              </a:defRPr>
            </a:lvl3pPr>
            <a:lvl4pPr marL="0" indent="0">
              <a:spcBef>
                <a:spcPts val="600"/>
              </a:spcBef>
              <a:buNone/>
              <a:defRPr sz="1400" b="0">
                <a:solidFill>
                  <a:schemeClr val="tx1"/>
                </a:solidFill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6pPr>
            <a:lvl7pPr marL="0" indent="0">
              <a:spcBef>
                <a:spcPts val="600"/>
              </a:spcBef>
              <a:buNone/>
              <a:defRPr sz="1400" b="0">
                <a:solidFill>
                  <a:schemeClr val="tx1"/>
                </a:solidFill>
              </a:defRPr>
            </a:lvl7pPr>
            <a:lvl8pPr marL="0" indent="0">
              <a:spcBef>
                <a:spcPts val="600"/>
              </a:spcBef>
              <a:buNone/>
              <a:defRPr sz="1400" b="0">
                <a:solidFill>
                  <a:schemeClr val="tx1"/>
                </a:solidFill>
              </a:defRPr>
            </a:lvl8pPr>
            <a:lvl9pPr marL="0" indent="0">
              <a:spcBef>
                <a:spcPts val="600"/>
              </a:spcBef>
              <a:buNone/>
              <a:defRPr sz="14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26" name="Bildplatzhalter 9">
            <a:extLst>
              <a:ext uri="{FF2B5EF4-FFF2-40B4-BE49-F238E27FC236}">
                <a16:creationId xmlns:a16="http://schemas.microsoft.com/office/drawing/2014/main" id="{08B44BDE-521C-736B-C7E5-EBEB5FFD6E31}"/>
              </a:ext>
            </a:extLst>
          </p:cNvPr>
          <p:cNvSpPr>
            <a:spLocks noGrp="1"/>
          </p:cNvSpPr>
          <p:nvPr>
            <p:ph type="pic" sz="quarter" idx="28"/>
            <p:custDataLst>
              <p:tags r:id="rId8"/>
            </p:custDataLst>
          </p:nvPr>
        </p:nvSpPr>
        <p:spPr>
          <a:xfrm>
            <a:off x="8919901" y="3911400"/>
            <a:ext cx="2553300" cy="2057400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272E20-BF63-6641-0553-1BDBB5349265}"/>
              </a:ext>
            </a:extLst>
          </p:cNvPr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AD4D94-CE1F-75A7-9C9A-957CCD7369D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C7F3CD-6C08-AD14-5B20-D803B22AB2E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DC396A-191B-F919-514A-04110F6ADA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9" name="Textplatzhalter 10">
            <a:extLst>
              <a:ext uri="{FF2B5EF4-FFF2-40B4-BE49-F238E27FC236}">
                <a16:creationId xmlns:a16="http://schemas.microsoft.com/office/drawing/2014/main" id="{45E330C6-CE28-5FFD-670C-A5FA7F519268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13"/>
            </p:custDataLst>
          </p:nvPr>
        </p:nvSpPr>
        <p:spPr>
          <a:xfrm>
            <a:off x="720000" y="1674000"/>
            <a:ext cx="288000" cy="288000"/>
          </a:xfr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30" name="Textplatzhalter 10">
            <a:extLst>
              <a:ext uri="{FF2B5EF4-FFF2-40B4-BE49-F238E27FC236}">
                <a16:creationId xmlns:a16="http://schemas.microsoft.com/office/drawing/2014/main" id="{CFAB5386-1FD8-12AC-1076-063325031F4B}"/>
              </a:ext>
            </a:extLst>
          </p:cNvPr>
          <p:cNvSpPr>
            <a:spLocks noGrp="1"/>
          </p:cNvSpPr>
          <p:nvPr>
            <p:ph type="body" sz="quarter" idx="31" hasCustomPrompt="1"/>
            <p:custDataLst>
              <p:tags r:id="rId14"/>
            </p:custDataLst>
          </p:nvPr>
        </p:nvSpPr>
        <p:spPr>
          <a:xfrm>
            <a:off x="720000" y="3911400"/>
            <a:ext cx="288000" cy="288000"/>
          </a:xfr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31" name="Textplatzhalter 10">
            <a:extLst>
              <a:ext uri="{FF2B5EF4-FFF2-40B4-BE49-F238E27FC236}">
                <a16:creationId xmlns:a16="http://schemas.microsoft.com/office/drawing/2014/main" id="{AF804BF0-7973-27D6-38F3-D9F8B6F9F848}"/>
              </a:ext>
            </a:extLst>
          </p:cNvPr>
          <p:cNvSpPr>
            <a:spLocks noGrp="1"/>
          </p:cNvSpPr>
          <p:nvPr>
            <p:ph type="body" sz="quarter" idx="32" hasCustomPrompt="1"/>
            <p:custDataLst>
              <p:tags r:id="rId15"/>
            </p:custDataLst>
          </p:nvPr>
        </p:nvSpPr>
        <p:spPr>
          <a:xfrm>
            <a:off x="6186600" y="1674000"/>
            <a:ext cx="288000" cy="288000"/>
          </a:xfr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32" name="Textplatzhalter 10">
            <a:extLst>
              <a:ext uri="{FF2B5EF4-FFF2-40B4-BE49-F238E27FC236}">
                <a16:creationId xmlns:a16="http://schemas.microsoft.com/office/drawing/2014/main" id="{B8A1B454-24E7-F258-3BD2-09EA3C5D6DB2}"/>
              </a:ext>
            </a:extLst>
          </p:cNvPr>
          <p:cNvSpPr>
            <a:spLocks noGrp="1"/>
          </p:cNvSpPr>
          <p:nvPr>
            <p:ph type="body" sz="quarter" idx="33" hasCustomPrompt="1"/>
            <p:custDataLst>
              <p:tags r:id="rId16"/>
            </p:custDataLst>
          </p:nvPr>
        </p:nvSpPr>
        <p:spPr>
          <a:xfrm>
            <a:off x="6186600" y="3911400"/>
            <a:ext cx="288000" cy="288000"/>
          </a:xfrm>
          <a:solidFill>
            <a:schemeClr val="tx2"/>
          </a:solidFill>
        </p:spPr>
        <p:txBody>
          <a:bodyPr lIns="0" tIns="0" rIns="0" bIns="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7" name="Untertitel 7">
            <a:extLst>
              <a:ext uri="{FF2B5EF4-FFF2-40B4-BE49-F238E27FC236}">
                <a16:creationId xmlns:a16="http://schemas.microsoft.com/office/drawing/2014/main" id="{87401564-42A4-26A8-8C52-BED373B60D9A}"/>
              </a:ext>
            </a:extLst>
          </p:cNvPr>
          <p:cNvSpPr>
            <a:spLocks noGrp="1"/>
          </p:cNvSpPr>
          <p:nvPr>
            <p:ph type="subTitle" sz="quarter" idx="13"/>
            <p:custDataLst>
              <p:tags r:id="rId17"/>
            </p:custDataLst>
          </p:nvPr>
        </p:nvSpPr>
        <p:spPr>
          <a:xfrm>
            <a:off x="719999" y="1203444"/>
            <a:ext cx="10751276" cy="4705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75101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icture +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72E20-BF63-6641-0553-1BDBB534926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AD4D94-CE1F-75A7-9C9A-957CCD7369D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C7F3CD-6C08-AD14-5B20-D803B22AB2E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DC396A-191B-F919-514A-04110F6ADA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B4EF038-5FF7-C3D8-28A4-B7150633B3B5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5"/>
            </p:custDataLst>
          </p:nvPr>
        </p:nvSpPr>
        <p:spPr>
          <a:xfrm>
            <a:off x="8919901" y="3911400"/>
            <a:ext cx="2553301" cy="2057400"/>
          </a:xfrm>
          <a:solidFill>
            <a:schemeClr val="tx2"/>
          </a:solidFill>
        </p:spPr>
        <p:txBody>
          <a:bodyPr lIns="180000" tIns="180000" rIns="180000" bIns="18000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  <a:lvl2pPr marL="216000" indent="-216000">
              <a:spcBef>
                <a:spcPts val="600"/>
              </a:spcBef>
              <a:buClrTx/>
              <a:buFont typeface="Wingdings" panose="05000000000000000000" pitchFamily="2" charset="2"/>
              <a:buChar char="§"/>
              <a:defRPr sz="1400" b="0">
                <a:solidFill>
                  <a:schemeClr val="bg1"/>
                </a:solidFill>
              </a:defRPr>
            </a:lvl2pPr>
            <a:lvl3pPr marL="0" indent="0">
              <a:spcBef>
                <a:spcPts val="600"/>
              </a:spcBef>
              <a:buNone/>
              <a:defRPr sz="1000" b="0">
                <a:solidFill>
                  <a:schemeClr val="bg1"/>
                </a:solidFill>
              </a:defRPr>
            </a:lvl3pPr>
            <a:lvl4pPr marL="0" indent="0">
              <a:spcBef>
                <a:spcPts val="600"/>
              </a:spcBef>
              <a:buNone/>
              <a:defRPr sz="1400" b="0">
                <a:solidFill>
                  <a:schemeClr val="bg1"/>
                </a:solidFill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6pPr>
            <a:lvl7pPr marL="0" indent="0">
              <a:spcBef>
                <a:spcPts val="600"/>
              </a:spcBef>
              <a:buNone/>
              <a:defRPr sz="1400" b="0">
                <a:solidFill>
                  <a:schemeClr val="bg1"/>
                </a:solidFill>
              </a:defRPr>
            </a:lvl7pPr>
            <a:lvl8pPr marL="0" indent="0">
              <a:spcBef>
                <a:spcPts val="600"/>
              </a:spcBef>
              <a:buNone/>
              <a:defRPr sz="1400" b="0">
                <a:solidFill>
                  <a:schemeClr val="bg1"/>
                </a:solidFill>
              </a:defRPr>
            </a:lvl8pPr>
            <a:lvl9pPr marL="0" indent="0">
              <a:spcBef>
                <a:spcPts val="600"/>
              </a:spcBef>
              <a:buNone/>
              <a:defRPr sz="14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3" name="Untertitel 7">
            <a:extLst>
              <a:ext uri="{FF2B5EF4-FFF2-40B4-BE49-F238E27FC236}">
                <a16:creationId xmlns:a16="http://schemas.microsoft.com/office/drawing/2014/main" id="{308C1796-C43E-21D2-380C-95058054C72C}"/>
              </a:ext>
            </a:extLst>
          </p:cNvPr>
          <p:cNvSpPr>
            <a:spLocks noGrp="1"/>
          </p:cNvSpPr>
          <p:nvPr>
            <p:ph type="subTitle" sz="quarter" idx="13"/>
            <p:custDataLst>
              <p:tags r:id="rId6"/>
            </p:custDataLst>
          </p:nvPr>
        </p:nvSpPr>
        <p:spPr>
          <a:xfrm>
            <a:off x="719999" y="1203444"/>
            <a:ext cx="10751276" cy="4705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9" name="Bildplatzhalter 9">
            <a:extLst>
              <a:ext uri="{FF2B5EF4-FFF2-40B4-BE49-F238E27FC236}">
                <a16:creationId xmlns:a16="http://schemas.microsoft.com/office/drawing/2014/main" id="{A1FE3552-A15A-3C5B-9745-6862C1415EB0}"/>
              </a:ext>
            </a:extLst>
          </p:cNvPr>
          <p:cNvSpPr>
            <a:spLocks noGrp="1"/>
          </p:cNvSpPr>
          <p:nvPr>
            <p:ph type="pic" sz="quarter" idx="17"/>
            <p:custDataLst>
              <p:tags r:id="rId7"/>
            </p:custDataLst>
          </p:nvPr>
        </p:nvSpPr>
        <p:spPr>
          <a:xfrm>
            <a:off x="720000" y="1674000"/>
            <a:ext cx="2553300" cy="2057400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" name="Bildplatzhalter 9">
            <a:extLst>
              <a:ext uri="{FF2B5EF4-FFF2-40B4-BE49-F238E27FC236}">
                <a16:creationId xmlns:a16="http://schemas.microsoft.com/office/drawing/2014/main" id="{688C6797-19C2-0BD8-1BCA-19421A2614CB}"/>
              </a:ext>
            </a:extLst>
          </p:cNvPr>
          <p:cNvSpPr>
            <a:spLocks noGrp="1"/>
          </p:cNvSpPr>
          <p:nvPr>
            <p:ph type="pic" sz="quarter" idx="21"/>
            <p:custDataLst>
              <p:tags r:id="rId8"/>
            </p:custDataLst>
          </p:nvPr>
        </p:nvSpPr>
        <p:spPr>
          <a:xfrm>
            <a:off x="720000" y="3911400"/>
            <a:ext cx="3919950" cy="2057400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FA3A378D-3A39-C4A6-93F0-4C23E9BA9AF3}"/>
              </a:ext>
            </a:extLst>
          </p:cNvPr>
          <p:cNvSpPr>
            <a:spLocks noGrp="1"/>
          </p:cNvSpPr>
          <p:nvPr>
            <p:ph type="pic" sz="quarter" idx="23"/>
            <p:custDataLst>
              <p:tags r:id="rId9"/>
            </p:custDataLst>
          </p:nvPr>
        </p:nvSpPr>
        <p:spPr>
          <a:xfrm>
            <a:off x="3453300" y="1674000"/>
            <a:ext cx="2553300" cy="2057400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2CC7F1A-ED20-D18D-ACE2-A742CEB96580}"/>
              </a:ext>
            </a:extLst>
          </p:cNvPr>
          <p:cNvSpPr>
            <a:spLocks noGrp="1"/>
          </p:cNvSpPr>
          <p:nvPr>
            <p:ph type="pic" sz="quarter" idx="22"/>
            <p:custDataLst>
              <p:tags r:id="rId10"/>
            </p:custDataLst>
          </p:nvPr>
        </p:nvSpPr>
        <p:spPr>
          <a:xfrm>
            <a:off x="6186600" y="1674000"/>
            <a:ext cx="5286601" cy="2057400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Bildplatzhalter 9">
            <a:extLst>
              <a:ext uri="{FF2B5EF4-FFF2-40B4-BE49-F238E27FC236}">
                <a16:creationId xmlns:a16="http://schemas.microsoft.com/office/drawing/2014/main" id="{1FBA19C1-D483-1D39-9D63-E558C8A9CBFF}"/>
              </a:ext>
            </a:extLst>
          </p:cNvPr>
          <p:cNvSpPr>
            <a:spLocks noGrp="1"/>
          </p:cNvSpPr>
          <p:nvPr>
            <p:ph type="pic" sz="quarter" idx="24"/>
            <p:custDataLst>
              <p:tags r:id="rId11"/>
            </p:custDataLst>
          </p:nvPr>
        </p:nvSpPr>
        <p:spPr>
          <a:xfrm>
            <a:off x="4819950" y="3911400"/>
            <a:ext cx="3919950" cy="2057400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0762039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bild +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9">
            <a:extLst>
              <a:ext uri="{FF2B5EF4-FFF2-40B4-BE49-F238E27FC236}">
                <a16:creationId xmlns:a16="http://schemas.microsoft.com/office/drawing/2014/main" id="{A1FE3552-A15A-3C5B-9745-6862C1415EB0}"/>
              </a:ext>
            </a:extLst>
          </p:cNvPr>
          <p:cNvSpPr>
            <a:spLocks noGrp="1"/>
          </p:cNvSpPr>
          <p:nvPr>
            <p:ph type="pic" sz="quarter" idx="17"/>
            <p:custDataLst>
              <p:tags r:id="rId1"/>
            </p:custDataLst>
          </p:nvPr>
        </p:nvSpPr>
        <p:spPr>
          <a:xfrm>
            <a:off x="720000" y="1674000"/>
            <a:ext cx="10753200" cy="4294800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272E20-BF63-6641-0553-1BDBB534926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AD4D94-CE1F-75A7-9C9A-957CCD7369D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C7F3CD-6C08-AD14-5B20-D803B22AB2E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DC396A-191B-F919-514A-04110F6ADA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B4EF038-5FF7-C3D8-28A4-B7150633B3B5}"/>
              </a:ext>
            </a:extLst>
          </p:cNvPr>
          <p:cNvSpPr>
            <a:spLocks noGrp="1"/>
          </p:cNvSpPr>
          <p:nvPr>
            <p:ph type="body" sz="quarter" idx="20"/>
            <p:custDataLst>
              <p:tags r:id="rId6"/>
            </p:custDataLst>
          </p:nvPr>
        </p:nvSpPr>
        <p:spPr>
          <a:xfrm>
            <a:off x="7995554" y="1674000"/>
            <a:ext cx="2760453" cy="2826194"/>
          </a:xfrm>
          <a:solidFill>
            <a:schemeClr val="bg1">
              <a:alpha val="90000"/>
            </a:schemeClr>
          </a:solidFill>
        </p:spPr>
        <p:txBody>
          <a:bodyPr lIns="180000" tIns="180000" rIns="180000" bIns="180000"/>
          <a:lstStyle>
            <a:lvl1pPr marL="0" indent="0">
              <a:spcBef>
                <a:spcPts val="600"/>
              </a:spcBef>
              <a:buFont typeface="Arial" panose="020B0604020202020204" pitchFamily="34" charset="0"/>
              <a:buNone/>
              <a:defRPr sz="1400" b="0">
                <a:solidFill>
                  <a:schemeClr val="tx2"/>
                </a:solidFill>
              </a:defRPr>
            </a:lvl1pPr>
            <a:lvl2pPr marL="216000" indent="-216000">
              <a:spcBef>
                <a:spcPts val="600"/>
              </a:spcBef>
              <a:buClrTx/>
              <a:buFont typeface="Wingdings" panose="05000000000000000000" pitchFamily="2" charset="2"/>
              <a:buChar char="§"/>
              <a:defRPr sz="1400" b="0">
                <a:solidFill>
                  <a:schemeClr val="tx2"/>
                </a:solidFill>
              </a:defRPr>
            </a:lvl2pPr>
            <a:lvl3pPr marL="0" indent="0">
              <a:spcBef>
                <a:spcPts val="600"/>
              </a:spcBef>
              <a:buNone/>
              <a:defRPr sz="1000" b="0">
                <a:solidFill>
                  <a:schemeClr val="tx2"/>
                </a:solidFill>
              </a:defRPr>
            </a:lvl3pPr>
            <a:lvl4pPr marL="0" indent="0">
              <a:spcBef>
                <a:spcPts val="600"/>
              </a:spcBef>
              <a:buNone/>
              <a:defRPr sz="1400" b="0">
                <a:solidFill>
                  <a:schemeClr val="tx2"/>
                </a:solidFill>
              </a:defRPr>
            </a:lvl4pPr>
            <a:lvl5pPr marL="0" indent="0">
              <a:spcBef>
                <a:spcPts val="600"/>
              </a:spcBef>
              <a:buFont typeface="Arial" panose="020B0604020202020204" pitchFamily="34" charset="0"/>
              <a:buNone/>
              <a:defRPr sz="1400" b="0">
                <a:solidFill>
                  <a:schemeClr val="tx2"/>
                </a:solidFill>
              </a:defRPr>
            </a:lvl5pPr>
            <a:lvl6pPr marL="0" indent="0">
              <a:spcBef>
                <a:spcPts val="600"/>
              </a:spcBef>
              <a:buFont typeface="Arial" panose="020B0604020202020204" pitchFamily="34" charset="0"/>
              <a:buNone/>
              <a:defRPr sz="1400" b="0">
                <a:solidFill>
                  <a:schemeClr val="tx2"/>
                </a:solidFill>
              </a:defRPr>
            </a:lvl6pPr>
            <a:lvl7pPr marL="0" indent="0">
              <a:spcBef>
                <a:spcPts val="600"/>
              </a:spcBef>
              <a:buNone/>
              <a:defRPr sz="1400" b="0">
                <a:solidFill>
                  <a:schemeClr val="tx2"/>
                </a:solidFill>
              </a:defRPr>
            </a:lvl7pPr>
            <a:lvl8pPr marL="0" indent="0">
              <a:spcBef>
                <a:spcPts val="600"/>
              </a:spcBef>
              <a:buNone/>
              <a:defRPr sz="1400" b="0">
                <a:solidFill>
                  <a:schemeClr val="tx2"/>
                </a:solidFill>
              </a:defRPr>
            </a:lvl8pPr>
            <a:lvl9pPr marL="0" indent="0">
              <a:spcBef>
                <a:spcPts val="600"/>
              </a:spcBef>
              <a:buNone/>
              <a:defRPr sz="1400" b="0"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0" name="Untertitel 7">
            <a:extLst>
              <a:ext uri="{FF2B5EF4-FFF2-40B4-BE49-F238E27FC236}">
                <a16:creationId xmlns:a16="http://schemas.microsoft.com/office/drawing/2014/main" id="{64AEC172-F3A5-9901-E43D-1324DBF9F9CE}"/>
              </a:ext>
            </a:extLst>
          </p:cNvPr>
          <p:cNvSpPr>
            <a:spLocks noGrp="1"/>
          </p:cNvSpPr>
          <p:nvPr>
            <p:ph type="subTitle" sz="quarter" idx="13"/>
            <p:custDataLst>
              <p:tags r:id="rId7"/>
            </p:custDataLst>
          </p:nvPr>
        </p:nvSpPr>
        <p:spPr>
          <a:xfrm>
            <a:off x="719999" y="1203444"/>
            <a:ext cx="10751276" cy="4705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6661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 + Info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9">
            <a:extLst>
              <a:ext uri="{FF2B5EF4-FFF2-40B4-BE49-F238E27FC236}">
                <a16:creationId xmlns:a16="http://schemas.microsoft.com/office/drawing/2014/main" id="{A1FE3552-A15A-3C5B-9745-6862C1415EB0}"/>
              </a:ext>
            </a:extLst>
          </p:cNvPr>
          <p:cNvSpPr>
            <a:spLocks noGrp="1"/>
          </p:cNvSpPr>
          <p:nvPr>
            <p:ph type="pic" sz="quarter" idx="17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86368FEC-C48E-5AD8-C98D-AA4E6D3C30FF}"/>
              </a:ext>
            </a:extLst>
          </p:cNvPr>
          <p:cNvSpPr>
            <a:spLocks noGrp="1"/>
          </p:cNvSpPr>
          <p:nvPr>
            <p:ph type="body" sz="quarter" idx="22"/>
            <p:custDataLst>
              <p:tags r:id="rId2"/>
            </p:custDataLst>
          </p:nvPr>
        </p:nvSpPr>
        <p:spPr>
          <a:xfrm>
            <a:off x="8127999" y="3429000"/>
            <a:ext cx="3343275" cy="2540000"/>
          </a:xfrm>
          <a:solidFill>
            <a:schemeClr val="bg1">
              <a:alpha val="90000"/>
            </a:schemeClr>
          </a:solidFill>
        </p:spPr>
        <p:txBody>
          <a:bodyPr lIns="216000" tIns="216000" rIns="216000" bIns="216000"/>
          <a:lstStyle>
            <a:lvl1pPr>
              <a:defRPr>
                <a:solidFill>
                  <a:schemeClr val="tx2"/>
                </a:solidFill>
              </a:defRPr>
            </a:lvl1pPr>
            <a:lvl2pPr>
              <a:buClrTx/>
              <a:defRPr>
                <a:solidFill>
                  <a:schemeClr val="tx2"/>
                </a:solidFill>
              </a:defRPr>
            </a:lvl2pPr>
            <a:lvl3pPr>
              <a:buClrTx/>
              <a:defRPr>
                <a:solidFill>
                  <a:schemeClr val="tx2"/>
                </a:solidFill>
              </a:defRPr>
            </a:lvl3pPr>
            <a:lvl4pPr>
              <a:buClrTx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5664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9">
            <a:extLst>
              <a:ext uri="{FF2B5EF4-FFF2-40B4-BE49-F238E27FC236}">
                <a16:creationId xmlns:a16="http://schemas.microsoft.com/office/drawing/2014/main" id="{A1FE3552-A15A-3C5B-9745-6862C1415EB0}"/>
              </a:ext>
            </a:extLst>
          </p:cNvPr>
          <p:cNvSpPr>
            <a:spLocks noGrp="1"/>
          </p:cNvSpPr>
          <p:nvPr>
            <p:ph type="pic" sz="quarter" idx="17"/>
            <p:custDataLst>
              <p:tags r:id="rId1"/>
            </p:custDataLst>
          </p:nvPr>
        </p:nvSpPr>
        <p:spPr>
          <a:xfrm>
            <a:off x="0" y="0"/>
            <a:ext cx="12192000" cy="6858000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7348856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a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9">
            <a:extLst>
              <a:ext uri="{FF2B5EF4-FFF2-40B4-BE49-F238E27FC236}">
                <a16:creationId xmlns:a16="http://schemas.microsoft.com/office/drawing/2014/main" id="{A1FE3552-A15A-3C5B-9745-6862C1415EB0}"/>
              </a:ext>
            </a:extLst>
          </p:cNvPr>
          <p:cNvSpPr>
            <a:spLocks noGrp="1"/>
          </p:cNvSpPr>
          <p:nvPr>
            <p:ph type="pic" sz="quarter" idx="17"/>
            <p:custDataLst>
              <p:tags r:id="rId1"/>
            </p:custDataLst>
          </p:nvPr>
        </p:nvSpPr>
        <p:spPr>
          <a:xfrm>
            <a:off x="720000" y="1674000"/>
            <a:ext cx="10753200" cy="4294800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272E20-BF63-6641-0553-1BDBB534926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AD4D94-CE1F-75A7-9C9A-957CCD7369D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C7F3CD-6C08-AD14-5B20-D803B22AB2E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DC396A-191B-F919-514A-04110F6ADA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Untertitel 7">
            <a:extLst>
              <a:ext uri="{FF2B5EF4-FFF2-40B4-BE49-F238E27FC236}">
                <a16:creationId xmlns:a16="http://schemas.microsoft.com/office/drawing/2014/main" id="{19B449D4-A771-AFF8-BBD2-13C0A896AAA5}"/>
              </a:ext>
            </a:extLst>
          </p:cNvPr>
          <p:cNvSpPr>
            <a:spLocks noGrp="1"/>
          </p:cNvSpPr>
          <p:nvPr>
            <p:ph type="subTitle" sz="quarter" idx="13"/>
            <p:custDataLst>
              <p:tags r:id="rId6"/>
            </p:custDataLst>
          </p:nvPr>
        </p:nvSpPr>
        <p:spPr>
          <a:xfrm>
            <a:off x="719999" y="1203444"/>
            <a:ext cx="10751276" cy="4705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8922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festes Grafikelem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6D5ABC89-F925-116A-DD36-AC5F8DE7DF8F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14573F1-1DBB-8586-EF6A-ECA8B8D96B70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720000" y="0"/>
            <a:ext cx="5413101" cy="5238750"/>
          </a:xfrm>
          <a:solidFill>
            <a:schemeClr val="bg1">
              <a:alpha val="90000"/>
            </a:schemeClr>
          </a:solidFill>
        </p:spPr>
        <p:txBody>
          <a:bodyPr lIns="360000" rIns="360000" bIns="1440000" anchor="b"/>
          <a:lstStyle>
            <a:lvl1pPr algn="l">
              <a:defRPr sz="2800" b="0">
                <a:solidFill>
                  <a:schemeClr val="tx2"/>
                </a:solidFill>
                <a:latin typeface="Barlow SemiBold" panose="00000700000000000000" pitchFamily="2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C892CF7-6031-0EC0-BACD-23844BDAD3E4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726858" y="3848100"/>
            <a:ext cx="5413101" cy="1390650"/>
          </a:xfrm>
        </p:spPr>
        <p:txBody>
          <a:bodyPr lIns="360000" tIns="72000" rIns="360000"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9pPr>
          </a:lstStyle>
          <a:p>
            <a:pPr lvl="8"/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635D2D7F-B5EE-25D9-BFE9-F08EE5A02DEC}"/>
              </a:ext>
            </a:extLst>
          </p:cNvPr>
          <p:cNvSpPr>
            <a:spLocks noGrp="1" noChangeAspect="1"/>
          </p:cNvSpPr>
          <p:nvPr>
            <p:ph type="body" sz="quarter" idx="11"/>
            <p:custDataLst>
              <p:tags r:id="rId4"/>
            </p:custDataLst>
          </p:nvPr>
        </p:nvSpPr>
        <p:spPr>
          <a:xfrm>
            <a:off x="1080000" y="683691"/>
            <a:ext cx="2949014" cy="493200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 lIns="0" tIns="0" rIns="0" bIns="0"/>
          <a:lstStyle>
            <a:lvl1pPr>
              <a:buFont typeface="Arial" panose="020B0604020202020204" pitchFamily="34" charset="0"/>
              <a:buNone/>
              <a:defRPr>
                <a:noFill/>
              </a:defRPr>
            </a:lvl1pPr>
            <a:lvl2pPr>
              <a:buNone/>
              <a:defRPr>
                <a:noFill/>
              </a:defRPr>
            </a:lvl2pPr>
            <a:lvl3pPr>
              <a:buNone/>
              <a:defRPr>
                <a:noFill/>
              </a:defRPr>
            </a:lvl3pPr>
            <a:lvl4pPr>
              <a:buNone/>
              <a:defRPr>
                <a:noFill/>
              </a:defRPr>
            </a:lvl4pPr>
            <a:lvl5pPr>
              <a:buFont typeface="Arial" panose="020B0604020202020204" pitchFamily="34" charset="0"/>
              <a:buNone/>
              <a:defRPr>
                <a:noFill/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D2F1A25-9655-9161-5BFE-08208FCD9CAE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6710400"/>
            <a:ext cx="12192000" cy="14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85434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272E20-BF63-6641-0553-1BDBB5349265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AD4D94-CE1F-75A7-9C9A-957CCD7369D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C7F3CD-6C08-AD14-5B20-D803B22AB2E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DC396A-191B-F919-514A-04110F6ADA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7" name="Untertitel 7">
            <a:extLst>
              <a:ext uri="{FF2B5EF4-FFF2-40B4-BE49-F238E27FC236}">
                <a16:creationId xmlns:a16="http://schemas.microsoft.com/office/drawing/2014/main" id="{D0FA333F-4230-EB49-FE11-1DDEF22639EA}"/>
              </a:ext>
            </a:extLst>
          </p:cNvPr>
          <p:cNvSpPr>
            <a:spLocks noGrp="1"/>
          </p:cNvSpPr>
          <p:nvPr>
            <p:ph type="subTitle" sz="quarter" idx="13"/>
            <p:custDataLst>
              <p:tags r:id="rId5"/>
            </p:custDataLst>
          </p:nvPr>
        </p:nvSpPr>
        <p:spPr>
          <a:xfrm>
            <a:off x="719999" y="1203444"/>
            <a:ext cx="10751276" cy="4705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DDF26DF3-7197-A8FF-5307-C78B37107B8A}"/>
              </a:ext>
            </a:extLst>
          </p:cNvPr>
          <p:cNvSpPr>
            <a:spLocks noGrp="1"/>
          </p:cNvSpPr>
          <p:nvPr>
            <p:ph type="pic" sz="quarter" idx="16"/>
            <p:custDataLst>
              <p:tags r:id="rId6"/>
            </p:custDataLst>
          </p:nvPr>
        </p:nvSpPr>
        <p:spPr>
          <a:xfrm>
            <a:off x="720000" y="1674000"/>
            <a:ext cx="5196600" cy="4294800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2" name="Bildplatzhalter 9">
            <a:extLst>
              <a:ext uri="{FF2B5EF4-FFF2-40B4-BE49-F238E27FC236}">
                <a16:creationId xmlns:a16="http://schemas.microsoft.com/office/drawing/2014/main" id="{C97D9E8A-30CE-42E5-4C55-F69D2859B902}"/>
              </a:ext>
            </a:extLst>
          </p:cNvPr>
          <p:cNvSpPr>
            <a:spLocks noGrp="1"/>
          </p:cNvSpPr>
          <p:nvPr>
            <p:ph type="pic" sz="quarter" idx="17"/>
            <p:custDataLst>
              <p:tags r:id="rId7"/>
            </p:custDataLst>
          </p:nvPr>
        </p:nvSpPr>
        <p:spPr>
          <a:xfrm>
            <a:off x="6276600" y="1674000"/>
            <a:ext cx="5196600" cy="4294800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</p:spTree>
    <p:extLst>
      <p:ext uri="{BB962C8B-B14F-4D97-AF65-F5344CB8AC3E}">
        <p14:creationId xmlns:p14="http://schemas.microsoft.com/office/powerpoint/2010/main" val="20571347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60BE4229-9F2F-2136-8B41-E5494ED18F24}"/>
              </a:ext>
            </a:extLst>
          </p:cNvPr>
          <p:cNvSpPr>
            <a:spLocks noGrp="1"/>
          </p:cNvSpPr>
          <p:nvPr>
            <p:ph type="pic" sz="quarter" idx="17"/>
            <p:custDataLst>
              <p:tags r:id="rId1"/>
            </p:custDataLst>
          </p:nvPr>
        </p:nvSpPr>
        <p:spPr>
          <a:xfrm>
            <a:off x="720000" y="1674000"/>
            <a:ext cx="7110244" cy="4294800"/>
          </a:xfrm>
          <a:custGeom>
            <a:avLst/>
            <a:gdLst>
              <a:gd name="csX0" fmla="*/ 0 w 7110244"/>
              <a:gd name="csY0" fmla="*/ 0 h 4294800"/>
              <a:gd name="csX1" fmla="*/ 5087365 w 7110244"/>
              <a:gd name="csY1" fmla="*/ 0 h 4294800"/>
              <a:gd name="csX2" fmla="*/ 5107146 w 7110244"/>
              <a:gd name="csY2" fmla="*/ 18860 h 4294800"/>
              <a:gd name="csX3" fmla="*/ 7091210 w 7110244"/>
              <a:gd name="csY3" fmla="*/ 1502108 h 4294800"/>
              <a:gd name="csX4" fmla="*/ 7110244 w 7110244"/>
              <a:gd name="csY4" fmla="*/ 1513052 h 4294800"/>
              <a:gd name="csX5" fmla="*/ 6968680 w 7110244"/>
              <a:gd name="csY5" fmla="*/ 1800124 h 4294800"/>
              <a:gd name="csX6" fmla="*/ 5485330 w 7110244"/>
              <a:gd name="csY6" fmla="*/ 4040443 h 4294800"/>
              <a:gd name="csX7" fmla="*/ 5265000 w 7110244"/>
              <a:gd name="csY7" fmla="*/ 4294800 h 4294800"/>
              <a:gd name="csX8" fmla="*/ 0 w 7110244"/>
              <a:gd name="csY8" fmla="*/ 4294800 h 42948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7110244" h="4294800">
                <a:moveTo>
                  <a:pt x="0" y="0"/>
                </a:moveTo>
                <a:lnTo>
                  <a:pt x="5087365" y="0"/>
                </a:lnTo>
                <a:lnTo>
                  <a:pt x="5107146" y="18860"/>
                </a:lnTo>
                <a:cubicBezTo>
                  <a:pt x="5717896" y="573965"/>
                  <a:pt x="6382132" y="1071262"/>
                  <a:pt x="7091210" y="1502108"/>
                </a:cubicBezTo>
                <a:lnTo>
                  <a:pt x="7110244" y="1513052"/>
                </a:lnTo>
                <a:lnTo>
                  <a:pt x="6968680" y="1800124"/>
                </a:lnTo>
                <a:cubicBezTo>
                  <a:pt x="6552718" y="2600219"/>
                  <a:pt x="6054536" y="3350725"/>
                  <a:pt x="5485330" y="4040443"/>
                </a:cubicBezTo>
                <a:lnTo>
                  <a:pt x="5265000" y="4294800"/>
                </a:lnTo>
                <a:lnTo>
                  <a:pt x="0" y="429480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7272E20-BF63-6641-0553-1BDBB5349265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AD4D94-CE1F-75A7-9C9A-957CCD7369D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AC7F3CD-6C08-AD14-5B20-D803B22AB2ED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9DC396A-191B-F919-514A-04110F6ADAC1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C988FE58-D65C-1761-6832-CD708A815C7C}"/>
              </a:ext>
            </a:extLst>
          </p:cNvPr>
          <p:cNvSpPr>
            <a:spLocks noGrp="1"/>
          </p:cNvSpPr>
          <p:nvPr>
            <p:ph type="pic" sz="quarter" idx="19"/>
            <p:custDataLst>
              <p:tags r:id="rId6"/>
            </p:custDataLst>
          </p:nvPr>
        </p:nvSpPr>
        <p:spPr>
          <a:xfrm>
            <a:off x="6155147" y="3252954"/>
            <a:ext cx="5318053" cy="2715846"/>
          </a:xfrm>
          <a:custGeom>
            <a:avLst/>
            <a:gdLst>
              <a:gd name="csX0" fmla="*/ 1787375 w 5318053"/>
              <a:gd name="csY0" fmla="*/ 0 h 2715846"/>
              <a:gd name="csX1" fmla="*/ 1974764 w 5318053"/>
              <a:gd name="csY1" fmla="*/ 110593 h 2715846"/>
              <a:gd name="csX2" fmla="*/ 4973484 w 5318053"/>
              <a:gd name="csY2" fmla="*/ 1345508 h 2715846"/>
              <a:gd name="csX3" fmla="*/ 5318053 w 5318053"/>
              <a:gd name="csY3" fmla="*/ 1431760 h 2715846"/>
              <a:gd name="csX4" fmla="*/ 5318053 w 5318053"/>
              <a:gd name="csY4" fmla="*/ 2715846 h 2715846"/>
              <a:gd name="csX5" fmla="*/ 0 w 5318053"/>
              <a:gd name="csY5" fmla="*/ 2715846 h 2715846"/>
              <a:gd name="csX6" fmla="*/ 149452 w 5318053"/>
              <a:gd name="csY6" fmla="*/ 2543313 h 2715846"/>
              <a:gd name="csX7" fmla="*/ 1537885 w 5318053"/>
              <a:gd name="csY7" fmla="*/ 487123 h 271584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</a:cxnLst>
            <a:rect l="l" t="t" r="r" b="b"/>
            <a:pathLst>
              <a:path w="5318053" h="2715846">
                <a:moveTo>
                  <a:pt x="1787375" y="0"/>
                </a:moveTo>
                <a:lnTo>
                  <a:pt x="1974764" y="110593"/>
                </a:lnTo>
                <a:cubicBezTo>
                  <a:pt x="2907840" y="641510"/>
                  <a:pt x="3913627" y="1059362"/>
                  <a:pt x="4973484" y="1345508"/>
                </a:cubicBezTo>
                <a:lnTo>
                  <a:pt x="5318053" y="1431760"/>
                </a:lnTo>
                <a:lnTo>
                  <a:pt x="5318053" y="2715846"/>
                </a:lnTo>
                <a:lnTo>
                  <a:pt x="0" y="2715846"/>
                </a:lnTo>
                <a:lnTo>
                  <a:pt x="149452" y="2543313"/>
                </a:lnTo>
                <a:cubicBezTo>
                  <a:pt x="675112" y="1906360"/>
                  <a:pt x="1140805" y="1218082"/>
                  <a:pt x="1537885" y="487123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11ECAEA3-4C2C-1156-10EE-E5DB77BCEB2D}"/>
              </a:ext>
            </a:extLst>
          </p:cNvPr>
          <p:cNvSpPr>
            <a:spLocks noGrp="1"/>
          </p:cNvSpPr>
          <p:nvPr>
            <p:ph type="pic" sz="quarter" idx="21"/>
            <p:custDataLst>
              <p:tags r:id="rId7"/>
            </p:custDataLst>
          </p:nvPr>
        </p:nvSpPr>
        <p:spPr>
          <a:xfrm>
            <a:off x="5999935" y="1674000"/>
            <a:ext cx="5473265" cy="2879697"/>
          </a:xfrm>
          <a:custGeom>
            <a:avLst/>
            <a:gdLst>
              <a:gd name="csX0" fmla="*/ 0 w 5473265"/>
              <a:gd name="csY0" fmla="*/ 0 h 2879697"/>
              <a:gd name="csX1" fmla="*/ 5473265 w 5473265"/>
              <a:gd name="csY1" fmla="*/ 0 h 2879697"/>
              <a:gd name="csX2" fmla="*/ 5473265 w 5473265"/>
              <a:gd name="csY2" fmla="*/ 2879697 h 2879697"/>
              <a:gd name="csX3" fmla="*/ 5110103 w 5473265"/>
              <a:gd name="csY3" fmla="*/ 2786041 h 2879697"/>
              <a:gd name="csX4" fmla="*/ 52131 w 5473265"/>
              <a:gd name="csY4" fmla="*/ 47627 h 287969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5473265" h="2879697">
                <a:moveTo>
                  <a:pt x="0" y="0"/>
                </a:moveTo>
                <a:lnTo>
                  <a:pt x="5473265" y="0"/>
                </a:lnTo>
                <a:lnTo>
                  <a:pt x="5473265" y="2879697"/>
                </a:lnTo>
                <a:lnTo>
                  <a:pt x="5110103" y="2786041"/>
                </a:lnTo>
                <a:cubicBezTo>
                  <a:pt x="3210337" y="2264415"/>
                  <a:pt x="1487649" y="1314914"/>
                  <a:pt x="52131" y="47627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7" name="Untertitel 7">
            <a:extLst>
              <a:ext uri="{FF2B5EF4-FFF2-40B4-BE49-F238E27FC236}">
                <a16:creationId xmlns:a16="http://schemas.microsoft.com/office/drawing/2014/main" id="{D22DA3AD-DDBB-FBB4-D82F-16F39C13F0F9}"/>
              </a:ext>
            </a:extLst>
          </p:cNvPr>
          <p:cNvSpPr>
            <a:spLocks noGrp="1"/>
          </p:cNvSpPr>
          <p:nvPr>
            <p:ph type="subTitle" sz="quarter" idx="13"/>
            <p:custDataLst>
              <p:tags r:id="rId8"/>
            </p:custDataLst>
          </p:nvPr>
        </p:nvSpPr>
        <p:spPr>
          <a:xfrm>
            <a:off x="719999" y="1203444"/>
            <a:ext cx="10751276" cy="4705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Barlow Medium" panose="00000600000000000000" pitchFamily="2" charset="0"/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99819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itat Layou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E5F28EF2-A365-7570-3606-DE3F28CBF1B6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235927" y="1107831"/>
            <a:ext cx="11720146" cy="464233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0" dirty="0">
                <a:solidFill>
                  <a:schemeClr val="bg1"/>
                </a:solidFill>
              </a:rPr>
              <a:t>Zitat Layouts</a:t>
            </a:r>
          </a:p>
        </p:txBody>
      </p:sp>
    </p:spTree>
    <p:extLst>
      <p:ext uri="{BB962C8B-B14F-4D97-AF65-F5344CB8AC3E}">
        <p14:creationId xmlns:p14="http://schemas.microsoft.com/office/powerpoint/2010/main" val="31880435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ßes Zitat_dunkle Fakultätsfarb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91A63E-BAB6-DCC9-E35C-9757E8DB0BF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19137" y="1673225"/>
            <a:ext cx="8899526" cy="4281524"/>
          </a:xfrm>
        </p:spPr>
        <p:txBody>
          <a:bodyPr anchor="t"/>
          <a:lstStyle>
            <a:lvl1pPr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3C92FE4-E068-93D1-5D98-0EADD8DE134E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1B68FFB-7526-6757-039D-B89983891EAB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Fußzeile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776B2A-37EB-C7AB-CBA8-2D0F86180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6A4BCBE-CA46-17E7-148F-DE909B76A795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3F04974-5F5C-C056-1024-6B099DF7E591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9138" y="277069"/>
            <a:ext cx="1233293" cy="97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2641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oßes Zitat_helle Fakultätsfarb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91A63E-BAB6-DCC9-E35C-9757E8DB0BF7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19138" y="1673225"/>
            <a:ext cx="8899526" cy="4281524"/>
          </a:xfrm>
        </p:spPr>
        <p:txBody>
          <a:bodyPr anchor="t"/>
          <a:lstStyle>
            <a:lvl1pPr>
              <a:defRPr sz="4500" b="0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3C92FE4-E068-93D1-5D98-0EADD8DE134E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1B68FFB-7526-6757-039D-B89983891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776B2A-37EB-C7AB-CBA8-2D0F86180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258DC78B-88B2-16BB-2D1E-2F11FEAC698E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138" y="277069"/>
            <a:ext cx="1233293" cy="97579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23A18B1-92F1-DD51-2A8E-9DFC7F947771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707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E5F28EF2-A365-7570-3606-DE3F28CBF1B6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235927" y="1107831"/>
            <a:ext cx="11720146" cy="464233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0" dirty="0">
                <a:solidFill>
                  <a:schemeClr val="bg1"/>
                </a:solidFill>
              </a:rPr>
              <a:t>Kapitel Layout</a:t>
            </a:r>
          </a:p>
        </p:txBody>
      </p:sp>
    </p:spTree>
    <p:extLst>
      <p:ext uri="{BB962C8B-B14F-4D97-AF65-F5344CB8AC3E}">
        <p14:creationId xmlns:p14="http://schemas.microsoft.com/office/powerpoint/2010/main" val="359415933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, Bild rech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9">
            <a:extLst>
              <a:ext uri="{FF2B5EF4-FFF2-40B4-BE49-F238E27FC236}">
                <a16:creationId xmlns:a16="http://schemas.microsoft.com/office/drawing/2014/main" id="{A1FE3552-A15A-3C5B-9745-6862C1415EB0}"/>
              </a:ext>
            </a:extLst>
          </p:cNvPr>
          <p:cNvSpPr>
            <a:spLocks noGrp="1"/>
          </p:cNvSpPr>
          <p:nvPr>
            <p:ph type="pic" sz="quarter" idx="17"/>
            <p:custDataLst>
              <p:tags r:id="rId1"/>
            </p:custDataLst>
          </p:nvPr>
        </p:nvSpPr>
        <p:spPr>
          <a:xfrm>
            <a:off x="2963728" y="1"/>
            <a:ext cx="9228272" cy="6857999"/>
          </a:xfrm>
          <a:solidFill>
            <a:schemeClr val="bg2"/>
          </a:solidFill>
        </p:spPr>
        <p:txBody>
          <a:bodyPr/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3" name="Textplatzhalter 10">
            <a:extLst>
              <a:ext uri="{FF2B5EF4-FFF2-40B4-BE49-F238E27FC236}">
                <a16:creationId xmlns:a16="http://schemas.microsoft.com/office/drawing/2014/main" id="{02678739-C77E-21BB-FB02-84F3AF55344A}"/>
              </a:ext>
            </a:extLst>
          </p:cNvPr>
          <p:cNvSpPr>
            <a:spLocks noGrp="1"/>
          </p:cNvSpPr>
          <p:nvPr>
            <p:ph type="body" sz="quarter" idx="18" hasCustomPrompt="1"/>
            <p:custDataLst>
              <p:tags r:id="rId2"/>
            </p:custDataLst>
          </p:nvPr>
        </p:nvSpPr>
        <p:spPr>
          <a:xfrm>
            <a:off x="0" y="1986933"/>
            <a:ext cx="2963728" cy="2668138"/>
          </a:xfrm>
          <a:solidFill>
            <a:schemeClr val="tx2"/>
          </a:solidFill>
        </p:spPr>
        <p:txBody>
          <a:bodyPr lIns="0" tIns="0" rIns="0" bIns="180000" anchor="ctr"/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500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buNone/>
              <a:defRPr sz="18500" b="0">
                <a:solidFill>
                  <a:schemeClr val="bg1"/>
                </a:solidFill>
              </a:defRPr>
            </a:lvl2pPr>
            <a:lvl3pPr marL="0" indent="0" algn="ctr">
              <a:spcBef>
                <a:spcPts val="0"/>
              </a:spcBef>
              <a:buNone/>
              <a:defRPr sz="18500" b="0">
                <a:solidFill>
                  <a:schemeClr val="bg1"/>
                </a:solidFill>
              </a:defRPr>
            </a:lvl3pPr>
            <a:lvl4pPr marL="0" indent="0" algn="ctr">
              <a:spcBef>
                <a:spcPts val="0"/>
              </a:spcBef>
              <a:buNone/>
              <a:defRPr sz="18500" b="0">
                <a:solidFill>
                  <a:schemeClr val="bg1"/>
                </a:solidFill>
              </a:defRPr>
            </a:lvl4pPr>
            <a:lvl5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500" b="0">
                <a:solidFill>
                  <a:schemeClr val="bg1"/>
                </a:solidFill>
              </a:defRPr>
            </a:lvl5pPr>
            <a:lvl6pPr marL="0" indent="0" algn="ctr">
              <a:spcBef>
                <a:spcPts val="0"/>
              </a:spcBef>
              <a:buFont typeface="Arial" panose="020B0604020202020204" pitchFamily="34" charset="0"/>
              <a:buNone/>
              <a:defRPr sz="18500" b="0">
                <a:solidFill>
                  <a:schemeClr val="bg1"/>
                </a:solidFill>
              </a:defRPr>
            </a:lvl6pPr>
            <a:lvl7pPr marL="0" indent="0" algn="ctr">
              <a:spcBef>
                <a:spcPts val="0"/>
              </a:spcBef>
              <a:buNone/>
              <a:defRPr sz="18500" b="0">
                <a:solidFill>
                  <a:schemeClr val="bg1"/>
                </a:solidFill>
              </a:defRPr>
            </a:lvl7pPr>
            <a:lvl8pPr marL="0" indent="0" algn="ctr">
              <a:spcBef>
                <a:spcPts val="0"/>
              </a:spcBef>
              <a:buNone/>
              <a:defRPr sz="18500" b="0">
                <a:solidFill>
                  <a:schemeClr val="bg1"/>
                </a:solidFill>
              </a:defRPr>
            </a:lvl8pPr>
            <a:lvl9pPr marL="0" indent="0" algn="ctr">
              <a:spcBef>
                <a:spcPts val="0"/>
              </a:spcBef>
              <a:buNone/>
              <a:defRPr sz="185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0</a:t>
            </a:r>
          </a:p>
        </p:txBody>
      </p:sp>
      <p:sp>
        <p:nvSpPr>
          <p:cNvPr id="4" name="Untertitel 7">
            <a:extLst>
              <a:ext uri="{FF2B5EF4-FFF2-40B4-BE49-F238E27FC236}">
                <a16:creationId xmlns:a16="http://schemas.microsoft.com/office/drawing/2014/main" id="{CAC0F50A-10D1-40E8-08F7-F8EDFC24DE1A}"/>
              </a:ext>
            </a:extLst>
          </p:cNvPr>
          <p:cNvSpPr>
            <a:spLocks noGrp="1"/>
          </p:cNvSpPr>
          <p:nvPr>
            <p:ph type="subTitle" sz="quarter" idx="13"/>
            <p:custDataLst>
              <p:tags r:id="rId3"/>
            </p:custDataLst>
          </p:nvPr>
        </p:nvSpPr>
        <p:spPr>
          <a:xfrm>
            <a:off x="2963728" y="1986933"/>
            <a:ext cx="2963728" cy="2668138"/>
          </a:xfrm>
          <a:prstGeom prst="rect">
            <a:avLst/>
          </a:prstGeom>
          <a:solidFill>
            <a:schemeClr val="tx2">
              <a:alpha val="90000"/>
            </a:schemeClr>
          </a:solidFill>
        </p:spPr>
        <p:txBody>
          <a:bodyPr lIns="216000" tIns="468000" rIns="216000" bIns="216000" anchor="t"/>
          <a:lstStyle>
            <a:lvl1pPr marL="0" indent="0" algn="l">
              <a:lnSpc>
                <a:spcPct val="100000"/>
              </a:lnSpc>
              <a:spcBef>
                <a:spcPts val="600"/>
              </a:spcBef>
              <a:buNone/>
              <a:defRPr sz="20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600"/>
              </a:spcBef>
              <a:buNone/>
              <a:defRPr sz="20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600"/>
              </a:spcBef>
              <a:buNone/>
              <a:defRPr sz="20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600"/>
              </a:spcBef>
              <a:buNone/>
              <a:defRPr sz="20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600"/>
              </a:spcBef>
              <a:buNone/>
              <a:defRPr sz="20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600"/>
              </a:spcBef>
              <a:buNone/>
              <a:defRPr sz="20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600"/>
              </a:spcBef>
              <a:buNone/>
              <a:defRPr sz="20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600"/>
              </a:spcBef>
              <a:buNone/>
              <a:defRPr sz="20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600"/>
              </a:spcBef>
              <a:buNone/>
              <a:defRPr sz="2000" b="0">
                <a:solidFill>
                  <a:schemeClr val="bg1"/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A8435A3-C7BF-4816-B173-B35E2EA24E97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67004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ahlen Layout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E5F28EF2-A365-7570-3606-DE3F28CBF1B6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235927" y="1107831"/>
            <a:ext cx="11720146" cy="464233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0" dirty="0">
                <a:solidFill>
                  <a:schemeClr val="bg1"/>
                </a:solidFill>
              </a:rPr>
              <a:t>Zahlen </a:t>
            </a:r>
            <a:br>
              <a:rPr lang="de-DE" sz="14000" dirty="0">
                <a:solidFill>
                  <a:schemeClr val="bg1"/>
                </a:solidFill>
              </a:rPr>
            </a:br>
            <a:r>
              <a:rPr lang="de-DE" sz="14000" dirty="0">
                <a:solidFill>
                  <a:schemeClr val="bg1"/>
                </a:solidFill>
              </a:rPr>
              <a:t>Layouts</a:t>
            </a:r>
          </a:p>
        </p:txBody>
      </p:sp>
    </p:spTree>
    <p:extLst>
      <p:ext uri="{BB962C8B-B14F-4D97-AF65-F5344CB8AC3E}">
        <p14:creationId xmlns:p14="http://schemas.microsoft.com/office/powerpoint/2010/main" val="30438630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01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506B51-0EB3-121B-6AFD-B8CD9F18A2B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E58F48-C834-D732-FA66-236DD15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55068-5520-E32F-1D81-2460D72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F50D1F81-580E-FD20-3615-5C793231C65F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2"/>
            </p:custDataLst>
          </p:nvPr>
        </p:nvSpPr>
        <p:spPr>
          <a:xfrm>
            <a:off x="5797431" y="938247"/>
            <a:ext cx="5674570" cy="5030753"/>
          </a:xfrm>
          <a:custGeom>
            <a:avLst/>
            <a:gdLst>
              <a:gd name="csX0" fmla="*/ 1700213 w 5793581"/>
              <a:gd name="csY0" fmla="*/ 864584 h 5136261"/>
              <a:gd name="csX1" fmla="*/ 1196531 w 5793581"/>
              <a:gd name="csY1" fmla="*/ 1060990 h 5136261"/>
              <a:gd name="csX2" fmla="*/ 1007174 w 5793581"/>
              <a:gd name="csY2" fmla="*/ 1586008 h 5136261"/>
              <a:gd name="csX3" fmla="*/ 1007174 w 5793581"/>
              <a:gd name="csY3" fmla="*/ 3550539 h 5136261"/>
              <a:gd name="csX4" fmla="*/ 1196531 w 5793581"/>
              <a:gd name="csY4" fmla="*/ 4075557 h 5136261"/>
              <a:gd name="csX5" fmla="*/ 1700213 w 5793581"/>
              <a:gd name="csY5" fmla="*/ 4271963 h 5136261"/>
              <a:gd name="csX6" fmla="*/ 2210943 w 5793581"/>
              <a:gd name="csY6" fmla="*/ 4075557 h 5136261"/>
              <a:gd name="csX7" fmla="*/ 2400300 w 5793581"/>
              <a:gd name="csY7" fmla="*/ 3550539 h 5136261"/>
              <a:gd name="csX8" fmla="*/ 2400300 w 5793581"/>
              <a:gd name="csY8" fmla="*/ 1586008 h 5136261"/>
              <a:gd name="csX9" fmla="*/ 2210943 w 5793581"/>
              <a:gd name="csY9" fmla="*/ 1060990 h 5136261"/>
              <a:gd name="csX10" fmla="*/ 1700213 w 5793581"/>
              <a:gd name="csY10" fmla="*/ 864584 h 5136261"/>
              <a:gd name="csX11" fmla="*/ 4843462 w 5793581"/>
              <a:gd name="csY11" fmla="*/ 57150 h 5136261"/>
              <a:gd name="csX12" fmla="*/ 5707856 w 5793581"/>
              <a:gd name="csY12" fmla="*/ 57150 h 5136261"/>
              <a:gd name="csX13" fmla="*/ 5768625 w 5793581"/>
              <a:gd name="csY13" fmla="*/ 82105 h 5136261"/>
              <a:gd name="csX14" fmla="*/ 5793581 w 5793581"/>
              <a:gd name="csY14" fmla="*/ 142875 h 5136261"/>
              <a:gd name="csX15" fmla="*/ 5793581 w 5793581"/>
              <a:gd name="csY15" fmla="*/ 4972050 h 5136261"/>
              <a:gd name="csX16" fmla="*/ 5768625 w 5793581"/>
              <a:gd name="csY16" fmla="*/ 5032820 h 5136261"/>
              <a:gd name="csX17" fmla="*/ 5707856 w 5793581"/>
              <a:gd name="csY17" fmla="*/ 5057775 h 5136261"/>
              <a:gd name="csX18" fmla="*/ 4872037 w 5793581"/>
              <a:gd name="csY18" fmla="*/ 5057775 h 5136261"/>
              <a:gd name="csX19" fmla="*/ 4811267 w 5793581"/>
              <a:gd name="csY19" fmla="*/ 5032820 h 5136261"/>
              <a:gd name="csX20" fmla="*/ 4786312 w 5793581"/>
              <a:gd name="csY20" fmla="*/ 4972050 h 5136261"/>
              <a:gd name="csX21" fmla="*/ 4786312 w 5793581"/>
              <a:gd name="csY21" fmla="*/ 1057275 h 5136261"/>
              <a:gd name="csX22" fmla="*/ 4772024 w 5793581"/>
              <a:gd name="csY22" fmla="*/ 1028700 h 5136261"/>
              <a:gd name="csX23" fmla="*/ 4743449 w 5793581"/>
              <a:gd name="csY23" fmla="*/ 1021556 h 5136261"/>
              <a:gd name="csX24" fmla="*/ 4036218 w 5793581"/>
              <a:gd name="csY24" fmla="*/ 1214438 h 5136261"/>
              <a:gd name="csX25" fmla="*/ 4007643 w 5793581"/>
              <a:gd name="csY25" fmla="*/ 1221581 h 5136261"/>
              <a:gd name="csX26" fmla="*/ 3943349 w 5793581"/>
              <a:gd name="csY26" fmla="*/ 1143000 h 5136261"/>
              <a:gd name="csX27" fmla="*/ 3921918 w 5793581"/>
              <a:gd name="csY27" fmla="*/ 528638 h 5136261"/>
              <a:gd name="csX28" fmla="*/ 3986212 w 5793581"/>
              <a:gd name="csY28" fmla="*/ 428625 h 5136261"/>
              <a:gd name="csX29" fmla="*/ 4736306 w 5793581"/>
              <a:gd name="csY29" fmla="*/ 78581 h 5136261"/>
              <a:gd name="csX30" fmla="*/ 4843462 w 5793581"/>
              <a:gd name="csY30" fmla="*/ 57150 h 5136261"/>
              <a:gd name="csX31" fmla="*/ 1700213 w 5793581"/>
              <a:gd name="csY31" fmla="*/ 0 h 5136261"/>
              <a:gd name="csX32" fmla="*/ 2946749 w 5793581"/>
              <a:gd name="csY32" fmla="*/ 435769 h 5136261"/>
              <a:gd name="csX33" fmla="*/ 3407569 w 5793581"/>
              <a:gd name="csY33" fmla="*/ 1614488 h 5136261"/>
              <a:gd name="csX34" fmla="*/ 3407569 w 5793581"/>
              <a:gd name="csY34" fmla="*/ 3500438 h 5136261"/>
              <a:gd name="csX35" fmla="*/ 2946749 w 5793581"/>
              <a:gd name="csY35" fmla="*/ 4696968 h 5136261"/>
              <a:gd name="csX36" fmla="*/ 1700213 w 5793581"/>
              <a:gd name="csY36" fmla="*/ 5136261 h 5136261"/>
              <a:gd name="csX37" fmla="*/ 457200 w 5793581"/>
              <a:gd name="csY37" fmla="*/ 4696968 h 5136261"/>
              <a:gd name="csX38" fmla="*/ 0 w 5793581"/>
              <a:gd name="csY38" fmla="*/ 3500438 h 5136261"/>
              <a:gd name="csX39" fmla="*/ 0 w 5793581"/>
              <a:gd name="csY39" fmla="*/ 1614488 h 5136261"/>
              <a:gd name="csX40" fmla="*/ 457200 w 5793581"/>
              <a:gd name="csY40" fmla="*/ 435769 h 5136261"/>
              <a:gd name="csX41" fmla="*/ 1700213 w 5793581"/>
              <a:gd name="csY41" fmla="*/ 0 h 51362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</a:cxnLst>
            <a:rect l="l" t="t" r="r" b="b"/>
            <a:pathLst>
              <a:path w="5793581" h="5136261">
                <a:moveTo>
                  <a:pt x="1700213" y="864584"/>
                </a:moveTo>
                <a:cubicBezTo>
                  <a:pt x="1485900" y="864584"/>
                  <a:pt x="1322737" y="930116"/>
                  <a:pt x="1196531" y="1060990"/>
                </a:cubicBezTo>
                <a:cubicBezTo>
                  <a:pt x="1070324" y="1192054"/>
                  <a:pt x="1007174" y="1367028"/>
                  <a:pt x="1007174" y="1586008"/>
                </a:cubicBezTo>
                <a:lnTo>
                  <a:pt x="1007174" y="3550539"/>
                </a:lnTo>
                <a:cubicBezTo>
                  <a:pt x="1007174" y="3769614"/>
                  <a:pt x="1070229" y="3944684"/>
                  <a:pt x="1196531" y="4075557"/>
                </a:cubicBezTo>
                <a:cubicBezTo>
                  <a:pt x="1322642" y="4206621"/>
                  <a:pt x="1490567" y="4271963"/>
                  <a:pt x="1700213" y="4271963"/>
                </a:cubicBezTo>
                <a:cubicBezTo>
                  <a:pt x="1909858" y="4271963"/>
                  <a:pt x="2084737" y="4206526"/>
                  <a:pt x="2210943" y="4075557"/>
                </a:cubicBezTo>
                <a:cubicBezTo>
                  <a:pt x="2337054" y="3944588"/>
                  <a:pt x="2400300" y="3769614"/>
                  <a:pt x="2400300" y="3550539"/>
                </a:cubicBezTo>
                <a:lnTo>
                  <a:pt x="2400300" y="1586008"/>
                </a:lnTo>
                <a:cubicBezTo>
                  <a:pt x="2400300" y="1367028"/>
                  <a:pt x="2337149" y="1191959"/>
                  <a:pt x="2210943" y="1060990"/>
                </a:cubicBezTo>
                <a:cubicBezTo>
                  <a:pt x="2084737" y="930021"/>
                  <a:pt x="1914525" y="864584"/>
                  <a:pt x="1700213" y="864584"/>
                </a:cubicBezTo>
                <a:close/>
                <a:moveTo>
                  <a:pt x="4843462" y="57150"/>
                </a:moveTo>
                <a:lnTo>
                  <a:pt x="5707856" y="57150"/>
                </a:lnTo>
                <a:cubicBezTo>
                  <a:pt x="5731668" y="57150"/>
                  <a:pt x="5751861" y="65532"/>
                  <a:pt x="5768625" y="82105"/>
                </a:cubicBezTo>
                <a:cubicBezTo>
                  <a:pt x="5785294" y="98870"/>
                  <a:pt x="5793581" y="119063"/>
                  <a:pt x="5793581" y="142875"/>
                </a:cubicBezTo>
                <a:lnTo>
                  <a:pt x="5793581" y="4972050"/>
                </a:lnTo>
                <a:cubicBezTo>
                  <a:pt x="5793581" y="4995958"/>
                  <a:pt x="5785199" y="5016151"/>
                  <a:pt x="5768625" y="5032820"/>
                </a:cubicBezTo>
                <a:cubicBezTo>
                  <a:pt x="5752052" y="5049489"/>
                  <a:pt x="5731668" y="5057775"/>
                  <a:pt x="5707856" y="5057775"/>
                </a:cubicBezTo>
                <a:lnTo>
                  <a:pt x="4872037" y="5057775"/>
                </a:lnTo>
                <a:cubicBezTo>
                  <a:pt x="4848129" y="5057775"/>
                  <a:pt x="4827936" y="5049489"/>
                  <a:pt x="4811267" y="5032820"/>
                </a:cubicBezTo>
                <a:cubicBezTo>
                  <a:pt x="4794503" y="5016151"/>
                  <a:pt x="4786312" y="4995958"/>
                  <a:pt x="4786312" y="4972050"/>
                </a:cubicBezTo>
                <a:lnTo>
                  <a:pt x="4786312" y="1057275"/>
                </a:lnTo>
                <a:cubicBezTo>
                  <a:pt x="4786312" y="1047750"/>
                  <a:pt x="4781549" y="1038320"/>
                  <a:pt x="4772024" y="1028700"/>
                </a:cubicBezTo>
                <a:cubicBezTo>
                  <a:pt x="4762404" y="1019175"/>
                  <a:pt x="4752974" y="1016889"/>
                  <a:pt x="4743449" y="1021556"/>
                </a:cubicBezTo>
                <a:lnTo>
                  <a:pt x="4036218" y="1214438"/>
                </a:lnTo>
                <a:lnTo>
                  <a:pt x="4007643" y="1221581"/>
                </a:lnTo>
                <a:cubicBezTo>
                  <a:pt x="3964781" y="1221581"/>
                  <a:pt x="3943349" y="1195483"/>
                  <a:pt x="3943349" y="1143000"/>
                </a:cubicBezTo>
                <a:lnTo>
                  <a:pt x="3921918" y="528638"/>
                </a:lnTo>
                <a:cubicBezTo>
                  <a:pt x="3921918" y="481108"/>
                  <a:pt x="3943349" y="447675"/>
                  <a:pt x="3986212" y="428625"/>
                </a:cubicBezTo>
                <a:lnTo>
                  <a:pt x="4736306" y="78581"/>
                </a:lnTo>
                <a:cubicBezTo>
                  <a:pt x="4760118" y="64294"/>
                  <a:pt x="4795837" y="57150"/>
                  <a:pt x="4843462" y="57150"/>
                </a:cubicBezTo>
                <a:close/>
                <a:moveTo>
                  <a:pt x="1700213" y="0"/>
                </a:moveTo>
                <a:cubicBezTo>
                  <a:pt x="2224183" y="0"/>
                  <a:pt x="2639568" y="145352"/>
                  <a:pt x="2946749" y="435769"/>
                </a:cubicBezTo>
                <a:cubicBezTo>
                  <a:pt x="3253931" y="726281"/>
                  <a:pt x="3407569" y="1119188"/>
                  <a:pt x="3407569" y="1614488"/>
                </a:cubicBezTo>
                <a:lnTo>
                  <a:pt x="3407569" y="3500438"/>
                </a:lnTo>
                <a:cubicBezTo>
                  <a:pt x="3407569" y="4005263"/>
                  <a:pt x="3254026" y="4404170"/>
                  <a:pt x="2946749" y="4696968"/>
                </a:cubicBezTo>
                <a:cubicBezTo>
                  <a:pt x="2639568" y="4989862"/>
                  <a:pt x="2223992" y="5136261"/>
                  <a:pt x="1700213" y="5136261"/>
                </a:cubicBezTo>
                <a:cubicBezTo>
                  <a:pt x="1176433" y="5136261"/>
                  <a:pt x="761905" y="4989767"/>
                  <a:pt x="457200" y="4696968"/>
                </a:cubicBezTo>
                <a:cubicBezTo>
                  <a:pt x="152400" y="4404170"/>
                  <a:pt x="0" y="4005263"/>
                  <a:pt x="0" y="3500438"/>
                </a:cubicBezTo>
                <a:lnTo>
                  <a:pt x="0" y="1614488"/>
                </a:lnTo>
                <a:cubicBezTo>
                  <a:pt x="0" y="1119188"/>
                  <a:pt x="152400" y="726281"/>
                  <a:pt x="457200" y="435769"/>
                </a:cubicBezTo>
                <a:cubicBezTo>
                  <a:pt x="761905" y="145352"/>
                  <a:pt x="1176242" y="0"/>
                  <a:pt x="1700213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7EA4B15-BD5A-3262-2593-731B2F319482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1B6BB2AF-D0C3-3C56-0BF1-AD4F9279B87C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98056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01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506B51-0EB3-121B-6AFD-B8CD9F18A2B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E58F48-C834-D732-FA66-236DD15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55068-5520-E32F-1D81-2460D72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F50D1F81-580E-FD20-3615-5C793231C65F}"/>
              </a:ext>
            </a:extLst>
          </p:cNvPr>
          <p:cNvSpPr>
            <a:spLocks noGrp="1"/>
          </p:cNvSpPr>
          <p:nvPr>
            <p:ph type="pic" sz="quarter" idx="15"/>
            <p:custDataLst>
              <p:tags r:id="rId2"/>
            </p:custDataLst>
          </p:nvPr>
        </p:nvSpPr>
        <p:spPr>
          <a:xfrm>
            <a:off x="5797431" y="938247"/>
            <a:ext cx="5674570" cy="5030753"/>
          </a:xfrm>
          <a:custGeom>
            <a:avLst/>
            <a:gdLst>
              <a:gd name="csX0" fmla="*/ 1700213 w 5793581"/>
              <a:gd name="csY0" fmla="*/ 864584 h 5136261"/>
              <a:gd name="csX1" fmla="*/ 1196531 w 5793581"/>
              <a:gd name="csY1" fmla="*/ 1060990 h 5136261"/>
              <a:gd name="csX2" fmla="*/ 1007174 w 5793581"/>
              <a:gd name="csY2" fmla="*/ 1586008 h 5136261"/>
              <a:gd name="csX3" fmla="*/ 1007174 w 5793581"/>
              <a:gd name="csY3" fmla="*/ 3550539 h 5136261"/>
              <a:gd name="csX4" fmla="*/ 1196531 w 5793581"/>
              <a:gd name="csY4" fmla="*/ 4075557 h 5136261"/>
              <a:gd name="csX5" fmla="*/ 1700213 w 5793581"/>
              <a:gd name="csY5" fmla="*/ 4271963 h 5136261"/>
              <a:gd name="csX6" fmla="*/ 2210943 w 5793581"/>
              <a:gd name="csY6" fmla="*/ 4075557 h 5136261"/>
              <a:gd name="csX7" fmla="*/ 2400300 w 5793581"/>
              <a:gd name="csY7" fmla="*/ 3550539 h 5136261"/>
              <a:gd name="csX8" fmla="*/ 2400300 w 5793581"/>
              <a:gd name="csY8" fmla="*/ 1586008 h 5136261"/>
              <a:gd name="csX9" fmla="*/ 2210943 w 5793581"/>
              <a:gd name="csY9" fmla="*/ 1060990 h 5136261"/>
              <a:gd name="csX10" fmla="*/ 1700213 w 5793581"/>
              <a:gd name="csY10" fmla="*/ 864584 h 5136261"/>
              <a:gd name="csX11" fmla="*/ 4843462 w 5793581"/>
              <a:gd name="csY11" fmla="*/ 57150 h 5136261"/>
              <a:gd name="csX12" fmla="*/ 5707856 w 5793581"/>
              <a:gd name="csY12" fmla="*/ 57150 h 5136261"/>
              <a:gd name="csX13" fmla="*/ 5768625 w 5793581"/>
              <a:gd name="csY13" fmla="*/ 82105 h 5136261"/>
              <a:gd name="csX14" fmla="*/ 5793581 w 5793581"/>
              <a:gd name="csY14" fmla="*/ 142875 h 5136261"/>
              <a:gd name="csX15" fmla="*/ 5793581 w 5793581"/>
              <a:gd name="csY15" fmla="*/ 4972050 h 5136261"/>
              <a:gd name="csX16" fmla="*/ 5768625 w 5793581"/>
              <a:gd name="csY16" fmla="*/ 5032820 h 5136261"/>
              <a:gd name="csX17" fmla="*/ 5707856 w 5793581"/>
              <a:gd name="csY17" fmla="*/ 5057775 h 5136261"/>
              <a:gd name="csX18" fmla="*/ 4872037 w 5793581"/>
              <a:gd name="csY18" fmla="*/ 5057775 h 5136261"/>
              <a:gd name="csX19" fmla="*/ 4811267 w 5793581"/>
              <a:gd name="csY19" fmla="*/ 5032820 h 5136261"/>
              <a:gd name="csX20" fmla="*/ 4786312 w 5793581"/>
              <a:gd name="csY20" fmla="*/ 4972050 h 5136261"/>
              <a:gd name="csX21" fmla="*/ 4786312 w 5793581"/>
              <a:gd name="csY21" fmla="*/ 1057275 h 5136261"/>
              <a:gd name="csX22" fmla="*/ 4772024 w 5793581"/>
              <a:gd name="csY22" fmla="*/ 1028700 h 5136261"/>
              <a:gd name="csX23" fmla="*/ 4743449 w 5793581"/>
              <a:gd name="csY23" fmla="*/ 1021556 h 5136261"/>
              <a:gd name="csX24" fmla="*/ 4036218 w 5793581"/>
              <a:gd name="csY24" fmla="*/ 1214438 h 5136261"/>
              <a:gd name="csX25" fmla="*/ 4007643 w 5793581"/>
              <a:gd name="csY25" fmla="*/ 1221581 h 5136261"/>
              <a:gd name="csX26" fmla="*/ 3943349 w 5793581"/>
              <a:gd name="csY26" fmla="*/ 1143000 h 5136261"/>
              <a:gd name="csX27" fmla="*/ 3921918 w 5793581"/>
              <a:gd name="csY27" fmla="*/ 528638 h 5136261"/>
              <a:gd name="csX28" fmla="*/ 3986212 w 5793581"/>
              <a:gd name="csY28" fmla="*/ 428625 h 5136261"/>
              <a:gd name="csX29" fmla="*/ 4736306 w 5793581"/>
              <a:gd name="csY29" fmla="*/ 78581 h 5136261"/>
              <a:gd name="csX30" fmla="*/ 4843462 w 5793581"/>
              <a:gd name="csY30" fmla="*/ 57150 h 5136261"/>
              <a:gd name="csX31" fmla="*/ 1700213 w 5793581"/>
              <a:gd name="csY31" fmla="*/ 0 h 5136261"/>
              <a:gd name="csX32" fmla="*/ 2946749 w 5793581"/>
              <a:gd name="csY32" fmla="*/ 435769 h 5136261"/>
              <a:gd name="csX33" fmla="*/ 3407569 w 5793581"/>
              <a:gd name="csY33" fmla="*/ 1614488 h 5136261"/>
              <a:gd name="csX34" fmla="*/ 3407569 w 5793581"/>
              <a:gd name="csY34" fmla="*/ 3500438 h 5136261"/>
              <a:gd name="csX35" fmla="*/ 2946749 w 5793581"/>
              <a:gd name="csY35" fmla="*/ 4696968 h 5136261"/>
              <a:gd name="csX36" fmla="*/ 1700213 w 5793581"/>
              <a:gd name="csY36" fmla="*/ 5136261 h 5136261"/>
              <a:gd name="csX37" fmla="*/ 457200 w 5793581"/>
              <a:gd name="csY37" fmla="*/ 4696968 h 5136261"/>
              <a:gd name="csX38" fmla="*/ 0 w 5793581"/>
              <a:gd name="csY38" fmla="*/ 3500438 h 5136261"/>
              <a:gd name="csX39" fmla="*/ 0 w 5793581"/>
              <a:gd name="csY39" fmla="*/ 1614488 h 5136261"/>
              <a:gd name="csX40" fmla="*/ 457200 w 5793581"/>
              <a:gd name="csY40" fmla="*/ 435769 h 5136261"/>
              <a:gd name="csX41" fmla="*/ 1700213 w 5793581"/>
              <a:gd name="csY41" fmla="*/ 0 h 51362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</a:cxnLst>
            <a:rect l="l" t="t" r="r" b="b"/>
            <a:pathLst>
              <a:path w="5793581" h="5136261">
                <a:moveTo>
                  <a:pt x="1700213" y="864584"/>
                </a:moveTo>
                <a:cubicBezTo>
                  <a:pt x="1485900" y="864584"/>
                  <a:pt x="1322737" y="930116"/>
                  <a:pt x="1196531" y="1060990"/>
                </a:cubicBezTo>
                <a:cubicBezTo>
                  <a:pt x="1070324" y="1192054"/>
                  <a:pt x="1007174" y="1367028"/>
                  <a:pt x="1007174" y="1586008"/>
                </a:cubicBezTo>
                <a:lnTo>
                  <a:pt x="1007174" y="3550539"/>
                </a:lnTo>
                <a:cubicBezTo>
                  <a:pt x="1007174" y="3769614"/>
                  <a:pt x="1070229" y="3944684"/>
                  <a:pt x="1196531" y="4075557"/>
                </a:cubicBezTo>
                <a:cubicBezTo>
                  <a:pt x="1322642" y="4206621"/>
                  <a:pt x="1490567" y="4271963"/>
                  <a:pt x="1700213" y="4271963"/>
                </a:cubicBezTo>
                <a:cubicBezTo>
                  <a:pt x="1909858" y="4271963"/>
                  <a:pt x="2084737" y="4206526"/>
                  <a:pt x="2210943" y="4075557"/>
                </a:cubicBezTo>
                <a:cubicBezTo>
                  <a:pt x="2337054" y="3944588"/>
                  <a:pt x="2400300" y="3769614"/>
                  <a:pt x="2400300" y="3550539"/>
                </a:cubicBezTo>
                <a:lnTo>
                  <a:pt x="2400300" y="1586008"/>
                </a:lnTo>
                <a:cubicBezTo>
                  <a:pt x="2400300" y="1367028"/>
                  <a:pt x="2337149" y="1191959"/>
                  <a:pt x="2210943" y="1060990"/>
                </a:cubicBezTo>
                <a:cubicBezTo>
                  <a:pt x="2084737" y="930021"/>
                  <a:pt x="1914525" y="864584"/>
                  <a:pt x="1700213" y="864584"/>
                </a:cubicBezTo>
                <a:close/>
                <a:moveTo>
                  <a:pt x="4843462" y="57150"/>
                </a:moveTo>
                <a:lnTo>
                  <a:pt x="5707856" y="57150"/>
                </a:lnTo>
                <a:cubicBezTo>
                  <a:pt x="5731668" y="57150"/>
                  <a:pt x="5751861" y="65532"/>
                  <a:pt x="5768625" y="82105"/>
                </a:cubicBezTo>
                <a:cubicBezTo>
                  <a:pt x="5785294" y="98870"/>
                  <a:pt x="5793581" y="119063"/>
                  <a:pt x="5793581" y="142875"/>
                </a:cubicBezTo>
                <a:lnTo>
                  <a:pt x="5793581" y="4972050"/>
                </a:lnTo>
                <a:cubicBezTo>
                  <a:pt x="5793581" y="4995958"/>
                  <a:pt x="5785199" y="5016151"/>
                  <a:pt x="5768625" y="5032820"/>
                </a:cubicBezTo>
                <a:cubicBezTo>
                  <a:pt x="5752052" y="5049489"/>
                  <a:pt x="5731668" y="5057775"/>
                  <a:pt x="5707856" y="5057775"/>
                </a:cubicBezTo>
                <a:lnTo>
                  <a:pt x="4872037" y="5057775"/>
                </a:lnTo>
                <a:cubicBezTo>
                  <a:pt x="4848129" y="5057775"/>
                  <a:pt x="4827936" y="5049489"/>
                  <a:pt x="4811267" y="5032820"/>
                </a:cubicBezTo>
                <a:cubicBezTo>
                  <a:pt x="4794503" y="5016151"/>
                  <a:pt x="4786312" y="4995958"/>
                  <a:pt x="4786312" y="4972050"/>
                </a:cubicBezTo>
                <a:lnTo>
                  <a:pt x="4786312" y="1057275"/>
                </a:lnTo>
                <a:cubicBezTo>
                  <a:pt x="4786312" y="1047750"/>
                  <a:pt x="4781549" y="1038320"/>
                  <a:pt x="4772024" y="1028700"/>
                </a:cubicBezTo>
                <a:cubicBezTo>
                  <a:pt x="4762404" y="1019175"/>
                  <a:pt x="4752974" y="1016889"/>
                  <a:pt x="4743449" y="1021556"/>
                </a:cubicBezTo>
                <a:lnTo>
                  <a:pt x="4036218" y="1214438"/>
                </a:lnTo>
                <a:lnTo>
                  <a:pt x="4007643" y="1221581"/>
                </a:lnTo>
                <a:cubicBezTo>
                  <a:pt x="3964781" y="1221581"/>
                  <a:pt x="3943349" y="1195483"/>
                  <a:pt x="3943349" y="1143000"/>
                </a:cubicBezTo>
                <a:lnTo>
                  <a:pt x="3921918" y="528638"/>
                </a:lnTo>
                <a:cubicBezTo>
                  <a:pt x="3921918" y="481108"/>
                  <a:pt x="3943349" y="447675"/>
                  <a:pt x="3986212" y="428625"/>
                </a:cubicBezTo>
                <a:lnTo>
                  <a:pt x="4736306" y="78581"/>
                </a:lnTo>
                <a:cubicBezTo>
                  <a:pt x="4760118" y="64294"/>
                  <a:pt x="4795837" y="57150"/>
                  <a:pt x="4843462" y="57150"/>
                </a:cubicBezTo>
                <a:close/>
                <a:moveTo>
                  <a:pt x="1700213" y="0"/>
                </a:moveTo>
                <a:cubicBezTo>
                  <a:pt x="2224183" y="0"/>
                  <a:pt x="2639568" y="145352"/>
                  <a:pt x="2946749" y="435769"/>
                </a:cubicBezTo>
                <a:cubicBezTo>
                  <a:pt x="3253931" y="726281"/>
                  <a:pt x="3407569" y="1119188"/>
                  <a:pt x="3407569" y="1614488"/>
                </a:cubicBezTo>
                <a:lnTo>
                  <a:pt x="3407569" y="3500438"/>
                </a:lnTo>
                <a:cubicBezTo>
                  <a:pt x="3407569" y="4005263"/>
                  <a:pt x="3254026" y="4404170"/>
                  <a:pt x="2946749" y="4696968"/>
                </a:cubicBezTo>
                <a:cubicBezTo>
                  <a:pt x="2639568" y="4989862"/>
                  <a:pt x="2223992" y="5136261"/>
                  <a:pt x="1700213" y="5136261"/>
                </a:cubicBezTo>
                <a:cubicBezTo>
                  <a:pt x="1176433" y="5136261"/>
                  <a:pt x="761905" y="4989767"/>
                  <a:pt x="457200" y="4696968"/>
                </a:cubicBezTo>
                <a:cubicBezTo>
                  <a:pt x="152400" y="4404170"/>
                  <a:pt x="0" y="4005263"/>
                  <a:pt x="0" y="3500438"/>
                </a:cubicBezTo>
                <a:lnTo>
                  <a:pt x="0" y="1614488"/>
                </a:lnTo>
                <a:cubicBezTo>
                  <a:pt x="0" y="1119188"/>
                  <a:pt x="152400" y="726281"/>
                  <a:pt x="457200" y="435769"/>
                </a:cubicBezTo>
                <a:cubicBezTo>
                  <a:pt x="761905" y="145352"/>
                  <a:pt x="1176242" y="0"/>
                  <a:pt x="1700213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79B67295-1010-CC22-2151-B2C146E7883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arbakzent links">
            <a:extLst>
              <a:ext uri="{FF2B5EF4-FFF2-40B4-BE49-F238E27FC236}">
                <a16:creationId xmlns:a16="http://schemas.microsoft.com/office/drawing/2014/main" id="{A10F983F-C0AB-03C1-7E06-2CF282E22747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7EA4B15-BD5A-3262-2593-731B2F319482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1B6BB2AF-D0C3-3C56-0BF1-AD4F9279B87C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8860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ualvortra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E7948719-D9E8-B9F9-FA5B-A4F72A806D04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Trennlinie zwischen den Veranstalter-Logos">
            <a:extLst>
              <a:ext uri="{FF2B5EF4-FFF2-40B4-BE49-F238E27FC236}">
                <a16:creationId xmlns:a16="http://schemas.microsoft.com/office/drawing/2014/main" id="{F546723C-90D1-F8FF-9CEF-D8EE8B50DC55}"/>
              </a:ext>
            </a:extLst>
          </p:cNvPr>
          <p:cNvCxnSpPr/>
          <p:nvPr userDrawn="1">
            <p:custDataLst>
              <p:tags r:id="rId2"/>
            </p:custDataLst>
          </p:nvPr>
        </p:nvCxnSpPr>
        <p:spPr>
          <a:xfrm>
            <a:off x="4684207" y="756371"/>
            <a:ext cx="0" cy="7200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D472F43D-2B50-C364-5464-9D645DA0135D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0000" y="846693"/>
            <a:ext cx="3225000" cy="539356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F903AAE-216E-3FDE-78B8-590986B45312}"/>
              </a:ext>
            </a:extLst>
          </p:cNvPr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>
          <a:xfrm>
            <a:off x="1080000" y="2293200"/>
            <a:ext cx="5837275" cy="1473265"/>
          </a:xfrm>
        </p:spPr>
        <p:txBody>
          <a:bodyPr anchor="b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C87FDDF-FF42-670F-1A3F-634C12F45539}"/>
              </a:ext>
            </a:extLst>
          </p:cNvPr>
          <p:cNvSpPr/>
          <p:nvPr userDrawn="1">
            <p:custDataLst>
              <p:tags r:id="rId5"/>
            </p:custDataLst>
          </p:nvPr>
        </p:nvSpPr>
        <p:spPr>
          <a:xfrm>
            <a:off x="0" y="6710400"/>
            <a:ext cx="12192000" cy="14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Untertitel 2">
            <a:extLst>
              <a:ext uri="{FF2B5EF4-FFF2-40B4-BE49-F238E27FC236}">
                <a16:creationId xmlns:a16="http://schemas.microsoft.com/office/drawing/2014/main" id="{9CEA1EDA-95F5-2164-864E-8D37EE66D8E3}"/>
              </a:ext>
            </a:extLst>
          </p:cNvPr>
          <p:cNvSpPr>
            <a:spLocks noGrp="1"/>
          </p:cNvSpPr>
          <p:nvPr>
            <p:ph type="subTitle" idx="1"/>
            <p:custDataLst>
              <p:tags r:id="rId6"/>
            </p:custDataLst>
          </p:nvPr>
        </p:nvSpPr>
        <p:spPr>
          <a:xfrm>
            <a:off x="1080000" y="3848100"/>
            <a:ext cx="5837275" cy="1390650"/>
          </a:xfrm>
        </p:spPr>
        <p:txBody>
          <a:bodyPr lIns="0" tIns="72000" rIns="0"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8260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02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506B51-0EB3-121B-6AFD-B8CD9F18A2B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E58F48-C834-D732-FA66-236DD15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55068-5520-E32F-1D81-2460D72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226002BB-5919-D8E2-F412-4CB3A29BE1C6}"/>
              </a:ext>
            </a:extLst>
          </p:cNvPr>
          <p:cNvSpPr>
            <a:spLocks noGrp="1" noChangeAspect="1"/>
          </p:cNvSpPr>
          <p:nvPr>
            <p:ph type="pic" sz="quarter" idx="15"/>
            <p:custDataLst>
              <p:tags r:id="rId2"/>
            </p:custDataLst>
          </p:nvPr>
        </p:nvSpPr>
        <p:spPr>
          <a:xfrm>
            <a:off x="4174220" y="938247"/>
            <a:ext cx="7297782" cy="5030753"/>
          </a:xfrm>
          <a:custGeom>
            <a:avLst/>
            <a:gdLst>
              <a:gd name="csX0" fmla="*/ 1700213 w 7450836"/>
              <a:gd name="csY0" fmla="*/ 864584 h 5136261"/>
              <a:gd name="csX1" fmla="*/ 1196531 w 7450836"/>
              <a:gd name="csY1" fmla="*/ 1060990 h 5136261"/>
              <a:gd name="csX2" fmla="*/ 1007174 w 7450836"/>
              <a:gd name="csY2" fmla="*/ 1586008 h 5136261"/>
              <a:gd name="csX3" fmla="*/ 1007174 w 7450836"/>
              <a:gd name="csY3" fmla="*/ 3550539 h 5136261"/>
              <a:gd name="csX4" fmla="*/ 1196531 w 7450836"/>
              <a:gd name="csY4" fmla="*/ 4075557 h 5136261"/>
              <a:gd name="csX5" fmla="*/ 1700213 w 7450836"/>
              <a:gd name="csY5" fmla="*/ 4271963 h 5136261"/>
              <a:gd name="csX6" fmla="*/ 2210943 w 7450836"/>
              <a:gd name="csY6" fmla="*/ 4075557 h 5136261"/>
              <a:gd name="csX7" fmla="*/ 2400300 w 7450836"/>
              <a:gd name="csY7" fmla="*/ 3550539 h 5136261"/>
              <a:gd name="csX8" fmla="*/ 2400300 w 7450836"/>
              <a:gd name="csY8" fmla="*/ 1586008 h 5136261"/>
              <a:gd name="csX9" fmla="*/ 2210943 w 7450836"/>
              <a:gd name="csY9" fmla="*/ 1060990 h 5136261"/>
              <a:gd name="csX10" fmla="*/ 1700213 w 7450836"/>
              <a:gd name="csY10" fmla="*/ 864584 h 5136261"/>
              <a:gd name="csX11" fmla="*/ 5693473 w 7450836"/>
              <a:gd name="csY11" fmla="*/ 0 h 5136261"/>
              <a:gd name="csX12" fmla="*/ 6575679 w 7450836"/>
              <a:gd name="csY12" fmla="*/ 189357 h 5136261"/>
              <a:gd name="csX13" fmla="*/ 7154322 w 7450836"/>
              <a:gd name="csY13" fmla="*/ 700088 h 5136261"/>
              <a:gd name="csX14" fmla="*/ 7357967 w 7450836"/>
              <a:gd name="csY14" fmla="*/ 1414463 h 5136261"/>
              <a:gd name="csX15" fmla="*/ 7207948 w 7450836"/>
              <a:gd name="csY15" fmla="*/ 2028825 h 5136261"/>
              <a:gd name="csX16" fmla="*/ 6757892 w 7450836"/>
              <a:gd name="csY16" fmla="*/ 2707481 h 5136261"/>
              <a:gd name="csX17" fmla="*/ 6279261 w 7450836"/>
              <a:gd name="csY17" fmla="*/ 3257550 h 5136261"/>
              <a:gd name="csX18" fmla="*/ 5514879 w 7450836"/>
              <a:gd name="csY18" fmla="*/ 4043363 h 5136261"/>
              <a:gd name="csX19" fmla="*/ 5407723 w 7450836"/>
              <a:gd name="csY19" fmla="*/ 4150519 h 5136261"/>
              <a:gd name="csX20" fmla="*/ 5400579 w 7450836"/>
              <a:gd name="csY20" fmla="*/ 4179094 h 5136261"/>
              <a:gd name="csX21" fmla="*/ 5429154 w 7450836"/>
              <a:gd name="csY21" fmla="*/ 4193381 h 5136261"/>
              <a:gd name="csX22" fmla="*/ 7365111 w 7450836"/>
              <a:gd name="csY22" fmla="*/ 4193381 h 5136261"/>
              <a:gd name="csX23" fmla="*/ 7425880 w 7450836"/>
              <a:gd name="csY23" fmla="*/ 4218337 h 5136261"/>
              <a:gd name="csX24" fmla="*/ 7450836 w 7450836"/>
              <a:gd name="csY24" fmla="*/ 4279106 h 5136261"/>
              <a:gd name="csX25" fmla="*/ 7450836 w 7450836"/>
              <a:gd name="csY25" fmla="*/ 4972050 h 5136261"/>
              <a:gd name="csX26" fmla="*/ 7425880 w 7450836"/>
              <a:gd name="csY26" fmla="*/ 5032820 h 5136261"/>
              <a:gd name="csX27" fmla="*/ 7365111 w 7450836"/>
              <a:gd name="csY27" fmla="*/ 5057775 h 5136261"/>
              <a:gd name="csX28" fmla="*/ 4150423 w 7450836"/>
              <a:gd name="csY28" fmla="*/ 5057775 h 5136261"/>
              <a:gd name="csX29" fmla="*/ 4089653 w 7450836"/>
              <a:gd name="csY29" fmla="*/ 5032820 h 5136261"/>
              <a:gd name="csX30" fmla="*/ 4064698 w 7450836"/>
              <a:gd name="csY30" fmla="*/ 4972050 h 5136261"/>
              <a:gd name="csX31" fmla="*/ 4064698 w 7450836"/>
              <a:gd name="csY31" fmla="*/ 4314825 h 5136261"/>
              <a:gd name="csX32" fmla="*/ 4107561 w 7450836"/>
              <a:gd name="csY32" fmla="*/ 4207669 h 5136261"/>
              <a:gd name="csX33" fmla="*/ 4821936 w 7450836"/>
              <a:gd name="csY33" fmla="*/ 3461099 h 5136261"/>
              <a:gd name="csX34" fmla="*/ 5279136 w 7450836"/>
              <a:gd name="csY34" fmla="*/ 2957417 h 5136261"/>
              <a:gd name="csX35" fmla="*/ 5686329 w 7450836"/>
              <a:gd name="csY35" fmla="*/ 2507361 h 5136261"/>
              <a:gd name="csX36" fmla="*/ 6336411 w 7450836"/>
              <a:gd name="csY36" fmla="*/ 1435799 h 5136261"/>
              <a:gd name="csX37" fmla="*/ 6157817 w 7450836"/>
              <a:gd name="csY37" fmla="*/ 1025081 h 5136261"/>
              <a:gd name="csX38" fmla="*/ 5693473 w 7450836"/>
              <a:gd name="csY38" fmla="*/ 864299 h 5136261"/>
              <a:gd name="csX39" fmla="*/ 5229129 w 7450836"/>
              <a:gd name="csY39" fmla="*/ 1025081 h 5136261"/>
              <a:gd name="csX40" fmla="*/ 5050536 w 7450836"/>
              <a:gd name="csY40" fmla="*/ 1450086 h 5136261"/>
              <a:gd name="csX41" fmla="*/ 5050536 w 7450836"/>
              <a:gd name="csY41" fmla="*/ 1628680 h 5136261"/>
              <a:gd name="csX42" fmla="*/ 5025580 w 7450836"/>
              <a:gd name="csY42" fmla="*/ 1689449 h 5136261"/>
              <a:gd name="csX43" fmla="*/ 4964811 w 7450836"/>
              <a:gd name="csY43" fmla="*/ 1714405 h 5136261"/>
              <a:gd name="csX44" fmla="*/ 4121848 w 7450836"/>
              <a:gd name="csY44" fmla="*/ 1714405 h 5136261"/>
              <a:gd name="csX45" fmla="*/ 4061078 w 7450836"/>
              <a:gd name="csY45" fmla="*/ 1689449 h 5136261"/>
              <a:gd name="csX46" fmla="*/ 4036123 w 7450836"/>
              <a:gd name="csY46" fmla="*/ 1628680 h 5136261"/>
              <a:gd name="csX47" fmla="*/ 4036123 w 7450836"/>
              <a:gd name="csY47" fmla="*/ 1292925 h 5136261"/>
              <a:gd name="csX48" fmla="*/ 4279011 w 7450836"/>
              <a:gd name="csY48" fmla="*/ 610743 h 5136261"/>
              <a:gd name="csX49" fmla="*/ 4868418 w 7450836"/>
              <a:gd name="csY49" fmla="*/ 157163 h 5136261"/>
              <a:gd name="csX50" fmla="*/ 5693473 w 7450836"/>
              <a:gd name="csY50" fmla="*/ 0 h 5136261"/>
              <a:gd name="csX51" fmla="*/ 1700213 w 7450836"/>
              <a:gd name="csY51" fmla="*/ 0 h 5136261"/>
              <a:gd name="csX52" fmla="*/ 2946749 w 7450836"/>
              <a:gd name="csY52" fmla="*/ 435769 h 5136261"/>
              <a:gd name="csX53" fmla="*/ 3407569 w 7450836"/>
              <a:gd name="csY53" fmla="*/ 1614488 h 5136261"/>
              <a:gd name="csX54" fmla="*/ 3407569 w 7450836"/>
              <a:gd name="csY54" fmla="*/ 3500438 h 5136261"/>
              <a:gd name="csX55" fmla="*/ 2946749 w 7450836"/>
              <a:gd name="csY55" fmla="*/ 4696968 h 5136261"/>
              <a:gd name="csX56" fmla="*/ 1700213 w 7450836"/>
              <a:gd name="csY56" fmla="*/ 5136261 h 5136261"/>
              <a:gd name="csX57" fmla="*/ 457200 w 7450836"/>
              <a:gd name="csY57" fmla="*/ 4696968 h 5136261"/>
              <a:gd name="csX58" fmla="*/ 0 w 7450836"/>
              <a:gd name="csY58" fmla="*/ 3500438 h 5136261"/>
              <a:gd name="csX59" fmla="*/ 0 w 7450836"/>
              <a:gd name="csY59" fmla="*/ 1614488 h 5136261"/>
              <a:gd name="csX60" fmla="*/ 457200 w 7450836"/>
              <a:gd name="csY60" fmla="*/ 435769 h 5136261"/>
              <a:gd name="csX61" fmla="*/ 1700213 w 7450836"/>
              <a:gd name="csY61" fmla="*/ 0 h 51362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</a:cxnLst>
            <a:rect l="l" t="t" r="r" b="b"/>
            <a:pathLst>
              <a:path w="7450836" h="5136261">
                <a:moveTo>
                  <a:pt x="1700213" y="864584"/>
                </a:moveTo>
                <a:cubicBezTo>
                  <a:pt x="1485900" y="864584"/>
                  <a:pt x="1322737" y="930116"/>
                  <a:pt x="1196531" y="1060990"/>
                </a:cubicBezTo>
                <a:cubicBezTo>
                  <a:pt x="1070324" y="1192054"/>
                  <a:pt x="1007174" y="1367028"/>
                  <a:pt x="1007174" y="1586008"/>
                </a:cubicBezTo>
                <a:lnTo>
                  <a:pt x="1007174" y="3550539"/>
                </a:lnTo>
                <a:cubicBezTo>
                  <a:pt x="1007174" y="3769614"/>
                  <a:pt x="1070229" y="3944684"/>
                  <a:pt x="1196531" y="4075557"/>
                </a:cubicBezTo>
                <a:cubicBezTo>
                  <a:pt x="1322642" y="4206621"/>
                  <a:pt x="1490567" y="4271963"/>
                  <a:pt x="1700213" y="4271963"/>
                </a:cubicBezTo>
                <a:cubicBezTo>
                  <a:pt x="1909858" y="4271963"/>
                  <a:pt x="2084737" y="4206526"/>
                  <a:pt x="2210943" y="4075557"/>
                </a:cubicBezTo>
                <a:cubicBezTo>
                  <a:pt x="2337054" y="3944588"/>
                  <a:pt x="2400300" y="3769614"/>
                  <a:pt x="2400300" y="3550539"/>
                </a:cubicBezTo>
                <a:lnTo>
                  <a:pt x="2400300" y="1586008"/>
                </a:lnTo>
                <a:cubicBezTo>
                  <a:pt x="2400300" y="1367028"/>
                  <a:pt x="2337149" y="1191959"/>
                  <a:pt x="2210943" y="1060990"/>
                </a:cubicBezTo>
                <a:cubicBezTo>
                  <a:pt x="2084737" y="930021"/>
                  <a:pt x="1914525" y="864584"/>
                  <a:pt x="1700213" y="864584"/>
                </a:cubicBezTo>
                <a:close/>
                <a:moveTo>
                  <a:pt x="5693473" y="0"/>
                </a:moveTo>
                <a:cubicBezTo>
                  <a:pt x="6031611" y="0"/>
                  <a:pt x="6325743" y="63151"/>
                  <a:pt x="6575679" y="189357"/>
                </a:cubicBezTo>
                <a:cubicBezTo>
                  <a:pt x="6825710" y="315563"/>
                  <a:pt x="7018591" y="485775"/>
                  <a:pt x="7154322" y="700088"/>
                </a:cubicBezTo>
                <a:cubicBezTo>
                  <a:pt x="7290054" y="914400"/>
                  <a:pt x="7357967" y="1152620"/>
                  <a:pt x="7357967" y="1414463"/>
                </a:cubicBezTo>
                <a:cubicBezTo>
                  <a:pt x="7357967" y="1614488"/>
                  <a:pt x="7307961" y="1819275"/>
                  <a:pt x="7207948" y="2028825"/>
                </a:cubicBezTo>
                <a:cubicBezTo>
                  <a:pt x="7107936" y="2238470"/>
                  <a:pt x="6957917" y="2464594"/>
                  <a:pt x="6757892" y="2707481"/>
                </a:cubicBezTo>
                <a:cubicBezTo>
                  <a:pt x="6610254" y="2893219"/>
                  <a:pt x="6450711" y="3076575"/>
                  <a:pt x="6279261" y="3257550"/>
                </a:cubicBezTo>
                <a:cubicBezTo>
                  <a:pt x="6107811" y="3438620"/>
                  <a:pt x="5853017" y="3700463"/>
                  <a:pt x="5514879" y="4043363"/>
                </a:cubicBezTo>
                <a:lnTo>
                  <a:pt x="5407723" y="4150519"/>
                </a:lnTo>
                <a:cubicBezTo>
                  <a:pt x="5398103" y="4160139"/>
                  <a:pt x="5395817" y="4169569"/>
                  <a:pt x="5400579" y="4179094"/>
                </a:cubicBezTo>
                <a:cubicBezTo>
                  <a:pt x="5405246" y="4188714"/>
                  <a:pt x="5414867" y="4193381"/>
                  <a:pt x="5429154" y="4193381"/>
                </a:cubicBezTo>
                <a:lnTo>
                  <a:pt x="7365111" y="4193381"/>
                </a:lnTo>
                <a:cubicBezTo>
                  <a:pt x="7388923" y="4193381"/>
                  <a:pt x="7409116" y="4201764"/>
                  <a:pt x="7425880" y="4218337"/>
                </a:cubicBezTo>
                <a:cubicBezTo>
                  <a:pt x="7442549" y="4235101"/>
                  <a:pt x="7450836" y="4255294"/>
                  <a:pt x="7450836" y="4279106"/>
                </a:cubicBezTo>
                <a:lnTo>
                  <a:pt x="7450836" y="4972050"/>
                </a:lnTo>
                <a:cubicBezTo>
                  <a:pt x="7450836" y="4995958"/>
                  <a:pt x="7442454" y="5016151"/>
                  <a:pt x="7425880" y="5032820"/>
                </a:cubicBezTo>
                <a:cubicBezTo>
                  <a:pt x="7409307" y="5049489"/>
                  <a:pt x="7388923" y="5057775"/>
                  <a:pt x="7365111" y="5057775"/>
                </a:cubicBezTo>
                <a:lnTo>
                  <a:pt x="4150423" y="5057775"/>
                </a:lnTo>
                <a:cubicBezTo>
                  <a:pt x="4126515" y="5057775"/>
                  <a:pt x="4106322" y="5049489"/>
                  <a:pt x="4089653" y="5032820"/>
                </a:cubicBezTo>
                <a:cubicBezTo>
                  <a:pt x="4072890" y="5016151"/>
                  <a:pt x="4064698" y="4995958"/>
                  <a:pt x="4064698" y="4972050"/>
                </a:cubicBezTo>
                <a:lnTo>
                  <a:pt x="4064698" y="4314825"/>
                </a:lnTo>
                <a:cubicBezTo>
                  <a:pt x="4064698" y="4271963"/>
                  <a:pt x="4078986" y="4236244"/>
                  <a:pt x="4107561" y="4207669"/>
                </a:cubicBezTo>
                <a:cubicBezTo>
                  <a:pt x="4340828" y="3979069"/>
                  <a:pt x="4579048" y="3730276"/>
                  <a:pt x="4821936" y="3461099"/>
                </a:cubicBezTo>
                <a:cubicBezTo>
                  <a:pt x="5064823" y="3192113"/>
                  <a:pt x="5217223" y="3024188"/>
                  <a:pt x="5279136" y="2957417"/>
                </a:cubicBezTo>
                <a:cubicBezTo>
                  <a:pt x="5412390" y="2800255"/>
                  <a:pt x="5548121" y="2650236"/>
                  <a:pt x="5686329" y="2507361"/>
                </a:cubicBezTo>
                <a:cubicBezTo>
                  <a:pt x="6119621" y="2026349"/>
                  <a:pt x="6336411" y="1669161"/>
                  <a:pt x="6336411" y="1435799"/>
                </a:cubicBezTo>
                <a:cubicBezTo>
                  <a:pt x="6336411" y="1269111"/>
                  <a:pt x="6276784" y="1132142"/>
                  <a:pt x="6157817" y="1025081"/>
                </a:cubicBezTo>
                <a:cubicBezTo>
                  <a:pt x="6038754" y="917924"/>
                  <a:pt x="5883878" y="864299"/>
                  <a:pt x="5693473" y="864299"/>
                </a:cubicBezTo>
                <a:cubicBezTo>
                  <a:pt x="5503068" y="864299"/>
                  <a:pt x="5348096" y="917829"/>
                  <a:pt x="5229129" y="1025081"/>
                </a:cubicBezTo>
                <a:cubicBezTo>
                  <a:pt x="5110067" y="1132237"/>
                  <a:pt x="5050536" y="1273969"/>
                  <a:pt x="5050536" y="1450086"/>
                </a:cubicBezTo>
                <a:lnTo>
                  <a:pt x="5050536" y="1628680"/>
                </a:lnTo>
                <a:cubicBezTo>
                  <a:pt x="5050536" y="1652588"/>
                  <a:pt x="5042153" y="1672781"/>
                  <a:pt x="5025580" y="1689449"/>
                </a:cubicBezTo>
                <a:cubicBezTo>
                  <a:pt x="5009007" y="1706118"/>
                  <a:pt x="4988623" y="1714405"/>
                  <a:pt x="4964811" y="1714405"/>
                </a:cubicBezTo>
                <a:lnTo>
                  <a:pt x="4121848" y="1714405"/>
                </a:lnTo>
                <a:cubicBezTo>
                  <a:pt x="4097940" y="1714405"/>
                  <a:pt x="4077747" y="1706118"/>
                  <a:pt x="4061078" y="1689449"/>
                </a:cubicBezTo>
                <a:cubicBezTo>
                  <a:pt x="4044315" y="1672781"/>
                  <a:pt x="4036123" y="1652588"/>
                  <a:pt x="4036123" y="1628680"/>
                </a:cubicBezTo>
                <a:lnTo>
                  <a:pt x="4036123" y="1292925"/>
                </a:lnTo>
                <a:cubicBezTo>
                  <a:pt x="4050411" y="1035749"/>
                  <a:pt x="4131373" y="808387"/>
                  <a:pt x="4279011" y="610743"/>
                </a:cubicBezTo>
                <a:cubicBezTo>
                  <a:pt x="4426553" y="413195"/>
                  <a:pt x="4623053" y="261938"/>
                  <a:pt x="4868418" y="157163"/>
                </a:cubicBezTo>
                <a:cubicBezTo>
                  <a:pt x="5113686" y="52483"/>
                  <a:pt x="5388673" y="0"/>
                  <a:pt x="5693473" y="0"/>
                </a:cubicBezTo>
                <a:close/>
                <a:moveTo>
                  <a:pt x="1700213" y="0"/>
                </a:moveTo>
                <a:cubicBezTo>
                  <a:pt x="2224183" y="0"/>
                  <a:pt x="2639568" y="145352"/>
                  <a:pt x="2946749" y="435769"/>
                </a:cubicBezTo>
                <a:cubicBezTo>
                  <a:pt x="3253931" y="726281"/>
                  <a:pt x="3407569" y="1119188"/>
                  <a:pt x="3407569" y="1614488"/>
                </a:cubicBezTo>
                <a:lnTo>
                  <a:pt x="3407569" y="3500438"/>
                </a:lnTo>
                <a:cubicBezTo>
                  <a:pt x="3407569" y="4005263"/>
                  <a:pt x="3254026" y="4404170"/>
                  <a:pt x="2946749" y="4696968"/>
                </a:cubicBezTo>
                <a:cubicBezTo>
                  <a:pt x="2639568" y="4989862"/>
                  <a:pt x="2223992" y="5136261"/>
                  <a:pt x="1700213" y="5136261"/>
                </a:cubicBezTo>
                <a:cubicBezTo>
                  <a:pt x="1176433" y="5136261"/>
                  <a:pt x="761905" y="4989767"/>
                  <a:pt x="457200" y="4696968"/>
                </a:cubicBezTo>
                <a:cubicBezTo>
                  <a:pt x="152400" y="4404170"/>
                  <a:pt x="0" y="4005263"/>
                  <a:pt x="0" y="3500438"/>
                </a:cubicBezTo>
                <a:lnTo>
                  <a:pt x="0" y="1614488"/>
                </a:lnTo>
                <a:cubicBezTo>
                  <a:pt x="0" y="1119188"/>
                  <a:pt x="152400" y="726281"/>
                  <a:pt x="457200" y="435769"/>
                </a:cubicBezTo>
                <a:cubicBezTo>
                  <a:pt x="761905" y="145352"/>
                  <a:pt x="1176242" y="0"/>
                  <a:pt x="1700213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7EFE257-18FA-0573-72CE-427ECDA4D9E8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946FDD48-9594-643C-AC05-0E031AAD1528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46837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02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506B51-0EB3-121B-6AFD-B8CD9F18A2B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E58F48-C834-D732-FA66-236DD15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55068-5520-E32F-1D81-2460D72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Bildplatzhalter 17">
            <a:extLst>
              <a:ext uri="{FF2B5EF4-FFF2-40B4-BE49-F238E27FC236}">
                <a16:creationId xmlns:a16="http://schemas.microsoft.com/office/drawing/2014/main" id="{226002BB-5919-D8E2-F412-4CB3A29BE1C6}"/>
              </a:ext>
            </a:extLst>
          </p:cNvPr>
          <p:cNvSpPr>
            <a:spLocks noGrp="1" noChangeAspect="1"/>
          </p:cNvSpPr>
          <p:nvPr>
            <p:ph type="pic" sz="quarter" idx="15"/>
            <p:custDataLst>
              <p:tags r:id="rId2"/>
            </p:custDataLst>
          </p:nvPr>
        </p:nvSpPr>
        <p:spPr>
          <a:xfrm>
            <a:off x="4174220" y="938247"/>
            <a:ext cx="7297782" cy="5030753"/>
          </a:xfrm>
          <a:custGeom>
            <a:avLst/>
            <a:gdLst>
              <a:gd name="csX0" fmla="*/ 1700213 w 7450836"/>
              <a:gd name="csY0" fmla="*/ 864584 h 5136261"/>
              <a:gd name="csX1" fmla="*/ 1196531 w 7450836"/>
              <a:gd name="csY1" fmla="*/ 1060990 h 5136261"/>
              <a:gd name="csX2" fmla="*/ 1007174 w 7450836"/>
              <a:gd name="csY2" fmla="*/ 1586008 h 5136261"/>
              <a:gd name="csX3" fmla="*/ 1007174 w 7450836"/>
              <a:gd name="csY3" fmla="*/ 3550539 h 5136261"/>
              <a:gd name="csX4" fmla="*/ 1196531 w 7450836"/>
              <a:gd name="csY4" fmla="*/ 4075557 h 5136261"/>
              <a:gd name="csX5" fmla="*/ 1700213 w 7450836"/>
              <a:gd name="csY5" fmla="*/ 4271963 h 5136261"/>
              <a:gd name="csX6" fmla="*/ 2210943 w 7450836"/>
              <a:gd name="csY6" fmla="*/ 4075557 h 5136261"/>
              <a:gd name="csX7" fmla="*/ 2400300 w 7450836"/>
              <a:gd name="csY7" fmla="*/ 3550539 h 5136261"/>
              <a:gd name="csX8" fmla="*/ 2400300 w 7450836"/>
              <a:gd name="csY8" fmla="*/ 1586008 h 5136261"/>
              <a:gd name="csX9" fmla="*/ 2210943 w 7450836"/>
              <a:gd name="csY9" fmla="*/ 1060990 h 5136261"/>
              <a:gd name="csX10" fmla="*/ 1700213 w 7450836"/>
              <a:gd name="csY10" fmla="*/ 864584 h 5136261"/>
              <a:gd name="csX11" fmla="*/ 5693473 w 7450836"/>
              <a:gd name="csY11" fmla="*/ 0 h 5136261"/>
              <a:gd name="csX12" fmla="*/ 6575679 w 7450836"/>
              <a:gd name="csY12" fmla="*/ 189357 h 5136261"/>
              <a:gd name="csX13" fmla="*/ 7154322 w 7450836"/>
              <a:gd name="csY13" fmla="*/ 700088 h 5136261"/>
              <a:gd name="csX14" fmla="*/ 7357967 w 7450836"/>
              <a:gd name="csY14" fmla="*/ 1414463 h 5136261"/>
              <a:gd name="csX15" fmla="*/ 7207948 w 7450836"/>
              <a:gd name="csY15" fmla="*/ 2028825 h 5136261"/>
              <a:gd name="csX16" fmla="*/ 6757892 w 7450836"/>
              <a:gd name="csY16" fmla="*/ 2707481 h 5136261"/>
              <a:gd name="csX17" fmla="*/ 6279261 w 7450836"/>
              <a:gd name="csY17" fmla="*/ 3257550 h 5136261"/>
              <a:gd name="csX18" fmla="*/ 5514879 w 7450836"/>
              <a:gd name="csY18" fmla="*/ 4043363 h 5136261"/>
              <a:gd name="csX19" fmla="*/ 5407723 w 7450836"/>
              <a:gd name="csY19" fmla="*/ 4150519 h 5136261"/>
              <a:gd name="csX20" fmla="*/ 5400579 w 7450836"/>
              <a:gd name="csY20" fmla="*/ 4179094 h 5136261"/>
              <a:gd name="csX21" fmla="*/ 5429154 w 7450836"/>
              <a:gd name="csY21" fmla="*/ 4193381 h 5136261"/>
              <a:gd name="csX22" fmla="*/ 7365111 w 7450836"/>
              <a:gd name="csY22" fmla="*/ 4193381 h 5136261"/>
              <a:gd name="csX23" fmla="*/ 7425880 w 7450836"/>
              <a:gd name="csY23" fmla="*/ 4218337 h 5136261"/>
              <a:gd name="csX24" fmla="*/ 7450836 w 7450836"/>
              <a:gd name="csY24" fmla="*/ 4279106 h 5136261"/>
              <a:gd name="csX25" fmla="*/ 7450836 w 7450836"/>
              <a:gd name="csY25" fmla="*/ 4972050 h 5136261"/>
              <a:gd name="csX26" fmla="*/ 7425880 w 7450836"/>
              <a:gd name="csY26" fmla="*/ 5032820 h 5136261"/>
              <a:gd name="csX27" fmla="*/ 7365111 w 7450836"/>
              <a:gd name="csY27" fmla="*/ 5057775 h 5136261"/>
              <a:gd name="csX28" fmla="*/ 4150423 w 7450836"/>
              <a:gd name="csY28" fmla="*/ 5057775 h 5136261"/>
              <a:gd name="csX29" fmla="*/ 4089653 w 7450836"/>
              <a:gd name="csY29" fmla="*/ 5032820 h 5136261"/>
              <a:gd name="csX30" fmla="*/ 4064698 w 7450836"/>
              <a:gd name="csY30" fmla="*/ 4972050 h 5136261"/>
              <a:gd name="csX31" fmla="*/ 4064698 w 7450836"/>
              <a:gd name="csY31" fmla="*/ 4314825 h 5136261"/>
              <a:gd name="csX32" fmla="*/ 4107561 w 7450836"/>
              <a:gd name="csY32" fmla="*/ 4207669 h 5136261"/>
              <a:gd name="csX33" fmla="*/ 4821936 w 7450836"/>
              <a:gd name="csY33" fmla="*/ 3461099 h 5136261"/>
              <a:gd name="csX34" fmla="*/ 5279136 w 7450836"/>
              <a:gd name="csY34" fmla="*/ 2957417 h 5136261"/>
              <a:gd name="csX35" fmla="*/ 5686329 w 7450836"/>
              <a:gd name="csY35" fmla="*/ 2507361 h 5136261"/>
              <a:gd name="csX36" fmla="*/ 6336411 w 7450836"/>
              <a:gd name="csY36" fmla="*/ 1435799 h 5136261"/>
              <a:gd name="csX37" fmla="*/ 6157817 w 7450836"/>
              <a:gd name="csY37" fmla="*/ 1025081 h 5136261"/>
              <a:gd name="csX38" fmla="*/ 5693473 w 7450836"/>
              <a:gd name="csY38" fmla="*/ 864299 h 5136261"/>
              <a:gd name="csX39" fmla="*/ 5229129 w 7450836"/>
              <a:gd name="csY39" fmla="*/ 1025081 h 5136261"/>
              <a:gd name="csX40" fmla="*/ 5050536 w 7450836"/>
              <a:gd name="csY40" fmla="*/ 1450086 h 5136261"/>
              <a:gd name="csX41" fmla="*/ 5050536 w 7450836"/>
              <a:gd name="csY41" fmla="*/ 1628680 h 5136261"/>
              <a:gd name="csX42" fmla="*/ 5025580 w 7450836"/>
              <a:gd name="csY42" fmla="*/ 1689449 h 5136261"/>
              <a:gd name="csX43" fmla="*/ 4964811 w 7450836"/>
              <a:gd name="csY43" fmla="*/ 1714405 h 5136261"/>
              <a:gd name="csX44" fmla="*/ 4121848 w 7450836"/>
              <a:gd name="csY44" fmla="*/ 1714405 h 5136261"/>
              <a:gd name="csX45" fmla="*/ 4061078 w 7450836"/>
              <a:gd name="csY45" fmla="*/ 1689449 h 5136261"/>
              <a:gd name="csX46" fmla="*/ 4036123 w 7450836"/>
              <a:gd name="csY46" fmla="*/ 1628680 h 5136261"/>
              <a:gd name="csX47" fmla="*/ 4036123 w 7450836"/>
              <a:gd name="csY47" fmla="*/ 1292925 h 5136261"/>
              <a:gd name="csX48" fmla="*/ 4279011 w 7450836"/>
              <a:gd name="csY48" fmla="*/ 610743 h 5136261"/>
              <a:gd name="csX49" fmla="*/ 4868418 w 7450836"/>
              <a:gd name="csY49" fmla="*/ 157163 h 5136261"/>
              <a:gd name="csX50" fmla="*/ 5693473 w 7450836"/>
              <a:gd name="csY50" fmla="*/ 0 h 5136261"/>
              <a:gd name="csX51" fmla="*/ 1700213 w 7450836"/>
              <a:gd name="csY51" fmla="*/ 0 h 5136261"/>
              <a:gd name="csX52" fmla="*/ 2946749 w 7450836"/>
              <a:gd name="csY52" fmla="*/ 435769 h 5136261"/>
              <a:gd name="csX53" fmla="*/ 3407569 w 7450836"/>
              <a:gd name="csY53" fmla="*/ 1614488 h 5136261"/>
              <a:gd name="csX54" fmla="*/ 3407569 w 7450836"/>
              <a:gd name="csY54" fmla="*/ 3500438 h 5136261"/>
              <a:gd name="csX55" fmla="*/ 2946749 w 7450836"/>
              <a:gd name="csY55" fmla="*/ 4696968 h 5136261"/>
              <a:gd name="csX56" fmla="*/ 1700213 w 7450836"/>
              <a:gd name="csY56" fmla="*/ 5136261 h 5136261"/>
              <a:gd name="csX57" fmla="*/ 457200 w 7450836"/>
              <a:gd name="csY57" fmla="*/ 4696968 h 5136261"/>
              <a:gd name="csX58" fmla="*/ 0 w 7450836"/>
              <a:gd name="csY58" fmla="*/ 3500438 h 5136261"/>
              <a:gd name="csX59" fmla="*/ 0 w 7450836"/>
              <a:gd name="csY59" fmla="*/ 1614488 h 5136261"/>
              <a:gd name="csX60" fmla="*/ 457200 w 7450836"/>
              <a:gd name="csY60" fmla="*/ 435769 h 5136261"/>
              <a:gd name="csX61" fmla="*/ 1700213 w 7450836"/>
              <a:gd name="csY61" fmla="*/ 0 h 51362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</a:cxnLst>
            <a:rect l="l" t="t" r="r" b="b"/>
            <a:pathLst>
              <a:path w="7450836" h="5136261">
                <a:moveTo>
                  <a:pt x="1700213" y="864584"/>
                </a:moveTo>
                <a:cubicBezTo>
                  <a:pt x="1485900" y="864584"/>
                  <a:pt x="1322737" y="930116"/>
                  <a:pt x="1196531" y="1060990"/>
                </a:cubicBezTo>
                <a:cubicBezTo>
                  <a:pt x="1070324" y="1192054"/>
                  <a:pt x="1007174" y="1367028"/>
                  <a:pt x="1007174" y="1586008"/>
                </a:cubicBezTo>
                <a:lnTo>
                  <a:pt x="1007174" y="3550539"/>
                </a:lnTo>
                <a:cubicBezTo>
                  <a:pt x="1007174" y="3769614"/>
                  <a:pt x="1070229" y="3944684"/>
                  <a:pt x="1196531" y="4075557"/>
                </a:cubicBezTo>
                <a:cubicBezTo>
                  <a:pt x="1322642" y="4206621"/>
                  <a:pt x="1490567" y="4271963"/>
                  <a:pt x="1700213" y="4271963"/>
                </a:cubicBezTo>
                <a:cubicBezTo>
                  <a:pt x="1909858" y="4271963"/>
                  <a:pt x="2084737" y="4206526"/>
                  <a:pt x="2210943" y="4075557"/>
                </a:cubicBezTo>
                <a:cubicBezTo>
                  <a:pt x="2337054" y="3944588"/>
                  <a:pt x="2400300" y="3769614"/>
                  <a:pt x="2400300" y="3550539"/>
                </a:cubicBezTo>
                <a:lnTo>
                  <a:pt x="2400300" y="1586008"/>
                </a:lnTo>
                <a:cubicBezTo>
                  <a:pt x="2400300" y="1367028"/>
                  <a:pt x="2337149" y="1191959"/>
                  <a:pt x="2210943" y="1060990"/>
                </a:cubicBezTo>
                <a:cubicBezTo>
                  <a:pt x="2084737" y="930021"/>
                  <a:pt x="1914525" y="864584"/>
                  <a:pt x="1700213" y="864584"/>
                </a:cubicBezTo>
                <a:close/>
                <a:moveTo>
                  <a:pt x="5693473" y="0"/>
                </a:moveTo>
                <a:cubicBezTo>
                  <a:pt x="6031611" y="0"/>
                  <a:pt x="6325743" y="63151"/>
                  <a:pt x="6575679" y="189357"/>
                </a:cubicBezTo>
                <a:cubicBezTo>
                  <a:pt x="6825710" y="315563"/>
                  <a:pt x="7018591" y="485775"/>
                  <a:pt x="7154322" y="700088"/>
                </a:cubicBezTo>
                <a:cubicBezTo>
                  <a:pt x="7290054" y="914400"/>
                  <a:pt x="7357967" y="1152620"/>
                  <a:pt x="7357967" y="1414463"/>
                </a:cubicBezTo>
                <a:cubicBezTo>
                  <a:pt x="7357967" y="1614488"/>
                  <a:pt x="7307961" y="1819275"/>
                  <a:pt x="7207948" y="2028825"/>
                </a:cubicBezTo>
                <a:cubicBezTo>
                  <a:pt x="7107936" y="2238470"/>
                  <a:pt x="6957917" y="2464594"/>
                  <a:pt x="6757892" y="2707481"/>
                </a:cubicBezTo>
                <a:cubicBezTo>
                  <a:pt x="6610254" y="2893219"/>
                  <a:pt x="6450711" y="3076575"/>
                  <a:pt x="6279261" y="3257550"/>
                </a:cubicBezTo>
                <a:cubicBezTo>
                  <a:pt x="6107811" y="3438620"/>
                  <a:pt x="5853017" y="3700463"/>
                  <a:pt x="5514879" y="4043363"/>
                </a:cubicBezTo>
                <a:lnTo>
                  <a:pt x="5407723" y="4150519"/>
                </a:lnTo>
                <a:cubicBezTo>
                  <a:pt x="5398103" y="4160139"/>
                  <a:pt x="5395817" y="4169569"/>
                  <a:pt x="5400579" y="4179094"/>
                </a:cubicBezTo>
                <a:cubicBezTo>
                  <a:pt x="5405246" y="4188714"/>
                  <a:pt x="5414867" y="4193381"/>
                  <a:pt x="5429154" y="4193381"/>
                </a:cubicBezTo>
                <a:lnTo>
                  <a:pt x="7365111" y="4193381"/>
                </a:lnTo>
                <a:cubicBezTo>
                  <a:pt x="7388923" y="4193381"/>
                  <a:pt x="7409116" y="4201764"/>
                  <a:pt x="7425880" y="4218337"/>
                </a:cubicBezTo>
                <a:cubicBezTo>
                  <a:pt x="7442549" y="4235101"/>
                  <a:pt x="7450836" y="4255294"/>
                  <a:pt x="7450836" y="4279106"/>
                </a:cubicBezTo>
                <a:lnTo>
                  <a:pt x="7450836" y="4972050"/>
                </a:lnTo>
                <a:cubicBezTo>
                  <a:pt x="7450836" y="4995958"/>
                  <a:pt x="7442454" y="5016151"/>
                  <a:pt x="7425880" y="5032820"/>
                </a:cubicBezTo>
                <a:cubicBezTo>
                  <a:pt x="7409307" y="5049489"/>
                  <a:pt x="7388923" y="5057775"/>
                  <a:pt x="7365111" y="5057775"/>
                </a:cubicBezTo>
                <a:lnTo>
                  <a:pt x="4150423" y="5057775"/>
                </a:lnTo>
                <a:cubicBezTo>
                  <a:pt x="4126515" y="5057775"/>
                  <a:pt x="4106322" y="5049489"/>
                  <a:pt x="4089653" y="5032820"/>
                </a:cubicBezTo>
                <a:cubicBezTo>
                  <a:pt x="4072890" y="5016151"/>
                  <a:pt x="4064698" y="4995958"/>
                  <a:pt x="4064698" y="4972050"/>
                </a:cubicBezTo>
                <a:lnTo>
                  <a:pt x="4064698" y="4314825"/>
                </a:lnTo>
                <a:cubicBezTo>
                  <a:pt x="4064698" y="4271963"/>
                  <a:pt x="4078986" y="4236244"/>
                  <a:pt x="4107561" y="4207669"/>
                </a:cubicBezTo>
                <a:cubicBezTo>
                  <a:pt x="4340828" y="3979069"/>
                  <a:pt x="4579048" y="3730276"/>
                  <a:pt x="4821936" y="3461099"/>
                </a:cubicBezTo>
                <a:cubicBezTo>
                  <a:pt x="5064823" y="3192113"/>
                  <a:pt x="5217223" y="3024188"/>
                  <a:pt x="5279136" y="2957417"/>
                </a:cubicBezTo>
                <a:cubicBezTo>
                  <a:pt x="5412390" y="2800255"/>
                  <a:pt x="5548121" y="2650236"/>
                  <a:pt x="5686329" y="2507361"/>
                </a:cubicBezTo>
                <a:cubicBezTo>
                  <a:pt x="6119621" y="2026349"/>
                  <a:pt x="6336411" y="1669161"/>
                  <a:pt x="6336411" y="1435799"/>
                </a:cubicBezTo>
                <a:cubicBezTo>
                  <a:pt x="6336411" y="1269111"/>
                  <a:pt x="6276784" y="1132142"/>
                  <a:pt x="6157817" y="1025081"/>
                </a:cubicBezTo>
                <a:cubicBezTo>
                  <a:pt x="6038754" y="917924"/>
                  <a:pt x="5883878" y="864299"/>
                  <a:pt x="5693473" y="864299"/>
                </a:cubicBezTo>
                <a:cubicBezTo>
                  <a:pt x="5503068" y="864299"/>
                  <a:pt x="5348096" y="917829"/>
                  <a:pt x="5229129" y="1025081"/>
                </a:cubicBezTo>
                <a:cubicBezTo>
                  <a:pt x="5110067" y="1132237"/>
                  <a:pt x="5050536" y="1273969"/>
                  <a:pt x="5050536" y="1450086"/>
                </a:cubicBezTo>
                <a:lnTo>
                  <a:pt x="5050536" y="1628680"/>
                </a:lnTo>
                <a:cubicBezTo>
                  <a:pt x="5050536" y="1652588"/>
                  <a:pt x="5042153" y="1672781"/>
                  <a:pt x="5025580" y="1689449"/>
                </a:cubicBezTo>
                <a:cubicBezTo>
                  <a:pt x="5009007" y="1706118"/>
                  <a:pt x="4988623" y="1714405"/>
                  <a:pt x="4964811" y="1714405"/>
                </a:cubicBezTo>
                <a:lnTo>
                  <a:pt x="4121848" y="1714405"/>
                </a:lnTo>
                <a:cubicBezTo>
                  <a:pt x="4097940" y="1714405"/>
                  <a:pt x="4077747" y="1706118"/>
                  <a:pt x="4061078" y="1689449"/>
                </a:cubicBezTo>
                <a:cubicBezTo>
                  <a:pt x="4044315" y="1672781"/>
                  <a:pt x="4036123" y="1652588"/>
                  <a:pt x="4036123" y="1628680"/>
                </a:cubicBezTo>
                <a:lnTo>
                  <a:pt x="4036123" y="1292925"/>
                </a:lnTo>
                <a:cubicBezTo>
                  <a:pt x="4050411" y="1035749"/>
                  <a:pt x="4131373" y="808387"/>
                  <a:pt x="4279011" y="610743"/>
                </a:cubicBezTo>
                <a:cubicBezTo>
                  <a:pt x="4426553" y="413195"/>
                  <a:pt x="4623053" y="261938"/>
                  <a:pt x="4868418" y="157163"/>
                </a:cubicBezTo>
                <a:cubicBezTo>
                  <a:pt x="5113686" y="52483"/>
                  <a:pt x="5388673" y="0"/>
                  <a:pt x="5693473" y="0"/>
                </a:cubicBezTo>
                <a:close/>
                <a:moveTo>
                  <a:pt x="1700213" y="0"/>
                </a:moveTo>
                <a:cubicBezTo>
                  <a:pt x="2224183" y="0"/>
                  <a:pt x="2639568" y="145352"/>
                  <a:pt x="2946749" y="435769"/>
                </a:cubicBezTo>
                <a:cubicBezTo>
                  <a:pt x="3253931" y="726281"/>
                  <a:pt x="3407569" y="1119188"/>
                  <a:pt x="3407569" y="1614488"/>
                </a:cubicBezTo>
                <a:lnTo>
                  <a:pt x="3407569" y="3500438"/>
                </a:lnTo>
                <a:cubicBezTo>
                  <a:pt x="3407569" y="4005263"/>
                  <a:pt x="3254026" y="4404170"/>
                  <a:pt x="2946749" y="4696968"/>
                </a:cubicBezTo>
                <a:cubicBezTo>
                  <a:pt x="2639568" y="4989862"/>
                  <a:pt x="2223992" y="5136261"/>
                  <a:pt x="1700213" y="5136261"/>
                </a:cubicBezTo>
                <a:cubicBezTo>
                  <a:pt x="1176433" y="5136261"/>
                  <a:pt x="761905" y="4989767"/>
                  <a:pt x="457200" y="4696968"/>
                </a:cubicBezTo>
                <a:cubicBezTo>
                  <a:pt x="152400" y="4404170"/>
                  <a:pt x="0" y="4005263"/>
                  <a:pt x="0" y="3500438"/>
                </a:cubicBezTo>
                <a:lnTo>
                  <a:pt x="0" y="1614488"/>
                </a:lnTo>
                <a:cubicBezTo>
                  <a:pt x="0" y="1119188"/>
                  <a:pt x="152400" y="726281"/>
                  <a:pt x="457200" y="435769"/>
                </a:cubicBezTo>
                <a:cubicBezTo>
                  <a:pt x="761905" y="145352"/>
                  <a:pt x="1176242" y="0"/>
                  <a:pt x="1700213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0881985D-0DA5-3C25-2F59-4AAD5752B01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arbakzent links">
            <a:extLst>
              <a:ext uri="{FF2B5EF4-FFF2-40B4-BE49-F238E27FC236}">
                <a16:creationId xmlns:a16="http://schemas.microsoft.com/office/drawing/2014/main" id="{86BBEB4E-174F-A7D4-4010-8A5085F136AC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7EFE257-18FA-0573-72CE-427ECDA4D9E8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2A98951-9166-6DE1-2325-79E7508AA87F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973384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03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506B51-0EB3-121B-6AFD-B8CD9F18A2B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E58F48-C834-D732-FA66-236DD15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55068-5520-E32F-1D81-2460D72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C1ACF2F3-056E-AB19-8753-81ED2F4CBFD6}"/>
              </a:ext>
            </a:extLst>
          </p:cNvPr>
          <p:cNvSpPr>
            <a:spLocks noGrp="1" noChangeAspect="1"/>
          </p:cNvSpPr>
          <p:nvPr>
            <p:ph type="pic" sz="quarter" idx="15"/>
            <p:custDataLst>
              <p:tags r:id="rId2"/>
            </p:custDataLst>
          </p:nvPr>
        </p:nvSpPr>
        <p:spPr>
          <a:xfrm>
            <a:off x="4324814" y="938247"/>
            <a:ext cx="7147188" cy="5033040"/>
          </a:xfrm>
          <a:custGeom>
            <a:avLst/>
            <a:gdLst>
              <a:gd name="csX0" fmla="*/ 1700212 w 7293767"/>
              <a:gd name="csY0" fmla="*/ 864584 h 5136261"/>
              <a:gd name="csX1" fmla="*/ 1196530 w 7293767"/>
              <a:gd name="csY1" fmla="*/ 1060990 h 5136261"/>
              <a:gd name="csX2" fmla="*/ 1007173 w 7293767"/>
              <a:gd name="csY2" fmla="*/ 1586008 h 5136261"/>
              <a:gd name="csX3" fmla="*/ 1007173 w 7293767"/>
              <a:gd name="csY3" fmla="*/ 3550539 h 5136261"/>
              <a:gd name="csX4" fmla="*/ 1196530 w 7293767"/>
              <a:gd name="csY4" fmla="*/ 4075557 h 5136261"/>
              <a:gd name="csX5" fmla="*/ 1700212 w 7293767"/>
              <a:gd name="csY5" fmla="*/ 4271963 h 5136261"/>
              <a:gd name="csX6" fmla="*/ 2210943 w 7293767"/>
              <a:gd name="csY6" fmla="*/ 4075557 h 5136261"/>
              <a:gd name="csX7" fmla="*/ 2400299 w 7293767"/>
              <a:gd name="csY7" fmla="*/ 3550539 h 5136261"/>
              <a:gd name="csX8" fmla="*/ 2400299 w 7293767"/>
              <a:gd name="csY8" fmla="*/ 1586008 h 5136261"/>
              <a:gd name="csX9" fmla="*/ 2210943 w 7293767"/>
              <a:gd name="csY9" fmla="*/ 1060990 h 5136261"/>
              <a:gd name="csX10" fmla="*/ 1700212 w 7293767"/>
              <a:gd name="csY10" fmla="*/ 864584 h 5136261"/>
              <a:gd name="csX11" fmla="*/ 4164710 w 7293767"/>
              <a:gd name="csY11" fmla="*/ 57150 h 5136261"/>
              <a:gd name="csX12" fmla="*/ 7143653 w 7293767"/>
              <a:gd name="csY12" fmla="*/ 57150 h 5136261"/>
              <a:gd name="csX13" fmla="*/ 7204423 w 7293767"/>
              <a:gd name="csY13" fmla="*/ 82105 h 5136261"/>
              <a:gd name="csX14" fmla="*/ 7229378 w 7293767"/>
              <a:gd name="csY14" fmla="*/ 142875 h 5136261"/>
              <a:gd name="csX15" fmla="*/ 7229378 w 7293767"/>
              <a:gd name="csY15" fmla="*/ 928688 h 5136261"/>
              <a:gd name="csX16" fmla="*/ 7179372 w 7293767"/>
              <a:gd name="csY16" fmla="*/ 1035845 h 5136261"/>
              <a:gd name="csX17" fmla="*/ 6243541 w 7293767"/>
              <a:gd name="csY17" fmla="*/ 1893094 h 5136261"/>
              <a:gd name="csX18" fmla="*/ 6232873 w 7293767"/>
              <a:gd name="csY18" fmla="*/ 1921669 h 5136261"/>
              <a:gd name="csX19" fmla="*/ 6265067 w 7293767"/>
              <a:gd name="csY19" fmla="*/ 1935957 h 5136261"/>
              <a:gd name="csX20" fmla="*/ 7150892 w 7293767"/>
              <a:gd name="csY20" fmla="*/ 2671763 h 5136261"/>
              <a:gd name="csX21" fmla="*/ 7293767 w 7293767"/>
              <a:gd name="csY21" fmla="*/ 3429000 h 5136261"/>
              <a:gd name="csX22" fmla="*/ 7293672 w 7293767"/>
              <a:gd name="csY22" fmla="*/ 3429000 h 5136261"/>
              <a:gd name="csX23" fmla="*/ 7165085 w 7293767"/>
              <a:gd name="csY23" fmla="*/ 4143375 h 5136261"/>
              <a:gd name="csX24" fmla="*/ 6589965 w 7293767"/>
              <a:gd name="csY24" fmla="*/ 4857750 h 5136261"/>
              <a:gd name="csX25" fmla="*/ 5636322 w 7293767"/>
              <a:gd name="csY25" fmla="*/ 5114925 h 5136261"/>
              <a:gd name="csX26" fmla="*/ 4682679 w 7293767"/>
              <a:gd name="csY26" fmla="*/ 4843463 h 5136261"/>
              <a:gd name="csX27" fmla="*/ 4093272 w 7293767"/>
              <a:gd name="csY27" fmla="*/ 4107656 h 5136261"/>
              <a:gd name="csX28" fmla="*/ 3978972 w 7293767"/>
              <a:gd name="csY28" fmla="*/ 3507581 h 5136261"/>
              <a:gd name="csX29" fmla="*/ 4064697 w 7293767"/>
              <a:gd name="csY29" fmla="*/ 3421856 h 5136261"/>
              <a:gd name="csX30" fmla="*/ 4907660 w 7293767"/>
              <a:gd name="csY30" fmla="*/ 3421856 h 5136261"/>
              <a:gd name="csX31" fmla="*/ 4993385 w 7293767"/>
              <a:gd name="csY31" fmla="*/ 3507581 h 5136261"/>
              <a:gd name="csX32" fmla="*/ 5071966 w 7293767"/>
              <a:gd name="csY32" fmla="*/ 3857625 h 5136261"/>
              <a:gd name="csX33" fmla="*/ 5282659 w 7293767"/>
              <a:gd name="csY33" fmla="*/ 4146995 h 5136261"/>
              <a:gd name="csX34" fmla="*/ 5629178 w 7293767"/>
              <a:gd name="csY34" fmla="*/ 4250627 h 5136261"/>
              <a:gd name="csX35" fmla="*/ 6179247 w 7293767"/>
              <a:gd name="csY35" fmla="*/ 3900583 h 5136261"/>
              <a:gd name="csX36" fmla="*/ 6279260 w 7293767"/>
              <a:gd name="csY36" fmla="*/ 3400520 h 5136261"/>
              <a:gd name="csX37" fmla="*/ 6172103 w 7293767"/>
              <a:gd name="csY37" fmla="*/ 2850452 h 5136261"/>
              <a:gd name="csX38" fmla="*/ 5622035 w 7293767"/>
              <a:gd name="csY38" fmla="*/ 2514696 h 5136261"/>
              <a:gd name="csX39" fmla="*/ 5457728 w 7293767"/>
              <a:gd name="csY39" fmla="*/ 2561178 h 5136261"/>
              <a:gd name="csX40" fmla="*/ 5250560 w 7293767"/>
              <a:gd name="csY40" fmla="*/ 2693385 h 5136261"/>
              <a:gd name="csX41" fmla="*/ 5193410 w 7293767"/>
              <a:gd name="csY41" fmla="*/ 2714817 h 5136261"/>
              <a:gd name="csX42" fmla="*/ 5129116 w 7293767"/>
              <a:gd name="csY42" fmla="*/ 2671953 h 5136261"/>
              <a:gd name="csX43" fmla="*/ 4707635 w 7293767"/>
              <a:gd name="csY43" fmla="*/ 2079022 h 5136261"/>
              <a:gd name="csX44" fmla="*/ 4693347 w 7293767"/>
              <a:gd name="csY44" fmla="*/ 2029016 h 5136261"/>
              <a:gd name="csX45" fmla="*/ 4721922 w 7293767"/>
              <a:gd name="csY45" fmla="*/ 1957579 h 5136261"/>
              <a:gd name="csX46" fmla="*/ 5857778 w 7293767"/>
              <a:gd name="csY46" fmla="*/ 964597 h 5136261"/>
              <a:gd name="csX47" fmla="*/ 5868446 w 7293767"/>
              <a:gd name="csY47" fmla="*/ 936022 h 5136261"/>
              <a:gd name="csX48" fmla="*/ 5843491 w 7293767"/>
              <a:gd name="csY48" fmla="*/ 921734 h 5136261"/>
              <a:gd name="csX49" fmla="*/ 4164710 w 7293767"/>
              <a:gd name="csY49" fmla="*/ 921734 h 5136261"/>
              <a:gd name="csX50" fmla="*/ 4103940 w 7293767"/>
              <a:gd name="csY50" fmla="*/ 896779 h 5136261"/>
              <a:gd name="csX51" fmla="*/ 4078985 w 7293767"/>
              <a:gd name="csY51" fmla="*/ 836010 h 5136261"/>
              <a:gd name="csX52" fmla="*/ 4078985 w 7293767"/>
              <a:gd name="csY52" fmla="*/ 142875 h 5136261"/>
              <a:gd name="csX53" fmla="*/ 4103940 w 7293767"/>
              <a:gd name="csY53" fmla="*/ 82105 h 5136261"/>
              <a:gd name="csX54" fmla="*/ 4164710 w 7293767"/>
              <a:gd name="csY54" fmla="*/ 57150 h 5136261"/>
              <a:gd name="csX55" fmla="*/ 1700212 w 7293767"/>
              <a:gd name="csY55" fmla="*/ 0 h 5136261"/>
              <a:gd name="csX56" fmla="*/ 2946748 w 7293767"/>
              <a:gd name="csY56" fmla="*/ 435769 h 5136261"/>
              <a:gd name="csX57" fmla="*/ 3407568 w 7293767"/>
              <a:gd name="csY57" fmla="*/ 1614488 h 5136261"/>
              <a:gd name="csX58" fmla="*/ 3407568 w 7293767"/>
              <a:gd name="csY58" fmla="*/ 3500438 h 5136261"/>
              <a:gd name="csX59" fmla="*/ 2946748 w 7293767"/>
              <a:gd name="csY59" fmla="*/ 4696968 h 5136261"/>
              <a:gd name="csX60" fmla="*/ 1700212 w 7293767"/>
              <a:gd name="csY60" fmla="*/ 5136261 h 5136261"/>
              <a:gd name="csX61" fmla="*/ 457200 w 7293767"/>
              <a:gd name="csY61" fmla="*/ 4696968 h 5136261"/>
              <a:gd name="csX62" fmla="*/ 0 w 7293767"/>
              <a:gd name="csY62" fmla="*/ 3500438 h 5136261"/>
              <a:gd name="csX63" fmla="*/ 0 w 7293767"/>
              <a:gd name="csY63" fmla="*/ 1614488 h 5136261"/>
              <a:gd name="csX64" fmla="*/ 457200 w 7293767"/>
              <a:gd name="csY64" fmla="*/ 435769 h 5136261"/>
              <a:gd name="csX65" fmla="*/ 1700212 w 7293767"/>
              <a:gd name="csY65" fmla="*/ 0 h 51362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</a:cxnLst>
            <a:rect l="l" t="t" r="r" b="b"/>
            <a:pathLst>
              <a:path w="7293767" h="5136261">
                <a:moveTo>
                  <a:pt x="1700212" y="864584"/>
                </a:moveTo>
                <a:cubicBezTo>
                  <a:pt x="1485899" y="864584"/>
                  <a:pt x="1322736" y="930116"/>
                  <a:pt x="1196530" y="1060990"/>
                </a:cubicBezTo>
                <a:cubicBezTo>
                  <a:pt x="1070323" y="1192054"/>
                  <a:pt x="1007173" y="1367028"/>
                  <a:pt x="1007173" y="1586008"/>
                </a:cubicBezTo>
                <a:lnTo>
                  <a:pt x="1007173" y="3550539"/>
                </a:lnTo>
                <a:cubicBezTo>
                  <a:pt x="1007173" y="3769614"/>
                  <a:pt x="1070228" y="3944684"/>
                  <a:pt x="1196530" y="4075557"/>
                </a:cubicBezTo>
                <a:cubicBezTo>
                  <a:pt x="1322641" y="4206621"/>
                  <a:pt x="1490567" y="4271963"/>
                  <a:pt x="1700212" y="4271963"/>
                </a:cubicBezTo>
                <a:cubicBezTo>
                  <a:pt x="1909857" y="4271963"/>
                  <a:pt x="2084736" y="4206526"/>
                  <a:pt x="2210943" y="4075557"/>
                </a:cubicBezTo>
                <a:cubicBezTo>
                  <a:pt x="2337054" y="3944588"/>
                  <a:pt x="2400299" y="3769614"/>
                  <a:pt x="2400299" y="3550539"/>
                </a:cubicBezTo>
                <a:lnTo>
                  <a:pt x="2400299" y="1586008"/>
                </a:lnTo>
                <a:cubicBezTo>
                  <a:pt x="2400299" y="1367028"/>
                  <a:pt x="2337148" y="1191959"/>
                  <a:pt x="2210943" y="1060990"/>
                </a:cubicBezTo>
                <a:cubicBezTo>
                  <a:pt x="2084736" y="930021"/>
                  <a:pt x="1914524" y="864584"/>
                  <a:pt x="1700212" y="864584"/>
                </a:cubicBezTo>
                <a:close/>
                <a:moveTo>
                  <a:pt x="4164710" y="57150"/>
                </a:moveTo>
                <a:lnTo>
                  <a:pt x="7143653" y="57150"/>
                </a:lnTo>
                <a:cubicBezTo>
                  <a:pt x="7167466" y="57150"/>
                  <a:pt x="7187659" y="65532"/>
                  <a:pt x="7204423" y="82105"/>
                </a:cubicBezTo>
                <a:cubicBezTo>
                  <a:pt x="7221092" y="98870"/>
                  <a:pt x="7229378" y="119063"/>
                  <a:pt x="7229378" y="142875"/>
                </a:cubicBezTo>
                <a:lnTo>
                  <a:pt x="7229378" y="928688"/>
                </a:lnTo>
                <a:cubicBezTo>
                  <a:pt x="7229378" y="966883"/>
                  <a:pt x="7212614" y="1002603"/>
                  <a:pt x="7179372" y="1035845"/>
                </a:cubicBezTo>
                <a:lnTo>
                  <a:pt x="6243541" y="1893094"/>
                </a:lnTo>
                <a:cubicBezTo>
                  <a:pt x="6233921" y="1902715"/>
                  <a:pt x="6230396" y="1912145"/>
                  <a:pt x="6232873" y="1921669"/>
                </a:cubicBezTo>
                <a:cubicBezTo>
                  <a:pt x="6235254" y="1931290"/>
                  <a:pt x="6245922" y="1935957"/>
                  <a:pt x="6265067" y="1935957"/>
                </a:cubicBezTo>
                <a:cubicBezTo>
                  <a:pt x="6679405" y="2017014"/>
                  <a:pt x="6974680" y="2262188"/>
                  <a:pt x="7150892" y="2671763"/>
                </a:cubicBezTo>
                <a:cubicBezTo>
                  <a:pt x="7246142" y="2890838"/>
                  <a:pt x="7293767" y="3143250"/>
                  <a:pt x="7293767" y="3429000"/>
                </a:cubicBezTo>
                <a:lnTo>
                  <a:pt x="7293672" y="3429000"/>
                </a:lnTo>
                <a:cubicBezTo>
                  <a:pt x="7293672" y="3686175"/>
                  <a:pt x="7250810" y="3924395"/>
                  <a:pt x="7165085" y="4143375"/>
                </a:cubicBezTo>
                <a:cubicBezTo>
                  <a:pt x="7050785" y="4448175"/>
                  <a:pt x="6859046" y="4686300"/>
                  <a:pt x="6589965" y="4857750"/>
                </a:cubicBezTo>
                <a:cubicBezTo>
                  <a:pt x="6320884" y="5029200"/>
                  <a:pt x="6002939" y="5114925"/>
                  <a:pt x="5636322" y="5114925"/>
                </a:cubicBezTo>
                <a:cubicBezTo>
                  <a:pt x="5269705" y="5114925"/>
                  <a:pt x="4956427" y="5024533"/>
                  <a:pt x="4682679" y="4843463"/>
                </a:cubicBezTo>
                <a:cubicBezTo>
                  <a:pt x="4408740" y="4662488"/>
                  <a:pt x="4212335" y="4417314"/>
                  <a:pt x="4093272" y="4107656"/>
                </a:cubicBezTo>
                <a:cubicBezTo>
                  <a:pt x="4026502" y="3921919"/>
                  <a:pt x="3988498" y="3721894"/>
                  <a:pt x="3978972" y="3507581"/>
                </a:cubicBezTo>
                <a:cubicBezTo>
                  <a:pt x="3978972" y="3450431"/>
                  <a:pt x="4007547" y="3421856"/>
                  <a:pt x="4064697" y="3421856"/>
                </a:cubicBezTo>
                <a:lnTo>
                  <a:pt x="4907660" y="3421856"/>
                </a:lnTo>
                <a:cubicBezTo>
                  <a:pt x="4964810" y="3421856"/>
                  <a:pt x="4993385" y="3450431"/>
                  <a:pt x="4993385" y="3507581"/>
                </a:cubicBezTo>
                <a:cubicBezTo>
                  <a:pt x="5012339" y="3664744"/>
                  <a:pt x="5038628" y="3781520"/>
                  <a:pt x="5071966" y="3857625"/>
                </a:cubicBezTo>
                <a:cubicBezTo>
                  <a:pt x="5114828" y="3981545"/>
                  <a:pt x="5185028" y="4077938"/>
                  <a:pt x="5282659" y="4146995"/>
                </a:cubicBezTo>
                <a:cubicBezTo>
                  <a:pt x="5380195" y="4216051"/>
                  <a:pt x="5495733" y="4250627"/>
                  <a:pt x="5629178" y="4250627"/>
                </a:cubicBezTo>
                <a:cubicBezTo>
                  <a:pt x="5895878" y="4250627"/>
                  <a:pt x="6079235" y="4133945"/>
                  <a:pt x="6179247" y="3900583"/>
                </a:cubicBezTo>
                <a:cubicBezTo>
                  <a:pt x="6245922" y="3757708"/>
                  <a:pt x="6279260" y="3591020"/>
                  <a:pt x="6279260" y="3400520"/>
                </a:cubicBezTo>
                <a:cubicBezTo>
                  <a:pt x="6279260" y="3176683"/>
                  <a:pt x="6243541" y="2993327"/>
                  <a:pt x="6172103" y="2850452"/>
                </a:cubicBezTo>
                <a:cubicBezTo>
                  <a:pt x="6062470" y="2626615"/>
                  <a:pt x="5879210" y="2514696"/>
                  <a:pt x="5622035" y="2514696"/>
                </a:cubicBezTo>
                <a:cubicBezTo>
                  <a:pt x="5569552" y="2514696"/>
                  <a:pt x="5514878" y="2530222"/>
                  <a:pt x="5457728" y="2561178"/>
                </a:cubicBezTo>
                <a:cubicBezTo>
                  <a:pt x="5400578" y="2592230"/>
                  <a:pt x="5331522" y="2636235"/>
                  <a:pt x="5250560" y="2693385"/>
                </a:cubicBezTo>
                <a:cubicBezTo>
                  <a:pt x="5231510" y="2707672"/>
                  <a:pt x="5212364" y="2714817"/>
                  <a:pt x="5193410" y="2714817"/>
                </a:cubicBezTo>
                <a:cubicBezTo>
                  <a:pt x="5164835" y="2714817"/>
                  <a:pt x="5143403" y="2700528"/>
                  <a:pt x="5129116" y="2671953"/>
                </a:cubicBezTo>
                <a:lnTo>
                  <a:pt x="4707635" y="2079022"/>
                </a:lnTo>
                <a:cubicBezTo>
                  <a:pt x="4698014" y="2064735"/>
                  <a:pt x="4693347" y="2048067"/>
                  <a:pt x="4693347" y="2029016"/>
                </a:cubicBezTo>
                <a:cubicBezTo>
                  <a:pt x="4693347" y="2000441"/>
                  <a:pt x="4702872" y="1976628"/>
                  <a:pt x="4721922" y="1957579"/>
                </a:cubicBezTo>
                <a:lnTo>
                  <a:pt x="5857778" y="964597"/>
                </a:lnTo>
                <a:cubicBezTo>
                  <a:pt x="5867303" y="955072"/>
                  <a:pt x="5870828" y="945642"/>
                  <a:pt x="5868446" y="936022"/>
                </a:cubicBezTo>
                <a:cubicBezTo>
                  <a:pt x="5865970" y="926497"/>
                  <a:pt x="5857778" y="921734"/>
                  <a:pt x="5843491" y="921734"/>
                </a:cubicBezTo>
                <a:lnTo>
                  <a:pt x="4164710" y="921734"/>
                </a:lnTo>
                <a:cubicBezTo>
                  <a:pt x="4140802" y="921734"/>
                  <a:pt x="4120609" y="913448"/>
                  <a:pt x="4103940" y="896779"/>
                </a:cubicBezTo>
                <a:cubicBezTo>
                  <a:pt x="4087176" y="880110"/>
                  <a:pt x="4078985" y="859917"/>
                  <a:pt x="4078985" y="836010"/>
                </a:cubicBezTo>
                <a:lnTo>
                  <a:pt x="4078985" y="142875"/>
                </a:lnTo>
                <a:cubicBezTo>
                  <a:pt x="4078985" y="119063"/>
                  <a:pt x="4087271" y="98870"/>
                  <a:pt x="4103940" y="82105"/>
                </a:cubicBezTo>
                <a:cubicBezTo>
                  <a:pt x="4120609" y="65342"/>
                  <a:pt x="4140802" y="57150"/>
                  <a:pt x="4164710" y="57150"/>
                </a:cubicBezTo>
                <a:close/>
                <a:moveTo>
                  <a:pt x="1700212" y="0"/>
                </a:moveTo>
                <a:cubicBezTo>
                  <a:pt x="2224182" y="0"/>
                  <a:pt x="2639567" y="145352"/>
                  <a:pt x="2946748" y="435769"/>
                </a:cubicBezTo>
                <a:cubicBezTo>
                  <a:pt x="3253931" y="726281"/>
                  <a:pt x="3407568" y="1119188"/>
                  <a:pt x="3407568" y="1614488"/>
                </a:cubicBezTo>
                <a:lnTo>
                  <a:pt x="3407568" y="3500438"/>
                </a:lnTo>
                <a:cubicBezTo>
                  <a:pt x="3407568" y="4005263"/>
                  <a:pt x="3254025" y="4404170"/>
                  <a:pt x="2946748" y="4696968"/>
                </a:cubicBezTo>
                <a:cubicBezTo>
                  <a:pt x="2639567" y="4989862"/>
                  <a:pt x="2223991" y="5136261"/>
                  <a:pt x="1700212" y="5136261"/>
                </a:cubicBezTo>
                <a:cubicBezTo>
                  <a:pt x="1176432" y="5136261"/>
                  <a:pt x="761904" y="4989767"/>
                  <a:pt x="457200" y="4696968"/>
                </a:cubicBezTo>
                <a:cubicBezTo>
                  <a:pt x="152399" y="4404170"/>
                  <a:pt x="0" y="4005263"/>
                  <a:pt x="0" y="3500438"/>
                </a:cubicBezTo>
                <a:lnTo>
                  <a:pt x="0" y="1614488"/>
                </a:lnTo>
                <a:cubicBezTo>
                  <a:pt x="0" y="1119188"/>
                  <a:pt x="152399" y="726281"/>
                  <a:pt x="457200" y="435769"/>
                </a:cubicBezTo>
                <a:cubicBezTo>
                  <a:pt x="761904" y="145352"/>
                  <a:pt x="1176241" y="0"/>
                  <a:pt x="170021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BC3E0DD-4F08-2499-F104-00CAF77241E1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B46D5FA0-6460-F22B-67F8-C483692B8B7C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335974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03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506B51-0EB3-121B-6AFD-B8CD9F18A2B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E58F48-C834-D732-FA66-236DD15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55068-5520-E32F-1D81-2460D72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C1ACF2F3-056E-AB19-8753-81ED2F4CBFD6}"/>
              </a:ext>
            </a:extLst>
          </p:cNvPr>
          <p:cNvSpPr>
            <a:spLocks noGrp="1" noChangeAspect="1"/>
          </p:cNvSpPr>
          <p:nvPr>
            <p:ph type="pic" sz="quarter" idx="15"/>
            <p:custDataLst>
              <p:tags r:id="rId2"/>
            </p:custDataLst>
          </p:nvPr>
        </p:nvSpPr>
        <p:spPr>
          <a:xfrm>
            <a:off x="4324814" y="938247"/>
            <a:ext cx="7147188" cy="5033040"/>
          </a:xfrm>
          <a:custGeom>
            <a:avLst/>
            <a:gdLst>
              <a:gd name="csX0" fmla="*/ 1700212 w 7293767"/>
              <a:gd name="csY0" fmla="*/ 864584 h 5136261"/>
              <a:gd name="csX1" fmla="*/ 1196530 w 7293767"/>
              <a:gd name="csY1" fmla="*/ 1060990 h 5136261"/>
              <a:gd name="csX2" fmla="*/ 1007173 w 7293767"/>
              <a:gd name="csY2" fmla="*/ 1586008 h 5136261"/>
              <a:gd name="csX3" fmla="*/ 1007173 w 7293767"/>
              <a:gd name="csY3" fmla="*/ 3550539 h 5136261"/>
              <a:gd name="csX4" fmla="*/ 1196530 w 7293767"/>
              <a:gd name="csY4" fmla="*/ 4075557 h 5136261"/>
              <a:gd name="csX5" fmla="*/ 1700212 w 7293767"/>
              <a:gd name="csY5" fmla="*/ 4271963 h 5136261"/>
              <a:gd name="csX6" fmla="*/ 2210943 w 7293767"/>
              <a:gd name="csY6" fmla="*/ 4075557 h 5136261"/>
              <a:gd name="csX7" fmla="*/ 2400299 w 7293767"/>
              <a:gd name="csY7" fmla="*/ 3550539 h 5136261"/>
              <a:gd name="csX8" fmla="*/ 2400299 w 7293767"/>
              <a:gd name="csY8" fmla="*/ 1586008 h 5136261"/>
              <a:gd name="csX9" fmla="*/ 2210943 w 7293767"/>
              <a:gd name="csY9" fmla="*/ 1060990 h 5136261"/>
              <a:gd name="csX10" fmla="*/ 1700212 w 7293767"/>
              <a:gd name="csY10" fmla="*/ 864584 h 5136261"/>
              <a:gd name="csX11" fmla="*/ 4164710 w 7293767"/>
              <a:gd name="csY11" fmla="*/ 57150 h 5136261"/>
              <a:gd name="csX12" fmla="*/ 7143653 w 7293767"/>
              <a:gd name="csY12" fmla="*/ 57150 h 5136261"/>
              <a:gd name="csX13" fmla="*/ 7204423 w 7293767"/>
              <a:gd name="csY13" fmla="*/ 82105 h 5136261"/>
              <a:gd name="csX14" fmla="*/ 7229378 w 7293767"/>
              <a:gd name="csY14" fmla="*/ 142875 h 5136261"/>
              <a:gd name="csX15" fmla="*/ 7229378 w 7293767"/>
              <a:gd name="csY15" fmla="*/ 928688 h 5136261"/>
              <a:gd name="csX16" fmla="*/ 7179372 w 7293767"/>
              <a:gd name="csY16" fmla="*/ 1035845 h 5136261"/>
              <a:gd name="csX17" fmla="*/ 6243541 w 7293767"/>
              <a:gd name="csY17" fmla="*/ 1893094 h 5136261"/>
              <a:gd name="csX18" fmla="*/ 6232873 w 7293767"/>
              <a:gd name="csY18" fmla="*/ 1921669 h 5136261"/>
              <a:gd name="csX19" fmla="*/ 6265067 w 7293767"/>
              <a:gd name="csY19" fmla="*/ 1935957 h 5136261"/>
              <a:gd name="csX20" fmla="*/ 7150892 w 7293767"/>
              <a:gd name="csY20" fmla="*/ 2671763 h 5136261"/>
              <a:gd name="csX21" fmla="*/ 7293767 w 7293767"/>
              <a:gd name="csY21" fmla="*/ 3429000 h 5136261"/>
              <a:gd name="csX22" fmla="*/ 7293672 w 7293767"/>
              <a:gd name="csY22" fmla="*/ 3429000 h 5136261"/>
              <a:gd name="csX23" fmla="*/ 7165085 w 7293767"/>
              <a:gd name="csY23" fmla="*/ 4143375 h 5136261"/>
              <a:gd name="csX24" fmla="*/ 6589965 w 7293767"/>
              <a:gd name="csY24" fmla="*/ 4857750 h 5136261"/>
              <a:gd name="csX25" fmla="*/ 5636322 w 7293767"/>
              <a:gd name="csY25" fmla="*/ 5114925 h 5136261"/>
              <a:gd name="csX26" fmla="*/ 4682679 w 7293767"/>
              <a:gd name="csY26" fmla="*/ 4843463 h 5136261"/>
              <a:gd name="csX27" fmla="*/ 4093272 w 7293767"/>
              <a:gd name="csY27" fmla="*/ 4107656 h 5136261"/>
              <a:gd name="csX28" fmla="*/ 3978972 w 7293767"/>
              <a:gd name="csY28" fmla="*/ 3507581 h 5136261"/>
              <a:gd name="csX29" fmla="*/ 4064697 w 7293767"/>
              <a:gd name="csY29" fmla="*/ 3421856 h 5136261"/>
              <a:gd name="csX30" fmla="*/ 4907660 w 7293767"/>
              <a:gd name="csY30" fmla="*/ 3421856 h 5136261"/>
              <a:gd name="csX31" fmla="*/ 4993385 w 7293767"/>
              <a:gd name="csY31" fmla="*/ 3507581 h 5136261"/>
              <a:gd name="csX32" fmla="*/ 5071966 w 7293767"/>
              <a:gd name="csY32" fmla="*/ 3857625 h 5136261"/>
              <a:gd name="csX33" fmla="*/ 5282659 w 7293767"/>
              <a:gd name="csY33" fmla="*/ 4146995 h 5136261"/>
              <a:gd name="csX34" fmla="*/ 5629178 w 7293767"/>
              <a:gd name="csY34" fmla="*/ 4250627 h 5136261"/>
              <a:gd name="csX35" fmla="*/ 6179247 w 7293767"/>
              <a:gd name="csY35" fmla="*/ 3900583 h 5136261"/>
              <a:gd name="csX36" fmla="*/ 6279260 w 7293767"/>
              <a:gd name="csY36" fmla="*/ 3400520 h 5136261"/>
              <a:gd name="csX37" fmla="*/ 6172103 w 7293767"/>
              <a:gd name="csY37" fmla="*/ 2850452 h 5136261"/>
              <a:gd name="csX38" fmla="*/ 5622035 w 7293767"/>
              <a:gd name="csY38" fmla="*/ 2514696 h 5136261"/>
              <a:gd name="csX39" fmla="*/ 5457728 w 7293767"/>
              <a:gd name="csY39" fmla="*/ 2561178 h 5136261"/>
              <a:gd name="csX40" fmla="*/ 5250560 w 7293767"/>
              <a:gd name="csY40" fmla="*/ 2693385 h 5136261"/>
              <a:gd name="csX41" fmla="*/ 5193410 w 7293767"/>
              <a:gd name="csY41" fmla="*/ 2714817 h 5136261"/>
              <a:gd name="csX42" fmla="*/ 5129116 w 7293767"/>
              <a:gd name="csY42" fmla="*/ 2671953 h 5136261"/>
              <a:gd name="csX43" fmla="*/ 4707635 w 7293767"/>
              <a:gd name="csY43" fmla="*/ 2079022 h 5136261"/>
              <a:gd name="csX44" fmla="*/ 4693347 w 7293767"/>
              <a:gd name="csY44" fmla="*/ 2029016 h 5136261"/>
              <a:gd name="csX45" fmla="*/ 4721922 w 7293767"/>
              <a:gd name="csY45" fmla="*/ 1957579 h 5136261"/>
              <a:gd name="csX46" fmla="*/ 5857778 w 7293767"/>
              <a:gd name="csY46" fmla="*/ 964597 h 5136261"/>
              <a:gd name="csX47" fmla="*/ 5868446 w 7293767"/>
              <a:gd name="csY47" fmla="*/ 936022 h 5136261"/>
              <a:gd name="csX48" fmla="*/ 5843491 w 7293767"/>
              <a:gd name="csY48" fmla="*/ 921734 h 5136261"/>
              <a:gd name="csX49" fmla="*/ 4164710 w 7293767"/>
              <a:gd name="csY49" fmla="*/ 921734 h 5136261"/>
              <a:gd name="csX50" fmla="*/ 4103940 w 7293767"/>
              <a:gd name="csY50" fmla="*/ 896779 h 5136261"/>
              <a:gd name="csX51" fmla="*/ 4078985 w 7293767"/>
              <a:gd name="csY51" fmla="*/ 836010 h 5136261"/>
              <a:gd name="csX52" fmla="*/ 4078985 w 7293767"/>
              <a:gd name="csY52" fmla="*/ 142875 h 5136261"/>
              <a:gd name="csX53" fmla="*/ 4103940 w 7293767"/>
              <a:gd name="csY53" fmla="*/ 82105 h 5136261"/>
              <a:gd name="csX54" fmla="*/ 4164710 w 7293767"/>
              <a:gd name="csY54" fmla="*/ 57150 h 5136261"/>
              <a:gd name="csX55" fmla="*/ 1700212 w 7293767"/>
              <a:gd name="csY55" fmla="*/ 0 h 5136261"/>
              <a:gd name="csX56" fmla="*/ 2946748 w 7293767"/>
              <a:gd name="csY56" fmla="*/ 435769 h 5136261"/>
              <a:gd name="csX57" fmla="*/ 3407568 w 7293767"/>
              <a:gd name="csY57" fmla="*/ 1614488 h 5136261"/>
              <a:gd name="csX58" fmla="*/ 3407568 w 7293767"/>
              <a:gd name="csY58" fmla="*/ 3500438 h 5136261"/>
              <a:gd name="csX59" fmla="*/ 2946748 w 7293767"/>
              <a:gd name="csY59" fmla="*/ 4696968 h 5136261"/>
              <a:gd name="csX60" fmla="*/ 1700212 w 7293767"/>
              <a:gd name="csY60" fmla="*/ 5136261 h 5136261"/>
              <a:gd name="csX61" fmla="*/ 457200 w 7293767"/>
              <a:gd name="csY61" fmla="*/ 4696968 h 5136261"/>
              <a:gd name="csX62" fmla="*/ 0 w 7293767"/>
              <a:gd name="csY62" fmla="*/ 3500438 h 5136261"/>
              <a:gd name="csX63" fmla="*/ 0 w 7293767"/>
              <a:gd name="csY63" fmla="*/ 1614488 h 5136261"/>
              <a:gd name="csX64" fmla="*/ 457200 w 7293767"/>
              <a:gd name="csY64" fmla="*/ 435769 h 5136261"/>
              <a:gd name="csX65" fmla="*/ 1700212 w 7293767"/>
              <a:gd name="csY65" fmla="*/ 0 h 51362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</a:cxnLst>
            <a:rect l="l" t="t" r="r" b="b"/>
            <a:pathLst>
              <a:path w="7293767" h="5136261">
                <a:moveTo>
                  <a:pt x="1700212" y="864584"/>
                </a:moveTo>
                <a:cubicBezTo>
                  <a:pt x="1485899" y="864584"/>
                  <a:pt x="1322736" y="930116"/>
                  <a:pt x="1196530" y="1060990"/>
                </a:cubicBezTo>
                <a:cubicBezTo>
                  <a:pt x="1070323" y="1192054"/>
                  <a:pt x="1007173" y="1367028"/>
                  <a:pt x="1007173" y="1586008"/>
                </a:cubicBezTo>
                <a:lnTo>
                  <a:pt x="1007173" y="3550539"/>
                </a:lnTo>
                <a:cubicBezTo>
                  <a:pt x="1007173" y="3769614"/>
                  <a:pt x="1070228" y="3944684"/>
                  <a:pt x="1196530" y="4075557"/>
                </a:cubicBezTo>
                <a:cubicBezTo>
                  <a:pt x="1322641" y="4206621"/>
                  <a:pt x="1490567" y="4271963"/>
                  <a:pt x="1700212" y="4271963"/>
                </a:cubicBezTo>
                <a:cubicBezTo>
                  <a:pt x="1909857" y="4271963"/>
                  <a:pt x="2084736" y="4206526"/>
                  <a:pt x="2210943" y="4075557"/>
                </a:cubicBezTo>
                <a:cubicBezTo>
                  <a:pt x="2337054" y="3944588"/>
                  <a:pt x="2400299" y="3769614"/>
                  <a:pt x="2400299" y="3550539"/>
                </a:cubicBezTo>
                <a:lnTo>
                  <a:pt x="2400299" y="1586008"/>
                </a:lnTo>
                <a:cubicBezTo>
                  <a:pt x="2400299" y="1367028"/>
                  <a:pt x="2337148" y="1191959"/>
                  <a:pt x="2210943" y="1060990"/>
                </a:cubicBezTo>
                <a:cubicBezTo>
                  <a:pt x="2084736" y="930021"/>
                  <a:pt x="1914524" y="864584"/>
                  <a:pt x="1700212" y="864584"/>
                </a:cubicBezTo>
                <a:close/>
                <a:moveTo>
                  <a:pt x="4164710" y="57150"/>
                </a:moveTo>
                <a:lnTo>
                  <a:pt x="7143653" y="57150"/>
                </a:lnTo>
                <a:cubicBezTo>
                  <a:pt x="7167466" y="57150"/>
                  <a:pt x="7187659" y="65532"/>
                  <a:pt x="7204423" y="82105"/>
                </a:cubicBezTo>
                <a:cubicBezTo>
                  <a:pt x="7221092" y="98870"/>
                  <a:pt x="7229378" y="119063"/>
                  <a:pt x="7229378" y="142875"/>
                </a:cubicBezTo>
                <a:lnTo>
                  <a:pt x="7229378" y="928688"/>
                </a:lnTo>
                <a:cubicBezTo>
                  <a:pt x="7229378" y="966883"/>
                  <a:pt x="7212614" y="1002603"/>
                  <a:pt x="7179372" y="1035845"/>
                </a:cubicBezTo>
                <a:lnTo>
                  <a:pt x="6243541" y="1893094"/>
                </a:lnTo>
                <a:cubicBezTo>
                  <a:pt x="6233921" y="1902715"/>
                  <a:pt x="6230396" y="1912145"/>
                  <a:pt x="6232873" y="1921669"/>
                </a:cubicBezTo>
                <a:cubicBezTo>
                  <a:pt x="6235254" y="1931290"/>
                  <a:pt x="6245922" y="1935957"/>
                  <a:pt x="6265067" y="1935957"/>
                </a:cubicBezTo>
                <a:cubicBezTo>
                  <a:pt x="6679405" y="2017014"/>
                  <a:pt x="6974680" y="2262188"/>
                  <a:pt x="7150892" y="2671763"/>
                </a:cubicBezTo>
                <a:cubicBezTo>
                  <a:pt x="7246142" y="2890838"/>
                  <a:pt x="7293767" y="3143250"/>
                  <a:pt x="7293767" y="3429000"/>
                </a:cubicBezTo>
                <a:lnTo>
                  <a:pt x="7293672" y="3429000"/>
                </a:lnTo>
                <a:cubicBezTo>
                  <a:pt x="7293672" y="3686175"/>
                  <a:pt x="7250810" y="3924395"/>
                  <a:pt x="7165085" y="4143375"/>
                </a:cubicBezTo>
                <a:cubicBezTo>
                  <a:pt x="7050785" y="4448175"/>
                  <a:pt x="6859046" y="4686300"/>
                  <a:pt x="6589965" y="4857750"/>
                </a:cubicBezTo>
                <a:cubicBezTo>
                  <a:pt x="6320884" y="5029200"/>
                  <a:pt x="6002939" y="5114925"/>
                  <a:pt x="5636322" y="5114925"/>
                </a:cubicBezTo>
                <a:cubicBezTo>
                  <a:pt x="5269705" y="5114925"/>
                  <a:pt x="4956427" y="5024533"/>
                  <a:pt x="4682679" y="4843463"/>
                </a:cubicBezTo>
                <a:cubicBezTo>
                  <a:pt x="4408740" y="4662488"/>
                  <a:pt x="4212335" y="4417314"/>
                  <a:pt x="4093272" y="4107656"/>
                </a:cubicBezTo>
                <a:cubicBezTo>
                  <a:pt x="4026502" y="3921919"/>
                  <a:pt x="3988498" y="3721894"/>
                  <a:pt x="3978972" y="3507581"/>
                </a:cubicBezTo>
                <a:cubicBezTo>
                  <a:pt x="3978972" y="3450431"/>
                  <a:pt x="4007547" y="3421856"/>
                  <a:pt x="4064697" y="3421856"/>
                </a:cubicBezTo>
                <a:lnTo>
                  <a:pt x="4907660" y="3421856"/>
                </a:lnTo>
                <a:cubicBezTo>
                  <a:pt x="4964810" y="3421856"/>
                  <a:pt x="4993385" y="3450431"/>
                  <a:pt x="4993385" y="3507581"/>
                </a:cubicBezTo>
                <a:cubicBezTo>
                  <a:pt x="5012339" y="3664744"/>
                  <a:pt x="5038628" y="3781520"/>
                  <a:pt x="5071966" y="3857625"/>
                </a:cubicBezTo>
                <a:cubicBezTo>
                  <a:pt x="5114828" y="3981545"/>
                  <a:pt x="5185028" y="4077938"/>
                  <a:pt x="5282659" y="4146995"/>
                </a:cubicBezTo>
                <a:cubicBezTo>
                  <a:pt x="5380195" y="4216051"/>
                  <a:pt x="5495733" y="4250627"/>
                  <a:pt x="5629178" y="4250627"/>
                </a:cubicBezTo>
                <a:cubicBezTo>
                  <a:pt x="5895878" y="4250627"/>
                  <a:pt x="6079235" y="4133945"/>
                  <a:pt x="6179247" y="3900583"/>
                </a:cubicBezTo>
                <a:cubicBezTo>
                  <a:pt x="6245922" y="3757708"/>
                  <a:pt x="6279260" y="3591020"/>
                  <a:pt x="6279260" y="3400520"/>
                </a:cubicBezTo>
                <a:cubicBezTo>
                  <a:pt x="6279260" y="3176683"/>
                  <a:pt x="6243541" y="2993327"/>
                  <a:pt x="6172103" y="2850452"/>
                </a:cubicBezTo>
                <a:cubicBezTo>
                  <a:pt x="6062470" y="2626615"/>
                  <a:pt x="5879210" y="2514696"/>
                  <a:pt x="5622035" y="2514696"/>
                </a:cubicBezTo>
                <a:cubicBezTo>
                  <a:pt x="5569552" y="2514696"/>
                  <a:pt x="5514878" y="2530222"/>
                  <a:pt x="5457728" y="2561178"/>
                </a:cubicBezTo>
                <a:cubicBezTo>
                  <a:pt x="5400578" y="2592230"/>
                  <a:pt x="5331522" y="2636235"/>
                  <a:pt x="5250560" y="2693385"/>
                </a:cubicBezTo>
                <a:cubicBezTo>
                  <a:pt x="5231510" y="2707672"/>
                  <a:pt x="5212364" y="2714817"/>
                  <a:pt x="5193410" y="2714817"/>
                </a:cubicBezTo>
                <a:cubicBezTo>
                  <a:pt x="5164835" y="2714817"/>
                  <a:pt x="5143403" y="2700528"/>
                  <a:pt x="5129116" y="2671953"/>
                </a:cubicBezTo>
                <a:lnTo>
                  <a:pt x="4707635" y="2079022"/>
                </a:lnTo>
                <a:cubicBezTo>
                  <a:pt x="4698014" y="2064735"/>
                  <a:pt x="4693347" y="2048067"/>
                  <a:pt x="4693347" y="2029016"/>
                </a:cubicBezTo>
                <a:cubicBezTo>
                  <a:pt x="4693347" y="2000441"/>
                  <a:pt x="4702872" y="1976628"/>
                  <a:pt x="4721922" y="1957579"/>
                </a:cubicBezTo>
                <a:lnTo>
                  <a:pt x="5857778" y="964597"/>
                </a:lnTo>
                <a:cubicBezTo>
                  <a:pt x="5867303" y="955072"/>
                  <a:pt x="5870828" y="945642"/>
                  <a:pt x="5868446" y="936022"/>
                </a:cubicBezTo>
                <a:cubicBezTo>
                  <a:pt x="5865970" y="926497"/>
                  <a:pt x="5857778" y="921734"/>
                  <a:pt x="5843491" y="921734"/>
                </a:cubicBezTo>
                <a:lnTo>
                  <a:pt x="4164710" y="921734"/>
                </a:lnTo>
                <a:cubicBezTo>
                  <a:pt x="4140802" y="921734"/>
                  <a:pt x="4120609" y="913448"/>
                  <a:pt x="4103940" y="896779"/>
                </a:cubicBezTo>
                <a:cubicBezTo>
                  <a:pt x="4087176" y="880110"/>
                  <a:pt x="4078985" y="859917"/>
                  <a:pt x="4078985" y="836010"/>
                </a:cubicBezTo>
                <a:lnTo>
                  <a:pt x="4078985" y="142875"/>
                </a:lnTo>
                <a:cubicBezTo>
                  <a:pt x="4078985" y="119063"/>
                  <a:pt x="4087271" y="98870"/>
                  <a:pt x="4103940" y="82105"/>
                </a:cubicBezTo>
                <a:cubicBezTo>
                  <a:pt x="4120609" y="65342"/>
                  <a:pt x="4140802" y="57150"/>
                  <a:pt x="4164710" y="57150"/>
                </a:cubicBezTo>
                <a:close/>
                <a:moveTo>
                  <a:pt x="1700212" y="0"/>
                </a:moveTo>
                <a:cubicBezTo>
                  <a:pt x="2224182" y="0"/>
                  <a:pt x="2639567" y="145352"/>
                  <a:pt x="2946748" y="435769"/>
                </a:cubicBezTo>
                <a:cubicBezTo>
                  <a:pt x="3253931" y="726281"/>
                  <a:pt x="3407568" y="1119188"/>
                  <a:pt x="3407568" y="1614488"/>
                </a:cubicBezTo>
                <a:lnTo>
                  <a:pt x="3407568" y="3500438"/>
                </a:lnTo>
                <a:cubicBezTo>
                  <a:pt x="3407568" y="4005263"/>
                  <a:pt x="3254025" y="4404170"/>
                  <a:pt x="2946748" y="4696968"/>
                </a:cubicBezTo>
                <a:cubicBezTo>
                  <a:pt x="2639567" y="4989862"/>
                  <a:pt x="2223991" y="5136261"/>
                  <a:pt x="1700212" y="5136261"/>
                </a:cubicBezTo>
                <a:cubicBezTo>
                  <a:pt x="1176432" y="5136261"/>
                  <a:pt x="761904" y="4989767"/>
                  <a:pt x="457200" y="4696968"/>
                </a:cubicBezTo>
                <a:cubicBezTo>
                  <a:pt x="152399" y="4404170"/>
                  <a:pt x="0" y="4005263"/>
                  <a:pt x="0" y="3500438"/>
                </a:cubicBezTo>
                <a:lnTo>
                  <a:pt x="0" y="1614488"/>
                </a:lnTo>
                <a:cubicBezTo>
                  <a:pt x="0" y="1119188"/>
                  <a:pt x="152399" y="726281"/>
                  <a:pt x="457200" y="435769"/>
                </a:cubicBezTo>
                <a:cubicBezTo>
                  <a:pt x="761904" y="145352"/>
                  <a:pt x="1176241" y="0"/>
                  <a:pt x="170021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BC95A62C-9698-EF5D-055E-A630B5EE214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arbakzent links">
            <a:extLst>
              <a:ext uri="{FF2B5EF4-FFF2-40B4-BE49-F238E27FC236}">
                <a16:creationId xmlns:a16="http://schemas.microsoft.com/office/drawing/2014/main" id="{B5FA0065-8037-480E-24DE-FCC3394B9F17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BC3E0DD-4F08-2499-F104-00CAF77241E1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0A85DAE-4128-E078-47F8-F0A4B6AF5ABD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046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04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506B51-0EB3-121B-6AFD-B8CD9F18A2B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E58F48-C834-D732-FA66-236DD15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55068-5520-E32F-1D81-2460D72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A2B3FE23-3936-CC78-3DF7-F3115D968019}"/>
              </a:ext>
            </a:extLst>
          </p:cNvPr>
          <p:cNvSpPr>
            <a:spLocks noGrp="1" noChangeAspect="1"/>
          </p:cNvSpPr>
          <p:nvPr>
            <p:ph type="pic" sz="quarter" idx="15"/>
            <p:custDataLst>
              <p:tags r:id="rId2"/>
            </p:custDataLst>
          </p:nvPr>
        </p:nvSpPr>
        <p:spPr>
          <a:xfrm>
            <a:off x="4151997" y="938247"/>
            <a:ext cx="7320005" cy="5033039"/>
          </a:xfrm>
          <a:custGeom>
            <a:avLst/>
            <a:gdLst>
              <a:gd name="csX0" fmla="*/ 1700213 w 7470130"/>
              <a:gd name="csY0" fmla="*/ 864584 h 5136261"/>
              <a:gd name="csX1" fmla="*/ 1196531 w 7470130"/>
              <a:gd name="csY1" fmla="*/ 1060990 h 5136261"/>
              <a:gd name="csX2" fmla="*/ 1007174 w 7470130"/>
              <a:gd name="csY2" fmla="*/ 1586008 h 5136261"/>
              <a:gd name="csX3" fmla="*/ 1007174 w 7470130"/>
              <a:gd name="csY3" fmla="*/ 3550539 h 5136261"/>
              <a:gd name="csX4" fmla="*/ 1196531 w 7470130"/>
              <a:gd name="csY4" fmla="*/ 4075557 h 5136261"/>
              <a:gd name="csX5" fmla="*/ 1700213 w 7470130"/>
              <a:gd name="csY5" fmla="*/ 4271963 h 5136261"/>
              <a:gd name="csX6" fmla="*/ 2210943 w 7470130"/>
              <a:gd name="csY6" fmla="*/ 4075557 h 5136261"/>
              <a:gd name="csX7" fmla="*/ 2400300 w 7470130"/>
              <a:gd name="csY7" fmla="*/ 3550539 h 5136261"/>
              <a:gd name="csX8" fmla="*/ 2400300 w 7470130"/>
              <a:gd name="csY8" fmla="*/ 1586008 h 5136261"/>
              <a:gd name="csX9" fmla="*/ 2210943 w 7470130"/>
              <a:gd name="csY9" fmla="*/ 1060990 h 5136261"/>
              <a:gd name="csX10" fmla="*/ 1700213 w 7470130"/>
              <a:gd name="csY10" fmla="*/ 864584 h 5136261"/>
              <a:gd name="csX11" fmla="*/ 5126980 w 7470130"/>
              <a:gd name="csY11" fmla="*/ 57150 h 5136261"/>
              <a:gd name="csX12" fmla="*/ 6019949 w 7470130"/>
              <a:gd name="csY12" fmla="*/ 57150 h 5136261"/>
              <a:gd name="csX13" fmla="*/ 6087767 w 7470130"/>
              <a:gd name="csY13" fmla="*/ 82105 h 5136261"/>
              <a:gd name="csX14" fmla="*/ 6084147 w 7470130"/>
              <a:gd name="csY14" fmla="*/ 157163 h 5136261"/>
              <a:gd name="csX15" fmla="*/ 4891141 w 7470130"/>
              <a:gd name="csY15" fmla="*/ 2836069 h 5136261"/>
              <a:gd name="csX16" fmla="*/ 4891141 w 7470130"/>
              <a:gd name="csY16" fmla="*/ 2864644 h 5136261"/>
              <a:gd name="csX17" fmla="*/ 4912572 w 7470130"/>
              <a:gd name="csY17" fmla="*/ 2878931 h 5136261"/>
              <a:gd name="csX18" fmla="*/ 5998422 w 7470130"/>
              <a:gd name="csY18" fmla="*/ 2878931 h 5136261"/>
              <a:gd name="csX19" fmla="*/ 6034141 w 7470130"/>
              <a:gd name="csY19" fmla="*/ 2843213 h 5136261"/>
              <a:gd name="csX20" fmla="*/ 6034141 w 7470130"/>
              <a:gd name="csY20" fmla="*/ 1957388 h 5136261"/>
              <a:gd name="csX21" fmla="*/ 6059096 w 7470130"/>
              <a:gd name="csY21" fmla="*/ 1896619 h 5136261"/>
              <a:gd name="csX22" fmla="*/ 6119866 w 7470130"/>
              <a:gd name="csY22" fmla="*/ 1871663 h 5136261"/>
              <a:gd name="csX23" fmla="*/ 6955685 w 7470130"/>
              <a:gd name="csY23" fmla="*/ 1871663 h 5136261"/>
              <a:gd name="csX24" fmla="*/ 7016454 w 7470130"/>
              <a:gd name="csY24" fmla="*/ 1896619 h 5136261"/>
              <a:gd name="csX25" fmla="*/ 7041410 w 7470130"/>
              <a:gd name="csY25" fmla="*/ 1957388 h 5136261"/>
              <a:gd name="csX26" fmla="*/ 7041410 w 7470130"/>
              <a:gd name="csY26" fmla="*/ 2843213 h 5136261"/>
              <a:gd name="csX27" fmla="*/ 7077128 w 7470130"/>
              <a:gd name="csY27" fmla="*/ 2878931 h 5136261"/>
              <a:gd name="csX28" fmla="*/ 7384310 w 7470130"/>
              <a:gd name="csY28" fmla="*/ 2878931 h 5136261"/>
              <a:gd name="csX29" fmla="*/ 7445079 w 7470130"/>
              <a:gd name="csY29" fmla="*/ 2903887 h 5136261"/>
              <a:gd name="csX30" fmla="*/ 7445174 w 7470130"/>
              <a:gd name="csY30" fmla="*/ 2903982 h 5136261"/>
              <a:gd name="csX31" fmla="*/ 7470130 w 7470130"/>
              <a:gd name="csY31" fmla="*/ 2964752 h 5136261"/>
              <a:gd name="csX32" fmla="*/ 7470130 w 7470130"/>
              <a:gd name="csY32" fmla="*/ 3686270 h 5136261"/>
              <a:gd name="csX33" fmla="*/ 7445174 w 7470130"/>
              <a:gd name="csY33" fmla="*/ 3747040 h 5136261"/>
              <a:gd name="csX34" fmla="*/ 7384405 w 7470130"/>
              <a:gd name="csY34" fmla="*/ 3771995 h 5136261"/>
              <a:gd name="csX35" fmla="*/ 7077224 w 7470130"/>
              <a:gd name="csY35" fmla="*/ 3771995 h 5136261"/>
              <a:gd name="csX36" fmla="*/ 7041505 w 7470130"/>
              <a:gd name="csY36" fmla="*/ 3807714 h 5136261"/>
              <a:gd name="csX37" fmla="*/ 7041505 w 7470130"/>
              <a:gd name="csY37" fmla="*/ 4972146 h 5136261"/>
              <a:gd name="csX38" fmla="*/ 7016549 w 7470130"/>
              <a:gd name="csY38" fmla="*/ 5032915 h 5136261"/>
              <a:gd name="csX39" fmla="*/ 6955780 w 7470130"/>
              <a:gd name="csY39" fmla="*/ 5057871 h 5136261"/>
              <a:gd name="csX40" fmla="*/ 6119961 w 7470130"/>
              <a:gd name="csY40" fmla="*/ 5057871 h 5136261"/>
              <a:gd name="csX41" fmla="*/ 6059192 w 7470130"/>
              <a:gd name="csY41" fmla="*/ 5032915 h 5136261"/>
              <a:gd name="csX42" fmla="*/ 6034236 w 7470130"/>
              <a:gd name="csY42" fmla="*/ 4972146 h 5136261"/>
              <a:gd name="csX43" fmla="*/ 6034236 w 7470130"/>
              <a:gd name="csY43" fmla="*/ 3807714 h 5136261"/>
              <a:gd name="csX44" fmla="*/ 5998517 w 7470130"/>
              <a:gd name="csY44" fmla="*/ 3771995 h 5136261"/>
              <a:gd name="csX45" fmla="*/ 3805386 w 7470130"/>
              <a:gd name="csY45" fmla="*/ 3771995 h 5136261"/>
              <a:gd name="csX46" fmla="*/ 3744616 w 7470130"/>
              <a:gd name="csY46" fmla="*/ 3747040 h 5136261"/>
              <a:gd name="csX47" fmla="*/ 3719661 w 7470130"/>
              <a:gd name="csY47" fmla="*/ 3686270 h 5136261"/>
              <a:gd name="csX48" fmla="*/ 3719661 w 7470130"/>
              <a:gd name="csY48" fmla="*/ 3114770 h 5136261"/>
              <a:gd name="csX49" fmla="*/ 3741092 w 7470130"/>
              <a:gd name="csY49" fmla="*/ 3007614 h 5136261"/>
              <a:gd name="csX50" fmla="*/ 5026967 w 7470130"/>
              <a:gd name="csY50" fmla="*/ 121444 h 5136261"/>
              <a:gd name="csX51" fmla="*/ 5126980 w 7470130"/>
              <a:gd name="csY51" fmla="*/ 57150 h 5136261"/>
              <a:gd name="csX52" fmla="*/ 1700213 w 7470130"/>
              <a:gd name="csY52" fmla="*/ 0 h 5136261"/>
              <a:gd name="csX53" fmla="*/ 2946749 w 7470130"/>
              <a:gd name="csY53" fmla="*/ 435769 h 5136261"/>
              <a:gd name="csX54" fmla="*/ 3407569 w 7470130"/>
              <a:gd name="csY54" fmla="*/ 1614488 h 5136261"/>
              <a:gd name="csX55" fmla="*/ 3407569 w 7470130"/>
              <a:gd name="csY55" fmla="*/ 3500438 h 5136261"/>
              <a:gd name="csX56" fmla="*/ 2946749 w 7470130"/>
              <a:gd name="csY56" fmla="*/ 4696968 h 5136261"/>
              <a:gd name="csX57" fmla="*/ 1700213 w 7470130"/>
              <a:gd name="csY57" fmla="*/ 5136261 h 5136261"/>
              <a:gd name="csX58" fmla="*/ 457200 w 7470130"/>
              <a:gd name="csY58" fmla="*/ 4696968 h 5136261"/>
              <a:gd name="csX59" fmla="*/ 0 w 7470130"/>
              <a:gd name="csY59" fmla="*/ 3500438 h 5136261"/>
              <a:gd name="csX60" fmla="*/ 0 w 7470130"/>
              <a:gd name="csY60" fmla="*/ 1614488 h 5136261"/>
              <a:gd name="csX61" fmla="*/ 457200 w 7470130"/>
              <a:gd name="csY61" fmla="*/ 435769 h 5136261"/>
              <a:gd name="csX62" fmla="*/ 1700213 w 7470130"/>
              <a:gd name="csY62" fmla="*/ 0 h 51362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</a:cxnLst>
            <a:rect l="l" t="t" r="r" b="b"/>
            <a:pathLst>
              <a:path w="7470130" h="5136261">
                <a:moveTo>
                  <a:pt x="1700213" y="864584"/>
                </a:moveTo>
                <a:cubicBezTo>
                  <a:pt x="1485900" y="864584"/>
                  <a:pt x="1322737" y="930116"/>
                  <a:pt x="1196531" y="1060990"/>
                </a:cubicBezTo>
                <a:cubicBezTo>
                  <a:pt x="1070324" y="1192054"/>
                  <a:pt x="1007174" y="1367028"/>
                  <a:pt x="1007174" y="1586008"/>
                </a:cubicBezTo>
                <a:lnTo>
                  <a:pt x="1007174" y="3550539"/>
                </a:lnTo>
                <a:cubicBezTo>
                  <a:pt x="1007174" y="3769614"/>
                  <a:pt x="1070229" y="3944684"/>
                  <a:pt x="1196531" y="4075557"/>
                </a:cubicBezTo>
                <a:cubicBezTo>
                  <a:pt x="1322642" y="4206621"/>
                  <a:pt x="1490567" y="4271963"/>
                  <a:pt x="1700213" y="4271963"/>
                </a:cubicBezTo>
                <a:cubicBezTo>
                  <a:pt x="1909858" y="4271963"/>
                  <a:pt x="2084737" y="4206526"/>
                  <a:pt x="2210943" y="4075557"/>
                </a:cubicBezTo>
                <a:cubicBezTo>
                  <a:pt x="2337054" y="3944588"/>
                  <a:pt x="2400300" y="3769614"/>
                  <a:pt x="2400300" y="3550539"/>
                </a:cubicBezTo>
                <a:lnTo>
                  <a:pt x="2400300" y="1586008"/>
                </a:lnTo>
                <a:cubicBezTo>
                  <a:pt x="2400300" y="1367028"/>
                  <a:pt x="2337149" y="1191959"/>
                  <a:pt x="2210943" y="1060990"/>
                </a:cubicBezTo>
                <a:cubicBezTo>
                  <a:pt x="2084737" y="930021"/>
                  <a:pt x="1914525" y="864584"/>
                  <a:pt x="1700213" y="864584"/>
                </a:cubicBezTo>
                <a:close/>
                <a:moveTo>
                  <a:pt x="5126980" y="57150"/>
                </a:moveTo>
                <a:lnTo>
                  <a:pt x="6019949" y="57150"/>
                </a:lnTo>
                <a:cubicBezTo>
                  <a:pt x="6053191" y="57150"/>
                  <a:pt x="6075860" y="65532"/>
                  <a:pt x="6087767" y="82105"/>
                </a:cubicBezTo>
                <a:cubicBezTo>
                  <a:pt x="6099577" y="98870"/>
                  <a:pt x="6098435" y="123825"/>
                  <a:pt x="6084147" y="157163"/>
                </a:cubicBezTo>
                <a:lnTo>
                  <a:pt x="4891141" y="2836069"/>
                </a:lnTo>
                <a:cubicBezTo>
                  <a:pt x="4886378" y="2845689"/>
                  <a:pt x="4886378" y="2855119"/>
                  <a:pt x="4891141" y="2864644"/>
                </a:cubicBezTo>
                <a:cubicBezTo>
                  <a:pt x="4895808" y="2874264"/>
                  <a:pt x="4902952" y="2878931"/>
                  <a:pt x="4912572" y="2878931"/>
                </a:cubicBezTo>
                <a:lnTo>
                  <a:pt x="5998422" y="2878931"/>
                </a:lnTo>
                <a:cubicBezTo>
                  <a:pt x="6022235" y="2878931"/>
                  <a:pt x="6034141" y="2867120"/>
                  <a:pt x="6034141" y="2843213"/>
                </a:cubicBezTo>
                <a:lnTo>
                  <a:pt x="6034141" y="1957388"/>
                </a:lnTo>
                <a:cubicBezTo>
                  <a:pt x="6034141" y="1933576"/>
                  <a:pt x="6042427" y="1913382"/>
                  <a:pt x="6059096" y="1896619"/>
                </a:cubicBezTo>
                <a:cubicBezTo>
                  <a:pt x="6075765" y="1879854"/>
                  <a:pt x="6095958" y="1871663"/>
                  <a:pt x="6119866" y="1871663"/>
                </a:cubicBezTo>
                <a:lnTo>
                  <a:pt x="6955685" y="1871663"/>
                </a:lnTo>
                <a:cubicBezTo>
                  <a:pt x="6979497" y="1871663"/>
                  <a:pt x="6999690" y="1880045"/>
                  <a:pt x="7016454" y="1896619"/>
                </a:cubicBezTo>
                <a:cubicBezTo>
                  <a:pt x="7033123" y="1913382"/>
                  <a:pt x="7041410" y="1933576"/>
                  <a:pt x="7041410" y="1957388"/>
                </a:cubicBezTo>
                <a:lnTo>
                  <a:pt x="7041410" y="2843213"/>
                </a:lnTo>
                <a:cubicBezTo>
                  <a:pt x="7041410" y="2867120"/>
                  <a:pt x="7053220" y="2878931"/>
                  <a:pt x="7077128" y="2878931"/>
                </a:cubicBezTo>
                <a:lnTo>
                  <a:pt x="7384310" y="2878931"/>
                </a:lnTo>
                <a:cubicBezTo>
                  <a:pt x="7408122" y="2878931"/>
                  <a:pt x="7428315" y="2887313"/>
                  <a:pt x="7445079" y="2903887"/>
                </a:cubicBezTo>
                <a:lnTo>
                  <a:pt x="7445174" y="2903982"/>
                </a:lnTo>
                <a:cubicBezTo>
                  <a:pt x="7461843" y="2920746"/>
                  <a:pt x="7470130" y="2940939"/>
                  <a:pt x="7470130" y="2964752"/>
                </a:cubicBezTo>
                <a:lnTo>
                  <a:pt x="7470130" y="3686270"/>
                </a:lnTo>
                <a:cubicBezTo>
                  <a:pt x="7470130" y="3710178"/>
                  <a:pt x="7461748" y="3730371"/>
                  <a:pt x="7445174" y="3747040"/>
                </a:cubicBezTo>
                <a:cubicBezTo>
                  <a:pt x="7428601" y="3763709"/>
                  <a:pt x="7408217" y="3771995"/>
                  <a:pt x="7384405" y="3771995"/>
                </a:cubicBezTo>
                <a:lnTo>
                  <a:pt x="7077224" y="3771995"/>
                </a:lnTo>
                <a:cubicBezTo>
                  <a:pt x="7053316" y="3771995"/>
                  <a:pt x="7041505" y="3783902"/>
                  <a:pt x="7041505" y="3807714"/>
                </a:cubicBezTo>
                <a:lnTo>
                  <a:pt x="7041505" y="4972146"/>
                </a:lnTo>
                <a:cubicBezTo>
                  <a:pt x="7041505" y="4996053"/>
                  <a:pt x="7033123" y="5016246"/>
                  <a:pt x="7016549" y="5032915"/>
                </a:cubicBezTo>
                <a:cubicBezTo>
                  <a:pt x="6999976" y="5049584"/>
                  <a:pt x="6979592" y="5057871"/>
                  <a:pt x="6955780" y="5057871"/>
                </a:cubicBezTo>
                <a:lnTo>
                  <a:pt x="6119961" y="5057871"/>
                </a:lnTo>
                <a:cubicBezTo>
                  <a:pt x="6096053" y="5057871"/>
                  <a:pt x="6075860" y="5049584"/>
                  <a:pt x="6059192" y="5032915"/>
                </a:cubicBezTo>
                <a:cubicBezTo>
                  <a:pt x="6042427" y="5016246"/>
                  <a:pt x="6034236" y="4996053"/>
                  <a:pt x="6034236" y="4972146"/>
                </a:cubicBezTo>
                <a:lnTo>
                  <a:pt x="6034236" y="3807714"/>
                </a:lnTo>
                <a:cubicBezTo>
                  <a:pt x="6034236" y="3783902"/>
                  <a:pt x="6022330" y="3771995"/>
                  <a:pt x="5998517" y="3771995"/>
                </a:cubicBezTo>
                <a:lnTo>
                  <a:pt x="3805386" y="3771995"/>
                </a:lnTo>
                <a:cubicBezTo>
                  <a:pt x="3781478" y="3771995"/>
                  <a:pt x="3761285" y="3763709"/>
                  <a:pt x="3744616" y="3747040"/>
                </a:cubicBezTo>
                <a:cubicBezTo>
                  <a:pt x="3727853" y="3730371"/>
                  <a:pt x="3719661" y="3710178"/>
                  <a:pt x="3719661" y="3686270"/>
                </a:cubicBezTo>
                <a:lnTo>
                  <a:pt x="3719661" y="3114770"/>
                </a:lnTo>
                <a:cubicBezTo>
                  <a:pt x="3719661" y="3086195"/>
                  <a:pt x="3726805" y="3050477"/>
                  <a:pt x="3741092" y="3007614"/>
                </a:cubicBezTo>
                <a:lnTo>
                  <a:pt x="5026967" y="121444"/>
                </a:lnTo>
                <a:cubicBezTo>
                  <a:pt x="5045922" y="78581"/>
                  <a:pt x="5079355" y="57150"/>
                  <a:pt x="5126980" y="57150"/>
                </a:cubicBezTo>
                <a:close/>
                <a:moveTo>
                  <a:pt x="1700213" y="0"/>
                </a:moveTo>
                <a:cubicBezTo>
                  <a:pt x="2224183" y="0"/>
                  <a:pt x="2639568" y="145352"/>
                  <a:pt x="2946749" y="435769"/>
                </a:cubicBezTo>
                <a:cubicBezTo>
                  <a:pt x="3253931" y="726281"/>
                  <a:pt x="3407569" y="1119188"/>
                  <a:pt x="3407569" y="1614488"/>
                </a:cubicBezTo>
                <a:lnTo>
                  <a:pt x="3407569" y="3500438"/>
                </a:lnTo>
                <a:cubicBezTo>
                  <a:pt x="3407569" y="4005263"/>
                  <a:pt x="3254026" y="4404170"/>
                  <a:pt x="2946749" y="4696968"/>
                </a:cubicBezTo>
                <a:cubicBezTo>
                  <a:pt x="2639568" y="4989862"/>
                  <a:pt x="2223992" y="5136261"/>
                  <a:pt x="1700213" y="5136261"/>
                </a:cubicBezTo>
                <a:cubicBezTo>
                  <a:pt x="1176433" y="5136261"/>
                  <a:pt x="761905" y="4989767"/>
                  <a:pt x="457200" y="4696968"/>
                </a:cubicBezTo>
                <a:cubicBezTo>
                  <a:pt x="152400" y="4404170"/>
                  <a:pt x="0" y="4005263"/>
                  <a:pt x="0" y="3500438"/>
                </a:cubicBezTo>
                <a:lnTo>
                  <a:pt x="0" y="1614488"/>
                </a:lnTo>
                <a:cubicBezTo>
                  <a:pt x="0" y="1119188"/>
                  <a:pt x="152400" y="726281"/>
                  <a:pt x="457200" y="435769"/>
                </a:cubicBezTo>
                <a:cubicBezTo>
                  <a:pt x="761905" y="145352"/>
                  <a:pt x="1176242" y="0"/>
                  <a:pt x="1700213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1203982-9E68-6FB2-D188-B4C05833037B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D0323574-2B67-406B-D98B-C08C6B9F8A7A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57331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04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506B51-0EB3-121B-6AFD-B8CD9F18A2B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E58F48-C834-D732-FA66-236DD15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55068-5520-E32F-1D81-2460D72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A2B3FE23-3936-CC78-3DF7-F3115D968019}"/>
              </a:ext>
            </a:extLst>
          </p:cNvPr>
          <p:cNvSpPr>
            <a:spLocks noGrp="1" noChangeAspect="1"/>
          </p:cNvSpPr>
          <p:nvPr>
            <p:ph type="pic" sz="quarter" idx="15"/>
            <p:custDataLst>
              <p:tags r:id="rId2"/>
            </p:custDataLst>
          </p:nvPr>
        </p:nvSpPr>
        <p:spPr>
          <a:xfrm>
            <a:off x="4151997" y="938247"/>
            <a:ext cx="7320005" cy="5033039"/>
          </a:xfrm>
          <a:custGeom>
            <a:avLst/>
            <a:gdLst>
              <a:gd name="csX0" fmla="*/ 1700213 w 7470130"/>
              <a:gd name="csY0" fmla="*/ 864584 h 5136261"/>
              <a:gd name="csX1" fmla="*/ 1196531 w 7470130"/>
              <a:gd name="csY1" fmla="*/ 1060990 h 5136261"/>
              <a:gd name="csX2" fmla="*/ 1007174 w 7470130"/>
              <a:gd name="csY2" fmla="*/ 1586008 h 5136261"/>
              <a:gd name="csX3" fmla="*/ 1007174 w 7470130"/>
              <a:gd name="csY3" fmla="*/ 3550539 h 5136261"/>
              <a:gd name="csX4" fmla="*/ 1196531 w 7470130"/>
              <a:gd name="csY4" fmla="*/ 4075557 h 5136261"/>
              <a:gd name="csX5" fmla="*/ 1700213 w 7470130"/>
              <a:gd name="csY5" fmla="*/ 4271963 h 5136261"/>
              <a:gd name="csX6" fmla="*/ 2210943 w 7470130"/>
              <a:gd name="csY6" fmla="*/ 4075557 h 5136261"/>
              <a:gd name="csX7" fmla="*/ 2400300 w 7470130"/>
              <a:gd name="csY7" fmla="*/ 3550539 h 5136261"/>
              <a:gd name="csX8" fmla="*/ 2400300 w 7470130"/>
              <a:gd name="csY8" fmla="*/ 1586008 h 5136261"/>
              <a:gd name="csX9" fmla="*/ 2210943 w 7470130"/>
              <a:gd name="csY9" fmla="*/ 1060990 h 5136261"/>
              <a:gd name="csX10" fmla="*/ 1700213 w 7470130"/>
              <a:gd name="csY10" fmla="*/ 864584 h 5136261"/>
              <a:gd name="csX11" fmla="*/ 5126980 w 7470130"/>
              <a:gd name="csY11" fmla="*/ 57150 h 5136261"/>
              <a:gd name="csX12" fmla="*/ 6019949 w 7470130"/>
              <a:gd name="csY12" fmla="*/ 57150 h 5136261"/>
              <a:gd name="csX13" fmla="*/ 6087767 w 7470130"/>
              <a:gd name="csY13" fmla="*/ 82105 h 5136261"/>
              <a:gd name="csX14" fmla="*/ 6084147 w 7470130"/>
              <a:gd name="csY14" fmla="*/ 157163 h 5136261"/>
              <a:gd name="csX15" fmla="*/ 4891141 w 7470130"/>
              <a:gd name="csY15" fmla="*/ 2836069 h 5136261"/>
              <a:gd name="csX16" fmla="*/ 4891141 w 7470130"/>
              <a:gd name="csY16" fmla="*/ 2864644 h 5136261"/>
              <a:gd name="csX17" fmla="*/ 4912572 w 7470130"/>
              <a:gd name="csY17" fmla="*/ 2878931 h 5136261"/>
              <a:gd name="csX18" fmla="*/ 5998422 w 7470130"/>
              <a:gd name="csY18" fmla="*/ 2878931 h 5136261"/>
              <a:gd name="csX19" fmla="*/ 6034141 w 7470130"/>
              <a:gd name="csY19" fmla="*/ 2843213 h 5136261"/>
              <a:gd name="csX20" fmla="*/ 6034141 w 7470130"/>
              <a:gd name="csY20" fmla="*/ 1957388 h 5136261"/>
              <a:gd name="csX21" fmla="*/ 6059096 w 7470130"/>
              <a:gd name="csY21" fmla="*/ 1896619 h 5136261"/>
              <a:gd name="csX22" fmla="*/ 6119866 w 7470130"/>
              <a:gd name="csY22" fmla="*/ 1871663 h 5136261"/>
              <a:gd name="csX23" fmla="*/ 6955685 w 7470130"/>
              <a:gd name="csY23" fmla="*/ 1871663 h 5136261"/>
              <a:gd name="csX24" fmla="*/ 7016454 w 7470130"/>
              <a:gd name="csY24" fmla="*/ 1896619 h 5136261"/>
              <a:gd name="csX25" fmla="*/ 7041410 w 7470130"/>
              <a:gd name="csY25" fmla="*/ 1957388 h 5136261"/>
              <a:gd name="csX26" fmla="*/ 7041410 w 7470130"/>
              <a:gd name="csY26" fmla="*/ 2843213 h 5136261"/>
              <a:gd name="csX27" fmla="*/ 7077128 w 7470130"/>
              <a:gd name="csY27" fmla="*/ 2878931 h 5136261"/>
              <a:gd name="csX28" fmla="*/ 7384310 w 7470130"/>
              <a:gd name="csY28" fmla="*/ 2878931 h 5136261"/>
              <a:gd name="csX29" fmla="*/ 7445079 w 7470130"/>
              <a:gd name="csY29" fmla="*/ 2903887 h 5136261"/>
              <a:gd name="csX30" fmla="*/ 7445174 w 7470130"/>
              <a:gd name="csY30" fmla="*/ 2903982 h 5136261"/>
              <a:gd name="csX31" fmla="*/ 7470130 w 7470130"/>
              <a:gd name="csY31" fmla="*/ 2964752 h 5136261"/>
              <a:gd name="csX32" fmla="*/ 7470130 w 7470130"/>
              <a:gd name="csY32" fmla="*/ 3686270 h 5136261"/>
              <a:gd name="csX33" fmla="*/ 7445174 w 7470130"/>
              <a:gd name="csY33" fmla="*/ 3747040 h 5136261"/>
              <a:gd name="csX34" fmla="*/ 7384405 w 7470130"/>
              <a:gd name="csY34" fmla="*/ 3771995 h 5136261"/>
              <a:gd name="csX35" fmla="*/ 7077224 w 7470130"/>
              <a:gd name="csY35" fmla="*/ 3771995 h 5136261"/>
              <a:gd name="csX36" fmla="*/ 7041505 w 7470130"/>
              <a:gd name="csY36" fmla="*/ 3807714 h 5136261"/>
              <a:gd name="csX37" fmla="*/ 7041505 w 7470130"/>
              <a:gd name="csY37" fmla="*/ 4972146 h 5136261"/>
              <a:gd name="csX38" fmla="*/ 7016549 w 7470130"/>
              <a:gd name="csY38" fmla="*/ 5032915 h 5136261"/>
              <a:gd name="csX39" fmla="*/ 6955780 w 7470130"/>
              <a:gd name="csY39" fmla="*/ 5057871 h 5136261"/>
              <a:gd name="csX40" fmla="*/ 6119961 w 7470130"/>
              <a:gd name="csY40" fmla="*/ 5057871 h 5136261"/>
              <a:gd name="csX41" fmla="*/ 6059192 w 7470130"/>
              <a:gd name="csY41" fmla="*/ 5032915 h 5136261"/>
              <a:gd name="csX42" fmla="*/ 6034236 w 7470130"/>
              <a:gd name="csY42" fmla="*/ 4972146 h 5136261"/>
              <a:gd name="csX43" fmla="*/ 6034236 w 7470130"/>
              <a:gd name="csY43" fmla="*/ 3807714 h 5136261"/>
              <a:gd name="csX44" fmla="*/ 5998517 w 7470130"/>
              <a:gd name="csY44" fmla="*/ 3771995 h 5136261"/>
              <a:gd name="csX45" fmla="*/ 3805386 w 7470130"/>
              <a:gd name="csY45" fmla="*/ 3771995 h 5136261"/>
              <a:gd name="csX46" fmla="*/ 3744616 w 7470130"/>
              <a:gd name="csY46" fmla="*/ 3747040 h 5136261"/>
              <a:gd name="csX47" fmla="*/ 3719661 w 7470130"/>
              <a:gd name="csY47" fmla="*/ 3686270 h 5136261"/>
              <a:gd name="csX48" fmla="*/ 3719661 w 7470130"/>
              <a:gd name="csY48" fmla="*/ 3114770 h 5136261"/>
              <a:gd name="csX49" fmla="*/ 3741092 w 7470130"/>
              <a:gd name="csY49" fmla="*/ 3007614 h 5136261"/>
              <a:gd name="csX50" fmla="*/ 5026967 w 7470130"/>
              <a:gd name="csY50" fmla="*/ 121444 h 5136261"/>
              <a:gd name="csX51" fmla="*/ 5126980 w 7470130"/>
              <a:gd name="csY51" fmla="*/ 57150 h 5136261"/>
              <a:gd name="csX52" fmla="*/ 1700213 w 7470130"/>
              <a:gd name="csY52" fmla="*/ 0 h 5136261"/>
              <a:gd name="csX53" fmla="*/ 2946749 w 7470130"/>
              <a:gd name="csY53" fmla="*/ 435769 h 5136261"/>
              <a:gd name="csX54" fmla="*/ 3407569 w 7470130"/>
              <a:gd name="csY54" fmla="*/ 1614488 h 5136261"/>
              <a:gd name="csX55" fmla="*/ 3407569 w 7470130"/>
              <a:gd name="csY55" fmla="*/ 3500438 h 5136261"/>
              <a:gd name="csX56" fmla="*/ 2946749 w 7470130"/>
              <a:gd name="csY56" fmla="*/ 4696968 h 5136261"/>
              <a:gd name="csX57" fmla="*/ 1700213 w 7470130"/>
              <a:gd name="csY57" fmla="*/ 5136261 h 5136261"/>
              <a:gd name="csX58" fmla="*/ 457200 w 7470130"/>
              <a:gd name="csY58" fmla="*/ 4696968 h 5136261"/>
              <a:gd name="csX59" fmla="*/ 0 w 7470130"/>
              <a:gd name="csY59" fmla="*/ 3500438 h 5136261"/>
              <a:gd name="csX60" fmla="*/ 0 w 7470130"/>
              <a:gd name="csY60" fmla="*/ 1614488 h 5136261"/>
              <a:gd name="csX61" fmla="*/ 457200 w 7470130"/>
              <a:gd name="csY61" fmla="*/ 435769 h 5136261"/>
              <a:gd name="csX62" fmla="*/ 1700213 w 7470130"/>
              <a:gd name="csY62" fmla="*/ 0 h 51362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</a:cxnLst>
            <a:rect l="l" t="t" r="r" b="b"/>
            <a:pathLst>
              <a:path w="7470130" h="5136261">
                <a:moveTo>
                  <a:pt x="1700213" y="864584"/>
                </a:moveTo>
                <a:cubicBezTo>
                  <a:pt x="1485900" y="864584"/>
                  <a:pt x="1322737" y="930116"/>
                  <a:pt x="1196531" y="1060990"/>
                </a:cubicBezTo>
                <a:cubicBezTo>
                  <a:pt x="1070324" y="1192054"/>
                  <a:pt x="1007174" y="1367028"/>
                  <a:pt x="1007174" y="1586008"/>
                </a:cubicBezTo>
                <a:lnTo>
                  <a:pt x="1007174" y="3550539"/>
                </a:lnTo>
                <a:cubicBezTo>
                  <a:pt x="1007174" y="3769614"/>
                  <a:pt x="1070229" y="3944684"/>
                  <a:pt x="1196531" y="4075557"/>
                </a:cubicBezTo>
                <a:cubicBezTo>
                  <a:pt x="1322642" y="4206621"/>
                  <a:pt x="1490567" y="4271963"/>
                  <a:pt x="1700213" y="4271963"/>
                </a:cubicBezTo>
                <a:cubicBezTo>
                  <a:pt x="1909858" y="4271963"/>
                  <a:pt x="2084737" y="4206526"/>
                  <a:pt x="2210943" y="4075557"/>
                </a:cubicBezTo>
                <a:cubicBezTo>
                  <a:pt x="2337054" y="3944588"/>
                  <a:pt x="2400300" y="3769614"/>
                  <a:pt x="2400300" y="3550539"/>
                </a:cubicBezTo>
                <a:lnTo>
                  <a:pt x="2400300" y="1586008"/>
                </a:lnTo>
                <a:cubicBezTo>
                  <a:pt x="2400300" y="1367028"/>
                  <a:pt x="2337149" y="1191959"/>
                  <a:pt x="2210943" y="1060990"/>
                </a:cubicBezTo>
                <a:cubicBezTo>
                  <a:pt x="2084737" y="930021"/>
                  <a:pt x="1914525" y="864584"/>
                  <a:pt x="1700213" y="864584"/>
                </a:cubicBezTo>
                <a:close/>
                <a:moveTo>
                  <a:pt x="5126980" y="57150"/>
                </a:moveTo>
                <a:lnTo>
                  <a:pt x="6019949" y="57150"/>
                </a:lnTo>
                <a:cubicBezTo>
                  <a:pt x="6053191" y="57150"/>
                  <a:pt x="6075860" y="65532"/>
                  <a:pt x="6087767" y="82105"/>
                </a:cubicBezTo>
                <a:cubicBezTo>
                  <a:pt x="6099577" y="98870"/>
                  <a:pt x="6098435" y="123825"/>
                  <a:pt x="6084147" y="157163"/>
                </a:cubicBezTo>
                <a:lnTo>
                  <a:pt x="4891141" y="2836069"/>
                </a:lnTo>
                <a:cubicBezTo>
                  <a:pt x="4886378" y="2845689"/>
                  <a:pt x="4886378" y="2855119"/>
                  <a:pt x="4891141" y="2864644"/>
                </a:cubicBezTo>
                <a:cubicBezTo>
                  <a:pt x="4895808" y="2874264"/>
                  <a:pt x="4902952" y="2878931"/>
                  <a:pt x="4912572" y="2878931"/>
                </a:cubicBezTo>
                <a:lnTo>
                  <a:pt x="5998422" y="2878931"/>
                </a:lnTo>
                <a:cubicBezTo>
                  <a:pt x="6022235" y="2878931"/>
                  <a:pt x="6034141" y="2867120"/>
                  <a:pt x="6034141" y="2843213"/>
                </a:cubicBezTo>
                <a:lnTo>
                  <a:pt x="6034141" y="1957388"/>
                </a:lnTo>
                <a:cubicBezTo>
                  <a:pt x="6034141" y="1933576"/>
                  <a:pt x="6042427" y="1913382"/>
                  <a:pt x="6059096" y="1896619"/>
                </a:cubicBezTo>
                <a:cubicBezTo>
                  <a:pt x="6075765" y="1879854"/>
                  <a:pt x="6095958" y="1871663"/>
                  <a:pt x="6119866" y="1871663"/>
                </a:cubicBezTo>
                <a:lnTo>
                  <a:pt x="6955685" y="1871663"/>
                </a:lnTo>
                <a:cubicBezTo>
                  <a:pt x="6979497" y="1871663"/>
                  <a:pt x="6999690" y="1880045"/>
                  <a:pt x="7016454" y="1896619"/>
                </a:cubicBezTo>
                <a:cubicBezTo>
                  <a:pt x="7033123" y="1913382"/>
                  <a:pt x="7041410" y="1933576"/>
                  <a:pt x="7041410" y="1957388"/>
                </a:cubicBezTo>
                <a:lnTo>
                  <a:pt x="7041410" y="2843213"/>
                </a:lnTo>
                <a:cubicBezTo>
                  <a:pt x="7041410" y="2867120"/>
                  <a:pt x="7053220" y="2878931"/>
                  <a:pt x="7077128" y="2878931"/>
                </a:cubicBezTo>
                <a:lnTo>
                  <a:pt x="7384310" y="2878931"/>
                </a:lnTo>
                <a:cubicBezTo>
                  <a:pt x="7408122" y="2878931"/>
                  <a:pt x="7428315" y="2887313"/>
                  <a:pt x="7445079" y="2903887"/>
                </a:cubicBezTo>
                <a:lnTo>
                  <a:pt x="7445174" y="2903982"/>
                </a:lnTo>
                <a:cubicBezTo>
                  <a:pt x="7461843" y="2920746"/>
                  <a:pt x="7470130" y="2940939"/>
                  <a:pt x="7470130" y="2964752"/>
                </a:cubicBezTo>
                <a:lnTo>
                  <a:pt x="7470130" y="3686270"/>
                </a:lnTo>
                <a:cubicBezTo>
                  <a:pt x="7470130" y="3710178"/>
                  <a:pt x="7461748" y="3730371"/>
                  <a:pt x="7445174" y="3747040"/>
                </a:cubicBezTo>
                <a:cubicBezTo>
                  <a:pt x="7428601" y="3763709"/>
                  <a:pt x="7408217" y="3771995"/>
                  <a:pt x="7384405" y="3771995"/>
                </a:cubicBezTo>
                <a:lnTo>
                  <a:pt x="7077224" y="3771995"/>
                </a:lnTo>
                <a:cubicBezTo>
                  <a:pt x="7053316" y="3771995"/>
                  <a:pt x="7041505" y="3783902"/>
                  <a:pt x="7041505" y="3807714"/>
                </a:cubicBezTo>
                <a:lnTo>
                  <a:pt x="7041505" y="4972146"/>
                </a:lnTo>
                <a:cubicBezTo>
                  <a:pt x="7041505" y="4996053"/>
                  <a:pt x="7033123" y="5016246"/>
                  <a:pt x="7016549" y="5032915"/>
                </a:cubicBezTo>
                <a:cubicBezTo>
                  <a:pt x="6999976" y="5049584"/>
                  <a:pt x="6979592" y="5057871"/>
                  <a:pt x="6955780" y="5057871"/>
                </a:cubicBezTo>
                <a:lnTo>
                  <a:pt x="6119961" y="5057871"/>
                </a:lnTo>
                <a:cubicBezTo>
                  <a:pt x="6096053" y="5057871"/>
                  <a:pt x="6075860" y="5049584"/>
                  <a:pt x="6059192" y="5032915"/>
                </a:cubicBezTo>
                <a:cubicBezTo>
                  <a:pt x="6042427" y="5016246"/>
                  <a:pt x="6034236" y="4996053"/>
                  <a:pt x="6034236" y="4972146"/>
                </a:cubicBezTo>
                <a:lnTo>
                  <a:pt x="6034236" y="3807714"/>
                </a:lnTo>
                <a:cubicBezTo>
                  <a:pt x="6034236" y="3783902"/>
                  <a:pt x="6022330" y="3771995"/>
                  <a:pt x="5998517" y="3771995"/>
                </a:cubicBezTo>
                <a:lnTo>
                  <a:pt x="3805386" y="3771995"/>
                </a:lnTo>
                <a:cubicBezTo>
                  <a:pt x="3781478" y="3771995"/>
                  <a:pt x="3761285" y="3763709"/>
                  <a:pt x="3744616" y="3747040"/>
                </a:cubicBezTo>
                <a:cubicBezTo>
                  <a:pt x="3727853" y="3730371"/>
                  <a:pt x="3719661" y="3710178"/>
                  <a:pt x="3719661" y="3686270"/>
                </a:cubicBezTo>
                <a:lnTo>
                  <a:pt x="3719661" y="3114770"/>
                </a:lnTo>
                <a:cubicBezTo>
                  <a:pt x="3719661" y="3086195"/>
                  <a:pt x="3726805" y="3050477"/>
                  <a:pt x="3741092" y="3007614"/>
                </a:cubicBezTo>
                <a:lnTo>
                  <a:pt x="5026967" y="121444"/>
                </a:lnTo>
                <a:cubicBezTo>
                  <a:pt x="5045922" y="78581"/>
                  <a:pt x="5079355" y="57150"/>
                  <a:pt x="5126980" y="57150"/>
                </a:cubicBezTo>
                <a:close/>
                <a:moveTo>
                  <a:pt x="1700213" y="0"/>
                </a:moveTo>
                <a:cubicBezTo>
                  <a:pt x="2224183" y="0"/>
                  <a:pt x="2639568" y="145352"/>
                  <a:pt x="2946749" y="435769"/>
                </a:cubicBezTo>
                <a:cubicBezTo>
                  <a:pt x="3253931" y="726281"/>
                  <a:pt x="3407569" y="1119188"/>
                  <a:pt x="3407569" y="1614488"/>
                </a:cubicBezTo>
                <a:lnTo>
                  <a:pt x="3407569" y="3500438"/>
                </a:lnTo>
                <a:cubicBezTo>
                  <a:pt x="3407569" y="4005263"/>
                  <a:pt x="3254026" y="4404170"/>
                  <a:pt x="2946749" y="4696968"/>
                </a:cubicBezTo>
                <a:cubicBezTo>
                  <a:pt x="2639568" y="4989862"/>
                  <a:pt x="2223992" y="5136261"/>
                  <a:pt x="1700213" y="5136261"/>
                </a:cubicBezTo>
                <a:cubicBezTo>
                  <a:pt x="1176433" y="5136261"/>
                  <a:pt x="761905" y="4989767"/>
                  <a:pt x="457200" y="4696968"/>
                </a:cubicBezTo>
                <a:cubicBezTo>
                  <a:pt x="152400" y="4404170"/>
                  <a:pt x="0" y="4005263"/>
                  <a:pt x="0" y="3500438"/>
                </a:cubicBezTo>
                <a:lnTo>
                  <a:pt x="0" y="1614488"/>
                </a:lnTo>
                <a:cubicBezTo>
                  <a:pt x="0" y="1119188"/>
                  <a:pt x="152400" y="726281"/>
                  <a:pt x="457200" y="435769"/>
                </a:cubicBezTo>
                <a:cubicBezTo>
                  <a:pt x="761905" y="145352"/>
                  <a:pt x="1176242" y="0"/>
                  <a:pt x="1700213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33D3CEF2-2224-FCC0-CA2D-D0C39597D35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arbakzent links">
            <a:extLst>
              <a:ext uri="{FF2B5EF4-FFF2-40B4-BE49-F238E27FC236}">
                <a16:creationId xmlns:a16="http://schemas.microsoft.com/office/drawing/2014/main" id="{CEEF5EF6-8594-5D1A-07CE-50527FF57DEA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1203982-9E68-6FB2-D188-B4C05833037B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02CEE10-3D6A-17E0-89B7-060FD97D8ABC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72392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05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506B51-0EB3-121B-6AFD-B8CD9F18A2B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E58F48-C834-D732-FA66-236DD15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55068-5520-E32F-1D81-2460D72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DCA6D443-4240-3570-F86A-4B3DDBFD2EBF}"/>
              </a:ext>
            </a:extLst>
          </p:cNvPr>
          <p:cNvSpPr>
            <a:spLocks noGrp="1" noChangeAspect="1"/>
          </p:cNvSpPr>
          <p:nvPr>
            <p:ph type="pic" sz="quarter" idx="15"/>
            <p:custDataLst>
              <p:tags r:id="rId2"/>
            </p:custDataLst>
          </p:nvPr>
        </p:nvSpPr>
        <p:spPr>
          <a:xfrm>
            <a:off x="4261717" y="938247"/>
            <a:ext cx="7210285" cy="5033040"/>
          </a:xfrm>
          <a:custGeom>
            <a:avLst/>
            <a:gdLst>
              <a:gd name="csX0" fmla="*/ 1700214 w 7358158"/>
              <a:gd name="csY0" fmla="*/ 864584 h 5136261"/>
              <a:gd name="csX1" fmla="*/ 1196531 w 7358158"/>
              <a:gd name="csY1" fmla="*/ 1060990 h 5136261"/>
              <a:gd name="csX2" fmla="*/ 1007174 w 7358158"/>
              <a:gd name="csY2" fmla="*/ 1586008 h 5136261"/>
              <a:gd name="csX3" fmla="*/ 1007174 w 7358158"/>
              <a:gd name="csY3" fmla="*/ 3550539 h 5136261"/>
              <a:gd name="csX4" fmla="*/ 1196531 w 7358158"/>
              <a:gd name="csY4" fmla="*/ 4075557 h 5136261"/>
              <a:gd name="csX5" fmla="*/ 1700214 w 7358158"/>
              <a:gd name="csY5" fmla="*/ 4271963 h 5136261"/>
              <a:gd name="csX6" fmla="*/ 2210943 w 7358158"/>
              <a:gd name="csY6" fmla="*/ 4075557 h 5136261"/>
              <a:gd name="csX7" fmla="*/ 2400300 w 7358158"/>
              <a:gd name="csY7" fmla="*/ 3550539 h 5136261"/>
              <a:gd name="csX8" fmla="*/ 2400300 w 7358158"/>
              <a:gd name="csY8" fmla="*/ 1586008 h 5136261"/>
              <a:gd name="csX9" fmla="*/ 2210943 w 7358158"/>
              <a:gd name="csY9" fmla="*/ 1060990 h 5136261"/>
              <a:gd name="csX10" fmla="*/ 1700214 w 7358158"/>
              <a:gd name="csY10" fmla="*/ 864584 h 5136261"/>
              <a:gd name="csX11" fmla="*/ 4143375 w 7358158"/>
              <a:gd name="csY11" fmla="*/ 57150 h 5136261"/>
              <a:gd name="csX12" fmla="*/ 7093744 w 7358158"/>
              <a:gd name="csY12" fmla="*/ 57150 h 5136261"/>
              <a:gd name="csX13" fmla="*/ 7154513 w 7358158"/>
              <a:gd name="csY13" fmla="*/ 82105 h 5136261"/>
              <a:gd name="csX14" fmla="*/ 7179469 w 7358158"/>
              <a:gd name="csY14" fmla="*/ 142875 h 5136261"/>
              <a:gd name="csX15" fmla="*/ 7179469 w 7358158"/>
              <a:gd name="csY15" fmla="*/ 835819 h 5136261"/>
              <a:gd name="csX16" fmla="*/ 7154513 w 7358158"/>
              <a:gd name="csY16" fmla="*/ 896588 h 5136261"/>
              <a:gd name="csX17" fmla="*/ 7093744 w 7358158"/>
              <a:gd name="csY17" fmla="*/ 921544 h 5136261"/>
              <a:gd name="csX18" fmla="*/ 5100637 w 7358158"/>
              <a:gd name="csY18" fmla="*/ 921544 h 5136261"/>
              <a:gd name="csX19" fmla="*/ 5064919 w 7358158"/>
              <a:gd name="csY19" fmla="*/ 957263 h 5136261"/>
              <a:gd name="csX20" fmla="*/ 5057775 w 7358158"/>
              <a:gd name="csY20" fmla="*/ 2014539 h 5136261"/>
              <a:gd name="csX21" fmla="*/ 5100637 w 7358158"/>
              <a:gd name="csY21" fmla="*/ 2035970 h 5136261"/>
              <a:gd name="csX22" fmla="*/ 5843587 w 7358158"/>
              <a:gd name="csY22" fmla="*/ 1828800 h 5136261"/>
              <a:gd name="csX23" fmla="*/ 6718744 w 7358158"/>
              <a:gd name="csY23" fmla="*/ 2082357 h 5136261"/>
              <a:gd name="csX24" fmla="*/ 7251001 w 7358158"/>
              <a:gd name="csY24" fmla="*/ 2778824 h 5136261"/>
              <a:gd name="csX25" fmla="*/ 7358158 w 7358158"/>
              <a:gd name="csY25" fmla="*/ 3457480 h 5136261"/>
              <a:gd name="csX26" fmla="*/ 7357967 w 7358158"/>
              <a:gd name="csY26" fmla="*/ 3457575 h 5136261"/>
              <a:gd name="csX27" fmla="*/ 7243667 w 7358158"/>
              <a:gd name="csY27" fmla="*/ 4114800 h 5136261"/>
              <a:gd name="csX28" fmla="*/ 6665023 w 7358158"/>
              <a:gd name="csY28" fmla="*/ 4839843 h 5136261"/>
              <a:gd name="csX29" fmla="*/ 5693473 w 7358158"/>
              <a:gd name="csY29" fmla="*/ 5107686 h 5136261"/>
              <a:gd name="csX30" fmla="*/ 4739830 w 7358158"/>
              <a:gd name="csY30" fmla="*/ 4846892 h 5136261"/>
              <a:gd name="csX31" fmla="*/ 4157662 w 7358158"/>
              <a:gd name="csY31" fmla="*/ 4136136 h 5136261"/>
              <a:gd name="csX32" fmla="*/ 4050506 w 7358158"/>
              <a:gd name="csY32" fmla="*/ 3743230 h 5136261"/>
              <a:gd name="csX33" fmla="*/ 4050506 w 7358158"/>
              <a:gd name="csY33" fmla="*/ 3728942 h 5136261"/>
              <a:gd name="csX34" fmla="*/ 4136231 w 7358158"/>
              <a:gd name="csY34" fmla="*/ 3650361 h 5136261"/>
              <a:gd name="csX35" fmla="*/ 5000625 w 7358158"/>
              <a:gd name="csY35" fmla="*/ 3650361 h 5136261"/>
              <a:gd name="csX36" fmla="*/ 5093494 w 7358158"/>
              <a:gd name="csY36" fmla="*/ 3728942 h 5136261"/>
              <a:gd name="csX37" fmla="*/ 5114925 w 7358158"/>
              <a:gd name="csY37" fmla="*/ 3800380 h 5136261"/>
              <a:gd name="csX38" fmla="*/ 5136356 w 7358158"/>
              <a:gd name="csY38" fmla="*/ 3850386 h 5136261"/>
              <a:gd name="csX39" fmla="*/ 5350669 w 7358158"/>
              <a:gd name="csY39" fmla="*/ 4136136 h 5136261"/>
              <a:gd name="csX40" fmla="*/ 5686425 w 7358158"/>
              <a:gd name="csY40" fmla="*/ 4236149 h 5136261"/>
              <a:gd name="csX41" fmla="*/ 6036469 w 7358158"/>
              <a:gd name="csY41" fmla="*/ 4128992 h 5136261"/>
              <a:gd name="csX42" fmla="*/ 6257925 w 7358158"/>
              <a:gd name="csY42" fmla="*/ 3828955 h 5136261"/>
              <a:gd name="csX43" fmla="*/ 6329362 w 7358158"/>
              <a:gd name="csY43" fmla="*/ 3457480 h 5136261"/>
              <a:gd name="csX44" fmla="*/ 6265069 w 7358158"/>
              <a:gd name="csY44" fmla="*/ 3086005 h 5136261"/>
              <a:gd name="csX45" fmla="*/ 6065044 w 7358158"/>
              <a:gd name="csY45" fmla="*/ 2800255 h 5136261"/>
              <a:gd name="csX46" fmla="*/ 5715000 w 7358158"/>
              <a:gd name="csY46" fmla="*/ 2700242 h 5136261"/>
              <a:gd name="csX47" fmla="*/ 5343525 w 7358158"/>
              <a:gd name="csY47" fmla="*/ 2793111 h 5136261"/>
              <a:gd name="csX48" fmla="*/ 5114925 w 7358158"/>
              <a:gd name="csY48" fmla="*/ 3035999 h 5136261"/>
              <a:gd name="csX49" fmla="*/ 5022056 w 7358158"/>
              <a:gd name="csY49" fmla="*/ 3107436 h 5136261"/>
              <a:gd name="csX50" fmla="*/ 4143375 w 7358158"/>
              <a:gd name="csY50" fmla="*/ 3107436 h 5136261"/>
              <a:gd name="csX51" fmla="*/ 4082605 w 7358158"/>
              <a:gd name="csY51" fmla="*/ 3082481 h 5136261"/>
              <a:gd name="csX52" fmla="*/ 4057650 w 7358158"/>
              <a:gd name="csY52" fmla="*/ 3021712 h 5136261"/>
              <a:gd name="csX53" fmla="*/ 4057650 w 7358158"/>
              <a:gd name="csY53" fmla="*/ 142875 h 5136261"/>
              <a:gd name="csX54" fmla="*/ 4082605 w 7358158"/>
              <a:gd name="csY54" fmla="*/ 82105 h 5136261"/>
              <a:gd name="csX55" fmla="*/ 4143375 w 7358158"/>
              <a:gd name="csY55" fmla="*/ 57150 h 5136261"/>
              <a:gd name="csX56" fmla="*/ 1700214 w 7358158"/>
              <a:gd name="csY56" fmla="*/ 0 h 5136261"/>
              <a:gd name="csX57" fmla="*/ 2946749 w 7358158"/>
              <a:gd name="csY57" fmla="*/ 435769 h 5136261"/>
              <a:gd name="csX58" fmla="*/ 3407569 w 7358158"/>
              <a:gd name="csY58" fmla="*/ 1614488 h 5136261"/>
              <a:gd name="csX59" fmla="*/ 3407569 w 7358158"/>
              <a:gd name="csY59" fmla="*/ 3500438 h 5136261"/>
              <a:gd name="csX60" fmla="*/ 2946749 w 7358158"/>
              <a:gd name="csY60" fmla="*/ 4696968 h 5136261"/>
              <a:gd name="csX61" fmla="*/ 1700214 w 7358158"/>
              <a:gd name="csY61" fmla="*/ 5136261 h 5136261"/>
              <a:gd name="csX62" fmla="*/ 457200 w 7358158"/>
              <a:gd name="csY62" fmla="*/ 4696968 h 5136261"/>
              <a:gd name="csX63" fmla="*/ 0 w 7358158"/>
              <a:gd name="csY63" fmla="*/ 3500438 h 5136261"/>
              <a:gd name="csX64" fmla="*/ 0 w 7358158"/>
              <a:gd name="csY64" fmla="*/ 1614488 h 5136261"/>
              <a:gd name="csX65" fmla="*/ 457200 w 7358158"/>
              <a:gd name="csY65" fmla="*/ 435769 h 5136261"/>
              <a:gd name="csX66" fmla="*/ 1700214 w 7358158"/>
              <a:gd name="csY66" fmla="*/ 0 h 51362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</a:cxnLst>
            <a:rect l="l" t="t" r="r" b="b"/>
            <a:pathLst>
              <a:path w="7358158" h="5136261">
                <a:moveTo>
                  <a:pt x="1700214" y="864584"/>
                </a:moveTo>
                <a:cubicBezTo>
                  <a:pt x="1485900" y="864584"/>
                  <a:pt x="1322737" y="930116"/>
                  <a:pt x="1196531" y="1060990"/>
                </a:cubicBezTo>
                <a:cubicBezTo>
                  <a:pt x="1070324" y="1192054"/>
                  <a:pt x="1007174" y="1367028"/>
                  <a:pt x="1007174" y="1586008"/>
                </a:cubicBezTo>
                <a:lnTo>
                  <a:pt x="1007174" y="3550539"/>
                </a:lnTo>
                <a:cubicBezTo>
                  <a:pt x="1007174" y="3769614"/>
                  <a:pt x="1070229" y="3944684"/>
                  <a:pt x="1196531" y="4075557"/>
                </a:cubicBezTo>
                <a:cubicBezTo>
                  <a:pt x="1322642" y="4206621"/>
                  <a:pt x="1490567" y="4271963"/>
                  <a:pt x="1700214" y="4271963"/>
                </a:cubicBezTo>
                <a:cubicBezTo>
                  <a:pt x="1909858" y="4271963"/>
                  <a:pt x="2084737" y="4206526"/>
                  <a:pt x="2210943" y="4075557"/>
                </a:cubicBezTo>
                <a:cubicBezTo>
                  <a:pt x="2337054" y="3944588"/>
                  <a:pt x="2400300" y="3769614"/>
                  <a:pt x="2400300" y="3550539"/>
                </a:cubicBezTo>
                <a:lnTo>
                  <a:pt x="2400300" y="1586008"/>
                </a:lnTo>
                <a:cubicBezTo>
                  <a:pt x="2400300" y="1367028"/>
                  <a:pt x="2337149" y="1191959"/>
                  <a:pt x="2210943" y="1060990"/>
                </a:cubicBezTo>
                <a:cubicBezTo>
                  <a:pt x="2084737" y="930021"/>
                  <a:pt x="1914525" y="864584"/>
                  <a:pt x="1700214" y="864584"/>
                </a:cubicBezTo>
                <a:close/>
                <a:moveTo>
                  <a:pt x="4143375" y="57150"/>
                </a:moveTo>
                <a:lnTo>
                  <a:pt x="7093744" y="57150"/>
                </a:lnTo>
                <a:cubicBezTo>
                  <a:pt x="7117556" y="57150"/>
                  <a:pt x="7137749" y="65532"/>
                  <a:pt x="7154513" y="82105"/>
                </a:cubicBezTo>
                <a:cubicBezTo>
                  <a:pt x="7171182" y="98870"/>
                  <a:pt x="7179469" y="119063"/>
                  <a:pt x="7179469" y="142875"/>
                </a:cubicBezTo>
                <a:lnTo>
                  <a:pt x="7179469" y="835819"/>
                </a:lnTo>
                <a:cubicBezTo>
                  <a:pt x="7179469" y="859728"/>
                  <a:pt x="7171087" y="879920"/>
                  <a:pt x="7154513" y="896588"/>
                </a:cubicBezTo>
                <a:cubicBezTo>
                  <a:pt x="7137940" y="913257"/>
                  <a:pt x="7117556" y="921544"/>
                  <a:pt x="7093744" y="921544"/>
                </a:cubicBezTo>
                <a:lnTo>
                  <a:pt x="5100637" y="921544"/>
                </a:lnTo>
                <a:cubicBezTo>
                  <a:pt x="5076729" y="921544"/>
                  <a:pt x="5064919" y="933450"/>
                  <a:pt x="5064919" y="957263"/>
                </a:cubicBezTo>
                <a:lnTo>
                  <a:pt x="5057775" y="2014539"/>
                </a:lnTo>
                <a:cubicBezTo>
                  <a:pt x="5057775" y="2047876"/>
                  <a:pt x="5072062" y="2055019"/>
                  <a:pt x="5100637" y="2035970"/>
                </a:cubicBezTo>
                <a:cubicBezTo>
                  <a:pt x="5314950" y="1897857"/>
                  <a:pt x="5562504" y="1828800"/>
                  <a:pt x="5843587" y="1828800"/>
                </a:cubicBezTo>
                <a:cubicBezTo>
                  <a:pt x="6176867" y="1828800"/>
                  <a:pt x="6468618" y="1913383"/>
                  <a:pt x="6718744" y="2082357"/>
                </a:cubicBezTo>
                <a:cubicBezTo>
                  <a:pt x="6968776" y="2251425"/>
                  <a:pt x="7146131" y="2483644"/>
                  <a:pt x="7251001" y="2778824"/>
                </a:cubicBezTo>
                <a:cubicBezTo>
                  <a:pt x="7322439" y="3012187"/>
                  <a:pt x="7358158" y="3238500"/>
                  <a:pt x="7358158" y="3457480"/>
                </a:cubicBezTo>
                <a:lnTo>
                  <a:pt x="7357967" y="3457575"/>
                </a:lnTo>
                <a:cubicBezTo>
                  <a:pt x="7357967" y="3700463"/>
                  <a:pt x="7319772" y="3919538"/>
                  <a:pt x="7243667" y="4114800"/>
                </a:cubicBezTo>
                <a:cubicBezTo>
                  <a:pt x="7134034" y="4419600"/>
                  <a:pt x="6941153" y="4661345"/>
                  <a:pt x="6665023" y="4839843"/>
                </a:cubicBezTo>
                <a:cubicBezTo>
                  <a:pt x="6388798" y="5018437"/>
                  <a:pt x="6064948" y="5107686"/>
                  <a:pt x="5693473" y="5107686"/>
                </a:cubicBezTo>
                <a:cubicBezTo>
                  <a:pt x="5321998" y="5107686"/>
                  <a:pt x="5013579" y="5020818"/>
                  <a:pt x="4739830" y="4846892"/>
                </a:cubicBezTo>
                <a:cubicBezTo>
                  <a:pt x="4465891" y="4673060"/>
                  <a:pt x="4271962" y="4436174"/>
                  <a:pt x="4157662" y="4136136"/>
                </a:cubicBezTo>
                <a:cubicBezTo>
                  <a:pt x="4110037" y="4012311"/>
                  <a:pt x="4074319" y="3881438"/>
                  <a:pt x="4050506" y="3743230"/>
                </a:cubicBezTo>
                <a:lnTo>
                  <a:pt x="4050506" y="3728942"/>
                </a:lnTo>
                <a:cubicBezTo>
                  <a:pt x="4050506" y="3676555"/>
                  <a:pt x="4079081" y="3650361"/>
                  <a:pt x="4136231" y="3650361"/>
                </a:cubicBezTo>
                <a:lnTo>
                  <a:pt x="5000625" y="3650361"/>
                </a:lnTo>
                <a:cubicBezTo>
                  <a:pt x="5048154" y="3650361"/>
                  <a:pt x="5079206" y="3676555"/>
                  <a:pt x="5093494" y="3728942"/>
                </a:cubicBezTo>
                <a:cubicBezTo>
                  <a:pt x="5098161" y="3757517"/>
                  <a:pt x="5105304" y="3781425"/>
                  <a:pt x="5114925" y="3800380"/>
                </a:cubicBezTo>
                <a:cubicBezTo>
                  <a:pt x="5124450" y="3819430"/>
                  <a:pt x="5131594" y="3836099"/>
                  <a:pt x="5136356" y="3850386"/>
                </a:cubicBezTo>
                <a:cubicBezTo>
                  <a:pt x="5183886" y="3974306"/>
                  <a:pt x="5255323" y="4069461"/>
                  <a:pt x="5350669" y="4136136"/>
                </a:cubicBezTo>
                <a:cubicBezTo>
                  <a:pt x="5445919" y="4202906"/>
                  <a:pt x="5557837" y="4236149"/>
                  <a:pt x="5686425" y="4236149"/>
                </a:cubicBezTo>
                <a:cubicBezTo>
                  <a:pt x="5815012" y="4236149"/>
                  <a:pt x="5936456" y="4200430"/>
                  <a:pt x="6036469" y="4128992"/>
                </a:cubicBezTo>
                <a:cubicBezTo>
                  <a:pt x="6136481" y="4057555"/>
                  <a:pt x="6210300" y="3957542"/>
                  <a:pt x="6257925" y="3828955"/>
                </a:cubicBezTo>
                <a:cubicBezTo>
                  <a:pt x="6305455" y="3733705"/>
                  <a:pt x="6329362" y="3609975"/>
                  <a:pt x="6329362" y="3457480"/>
                </a:cubicBezTo>
                <a:cubicBezTo>
                  <a:pt x="6329362" y="3319367"/>
                  <a:pt x="6307931" y="3195638"/>
                  <a:pt x="6265069" y="3086005"/>
                </a:cubicBezTo>
                <a:cubicBezTo>
                  <a:pt x="6231731" y="2962181"/>
                  <a:pt x="6165056" y="2867026"/>
                  <a:pt x="6065044" y="2800255"/>
                </a:cubicBezTo>
                <a:cubicBezTo>
                  <a:pt x="5965031" y="2733581"/>
                  <a:pt x="5848254" y="2700242"/>
                  <a:pt x="5715000" y="2700242"/>
                </a:cubicBezTo>
                <a:cubicBezTo>
                  <a:pt x="5581745" y="2700242"/>
                  <a:pt x="5457825" y="2731294"/>
                  <a:pt x="5343525" y="2793111"/>
                </a:cubicBezTo>
                <a:cubicBezTo>
                  <a:pt x="5229225" y="2855025"/>
                  <a:pt x="5153025" y="2935986"/>
                  <a:pt x="5114925" y="3035999"/>
                </a:cubicBezTo>
                <a:cubicBezTo>
                  <a:pt x="5100637" y="3083624"/>
                  <a:pt x="5069586" y="3107436"/>
                  <a:pt x="5022056" y="3107436"/>
                </a:cubicBezTo>
                <a:lnTo>
                  <a:pt x="4143375" y="3107436"/>
                </a:lnTo>
                <a:cubicBezTo>
                  <a:pt x="4119467" y="3107436"/>
                  <a:pt x="4099274" y="3099149"/>
                  <a:pt x="4082605" y="3082481"/>
                </a:cubicBezTo>
                <a:cubicBezTo>
                  <a:pt x="4065841" y="3065813"/>
                  <a:pt x="4057650" y="3045619"/>
                  <a:pt x="4057650" y="3021712"/>
                </a:cubicBezTo>
                <a:lnTo>
                  <a:pt x="4057650" y="142875"/>
                </a:lnTo>
                <a:cubicBezTo>
                  <a:pt x="4057650" y="119063"/>
                  <a:pt x="4065936" y="98870"/>
                  <a:pt x="4082605" y="82105"/>
                </a:cubicBezTo>
                <a:cubicBezTo>
                  <a:pt x="4099274" y="65342"/>
                  <a:pt x="4119467" y="57150"/>
                  <a:pt x="4143375" y="57150"/>
                </a:cubicBezTo>
                <a:close/>
                <a:moveTo>
                  <a:pt x="1700214" y="0"/>
                </a:moveTo>
                <a:cubicBezTo>
                  <a:pt x="2224183" y="0"/>
                  <a:pt x="2639568" y="145352"/>
                  <a:pt x="2946749" y="435769"/>
                </a:cubicBezTo>
                <a:cubicBezTo>
                  <a:pt x="3253931" y="726281"/>
                  <a:pt x="3407569" y="1119188"/>
                  <a:pt x="3407569" y="1614488"/>
                </a:cubicBezTo>
                <a:lnTo>
                  <a:pt x="3407569" y="3500438"/>
                </a:lnTo>
                <a:cubicBezTo>
                  <a:pt x="3407569" y="4005263"/>
                  <a:pt x="3254027" y="4404170"/>
                  <a:pt x="2946749" y="4696968"/>
                </a:cubicBezTo>
                <a:cubicBezTo>
                  <a:pt x="2639568" y="4989862"/>
                  <a:pt x="2223992" y="5136261"/>
                  <a:pt x="1700214" y="5136261"/>
                </a:cubicBezTo>
                <a:cubicBezTo>
                  <a:pt x="1176433" y="5136261"/>
                  <a:pt x="761905" y="4989767"/>
                  <a:pt x="457200" y="4696968"/>
                </a:cubicBezTo>
                <a:cubicBezTo>
                  <a:pt x="152400" y="4404170"/>
                  <a:pt x="0" y="4005263"/>
                  <a:pt x="0" y="3500438"/>
                </a:cubicBezTo>
                <a:lnTo>
                  <a:pt x="0" y="1614488"/>
                </a:lnTo>
                <a:cubicBezTo>
                  <a:pt x="0" y="1119188"/>
                  <a:pt x="152400" y="726281"/>
                  <a:pt x="457200" y="435769"/>
                </a:cubicBezTo>
                <a:cubicBezTo>
                  <a:pt x="761905" y="145352"/>
                  <a:pt x="1176242" y="0"/>
                  <a:pt x="170021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E2E9A47-8319-4289-8846-5135A6E0B5FF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99D40113-6574-F34F-C0FF-34870B9F968F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02418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05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506B51-0EB3-121B-6AFD-B8CD9F18A2B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E58F48-C834-D732-FA66-236DD15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55068-5520-E32F-1D81-2460D72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DCA6D443-4240-3570-F86A-4B3DDBFD2EBF}"/>
              </a:ext>
            </a:extLst>
          </p:cNvPr>
          <p:cNvSpPr>
            <a:spLocks noGrp="1" noChangeAspect="1"/>
          </p:cNvSpPr>
          <p:nvPr>
            <p:ph type="pic" sz="quarter" idx="15"/>
            <p:custDataLst>
              <p:tags r:id="rId2"/>
            </p:custDataLst>
          </p:nvPr>
        </p:nvSpPr>
        <p:spPr>
          <a:xfrm>
            <a:off x="4261717" y="938247"/>
            <a:ext cx="7210285" cy="5033040"/>
          </a:xfrm>
          <a:custGeom>
            <a:avLst/>
            <a:gdLst>
              <a:gd name="csX0" fmla="*/ 1700214 w 7358158"/>
              <a:gd name="csY0" fmla="*/ 864584 h 5136261"/>
              <a:gd name="csX1" fmla="*/ 1196531 w 7358158"/>
              <a:gd name="csY1" fmla="*/ 1060990 h 5136261"/>
              <a:gd name="csX2" fmla="*/ 1007174 w 7358158"/>
              <a:gd name="csY2" fmla="*/ 1586008 h 5136261"/>
              <a:gd name="csX3" fmla="*/ 1007174 w 7358158"/>
              <a:gd name="csY3" fmla="*/ 3550539 h 5136261"/>
              <a:gd name="csX4" fmla="*/ 1196531 w 7358158"/>
              <a:gd name="csY4" fmla="*/ 4075557 h 5136261"/>
              <a:gd name="csX5" fmla="*/ 1700214 w 7358158"/>
              <a:gd name="csY5" fmla="*/ 4271963 h 5136261"/>
              <a:gd name="csX6" fmla="*/ 2210943 w 7358158"/>
              <a:gd name="csY6" fmla="*/ 4075557 h 5136261"/>
              <a:gd name="csX7" fmla="*/ 2400300 w 7358158"/>
              <a:gd name="csY7" fmla="*/ 3550539 h 5136261"/>
              <a:gd name="csX8" fmla="*/ 2400300 w 7358158"/>
              <a:gd name="csY8" fmla="*/ 1586008 h 5136261"/>
              <a:gd name="csX9" fmla="*/ 2210943 w 7358158"/>
              <a:gd name="csY9" fmla="*/ 1060990 h 5136261"/>
              <a:gd name="csX10" fmla="*/ 1700214 w 7358158"/>
              <a:gd name="csY10" fmla="*/ 864584 h 5136261"/>
              <a:gd name="csX11" fmla="*/ 4143375 w 7358158"/>
              <a:gd name="csY11" fmla="*/ 57150 h 5136261"/>
              <a:gd name="csX12" fmla="*/ 7093744 w 7358158"/>
              <a:gd name="csY12" fmla="*/ 57150 h 5136261"/>
              <a:gd name="csX13" fmla="*/ 7154513 w 7358158"/>
              <a:gd name="csY13" fmla="*/ 82105 h 5136261"/>
              <a:gd name="csX14" fmla="*/ 7179469 w 7358158"/>
              <a:gd name="csY14" fmla="*/ 142875 h 5136261"/>
              <a:gd name="csX15" fmla="*/ 7179469 w 7358158"/>
              <a:gd name="csY15" fmla="*/ 835819 h 5136261"/>
              <a:gd name="csX16" fmla="*/ 7154513 w 7358158"/>
              <a:gd name="csY16" fmla="*/ 896588 h 5136261"/>
              <a:gd name="csX17" fmla="*/ 7093744 w 7358158"/>
              <a:gd name="csY17" fmla="*/ 921544 h 5136261"/>
              <a:gd name="csX18" fmla="*/ 5100637 w 7358158"/>
              <a:gd name="csY18" fmla="*/ 921544 h 5136261"/>
              <a:gd name="csX19" fmla="*/ 5064919 w 7358158"/>
              <a:gd name="csY19" fmla="*/ 957263 h 5136261"/>
              <a:gd name="csX20" fmla="*/ 5057775 w 7358158"/>
              <a:gd name="csY20" fmla="*/ 2014539 h 5136261"/>
              <a:gd name="csX21" fmla="*/ 5100637 w 7358158"/>
              <a:gd name="csY21" fmla="*/ 2035970 h 5136261"/>
              <a:gd name="csX22" fmla="*/ 5843587 w 7358158"/>
              <a:gd name="csY22" fmla="*/ 1828800 h 5136261"/>
              <a:gd name="csX23" fmla="*/ 6718744 w 7358158"/>
              <a:gd name="csY23" fmla="*/ 2082357 h 5136261"/>
              <a:gd name="csX24" fmla="*/ 7251001 w 7358158"/>
              <a:gd name="csY24" fmla="*/ 2778824 h 5136261"/>
              <a:gd name="csX25" fmla="*/ 7358158 w 7358158"/>
              <a:gd name="csY25" fmla="*/ 3457480 h 5136261"/>
              <a:gd name="csX26" fmla="*/ 7357967 w 7358158"/>
              <a:gd name="csY26" fmla="*/ 3457575 h 5136261"/>
              <a:gd name="csX27" fmla="*/ 7243667 w 7358158"/>
              <a:gd name="csY27" fmla="*/ 4114800 h 5136261"/>
              <a:gd name="csX28" fmla="*/ 6665023 w 7358158"/>
              <a:gd name="csY28" fmla="*/ 4839843 h 5136261"/>
              <a:gd name="csX29" fmla="*/ 5693473 w 7358158"/>
              <a:gd name="csY29" fmla="*/ 5107686 h 5136261"/>
              <a:gd name="csX30" fmla="*/ 4739830 w 7358158"/>
              <a:gd name="csY30" fmla="*/ 4846892 h 5136261"/>
              <a:gd name="csX31" fmla="*/ 4157662 w 7358158"/>
              <a:gd name="csY31" fmla="*/ 4136136 h 5136261"/>
              <a:gd name="csX32" fmla="*/ 4050506 w 7358158"/>
              <a:gd name="csY32" fmla="*/ 3743230 h 5136261"/>
              <a:gd name="csX33" fmla="*/ 4050506 w 7358158"/>
              <a:gd name="csY33" fmla="*/ 3728942 h 5136261"/>
              <a:gd name="csX34" fmla="*/ 4136231 w 7358158"/>
              <a:gd name="csY34" fmla="*/ 3650361 h 5136261"/>
              <a:gd name="csX35" fmla="*/ 5000625 w 7358158"/>
              <a:gd name="csY35" fmla="*/ 3650361 h 5136261"/>
              <a:gd name="csX36" fmla="*/ 5093494 w 7358158"/>
              <a:gd name="csY36" fmla="*/ 3728942 h 5136261"/>
              <a:gd name="csX37" fmla="*/ 5114925 w 7358158"/>
              <a:gd name="csY37" fmla="*/ 3800380 h 5136261"/>
              <a:gd name="csX38" fmla="*/ 5136356 w 7358158"/>
              <a:gd name="csY38" fmla="*/ 3850386 h 5136261"/>
              <a:gd name="csX39" fmla="*/ 5350669 w 7358158"/>
              <a:gd name="csY39" fmla="*/ 4136136 h 5136261"/>
              <a:gd name="csX40" fmla="*/ 5686425 w 7358158"/>
              <a:gd name="csY40" fmla="*/ 4236149 h 5136261"/>
              <a:gd name="csX41" fmla="*/ 6036469 w 7358158"/>
              <a:gd name="csY41" fmla="*/ 4128992 h 5136261"/>
              <a:gd name="csX42" fmla="*/ 6257925 w 7358158"/>
              <a:gd name="csY42" fmla="*/ 3828955 h 5136261"/>
              <a:gd name="csX43" fmla="*/ 6329362 w 7358158"/>
              <a:gd name="csY43" fmla="*/ 3457480 h 5136261"/>
              <a:gd name="csX44" fmla="*/ 6265069 w 7358158"/>
              <a:gd name="csY44" fmla="*/ 3086005 h 5136261"/>
              <a:gd name="csX45" fmla="*/ 6065044 w 7358158"/>
              <a:gd name="csY45" fmla="*/ 2800255 h 5136261"/>
              <a:gd name="csX46" fmla="*/ 5715000 w 7358158"/>
              <a:gd name="csY46" fmla="*/ 2700242 h 5136261"/>
              <a:gd name="csX47" fmla="*/ 5343525 w 7358158"/>
              <a:gd name="csY47" fmla="*/ 2793111 h 5136261"/>
              <a:gd name="csX48" fmla="*/ 5114925 w 7358158"/>
              <a:gd name="csY48" fmla="*/ 3035999 h 5136261"/>
              <a:gd name="csX49" fmla="*/ 5022056 w 7358158"/>
              <a:gd name="csY49" fmla="*/ 3107436 h 5136261"/>
              <a:gd name="csX50" fmla="*/ 4143375 w 7358158"/>
              <a:gd name="csY50" fmla="*/ 3107436 h 5136261"/>
              <a:gd name="csX51" fmla="*/ 4082605 w 7358158"/>
              <a:gd name="csY51" fmla="*/ 3082481 h 5136261"/>
              <a:gd name="csX52" fmla="*/ 4057650 w 7358158"/>
              <a:gd name="csY52" fmla="*/ 3021712 h 5136261"/>
              <a:gd name="csX53" fmla="*/ 4057650 w 7358158"/>
              <a:gd name="csY53" fmla="*/ 142875 h 5136261"/>
              <a:gd name="csX54" fmla="*/ 4082605 w 7358158"/>
              <a:gd name="csY54" fmla="*/ 82105 h 5136261"/>
              <a:gd name="csX55" fmla="*/ 4143375 w 7358158"/>
              <a:gd name="csY55" fmla="*/ 57150 h 5136261"/>
              <a:gd name="csX56" fmla="*/ 1700214 w 7358158"/>
              <a:gd name="csY56" fmla="*/ 0 h 5136261"/>
              <a:gd name="csX57" fmla="*/ 2946749 w 7358158"/>
              <a:gd name="csY57" fmla="*/ 435769 h 5136261"/>
              <a:gd name="csX58" fmla="*/ 3407569 w 7358158"/>
              <a:gd name="csY58" fmla="*/ 1614488 h 5136261"/>
              <a:gd name="csX59" fmla="*/ 3407569 w 7358158"/>
              <a:gd name="csY59" fmla="*/ 3500438 h 5136261"/>
              <a:gd name="csX60" fmla="*/ 2946749 w 7358158"/>
              <a:gd name="csY60" fmla="*/ 4696968 h 5136261"/>
              <a:gd name="csX61" fmla="*/ 1700214 w 7358158"/>
              <a:gd name="csY61" fmla="*/ 5136261 h 5136261"/>
              <a:gd name="csX62" fmla="*/ 457200 w 7358158"/>
              <a:gd name="csY62" fmla="*/ 4696968 h 5136261"/>
              <a:gd name="csX63" fmla="*/ 0 w 7358158"/>
              <a:gd name="csY63" fmla="*/ 3500438 h 5136261"/>
              <a:gd name="csX64" fmla="*/ 0 w 7358158"/>
              <a:gd name="csY64" fmla="*/ 1614488 h 5136261"/>
              <a:gd name="csX65" fmla="*/ 457200 w 7358158"/>
              <a:gd name="csY65" fmla="*/ 435769 h 5136261"/>
              <a:gd name="csX66" fmla="*/ 1700214 w 7358158"/>
              <a:gd name="csY66" fmla="*/ 0 h 51362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</a:cxnLst>
            <a:rect l="l" t="t" r="r" b="b"/>
            <a:pathLst>
              <a:path w="7358158" h="5136261">
                <a:moveTo>
                  <a:pt x="1700214" y="864584"/>
                </a:moveTo>
                <a:cubicBezTo>
                  <a:pt x="1485900" y="864584"/>
                  <a:pt x="1322737" y="930116"/>
                  <a:pt x="1196531" y="1060990"/>
                </a:cubicBezTo>
                <a:cubicBezTo>
                  <a:pt x="1070324" y="1192054"/>
                  <a:pt x="1007174" y="1367028"/>
                  <a:pt x="1007174" y="1586008"/>
                </a:cubicBezTo>
                <a:lnTo>
                  <a:pt x="1007174" y="3550539"/>
                </a:lnTo>
                <a:cubicBezTo>
                  <a:pt x="1007174" y="3769614"/>
                  <a:pt x="1070229" y="3944684"/>
                  <a:pt x="1196531" y="4075557"/>
                </a:cubicBezTo>
                <a:cubicBezTo>
                  <a:pt x="1322642" y="4206621"/>
                  <a:pt x="1490567" y="4271963"/>
                  <a:pt x="1700214" y="4271963"/>
                </a:cubicBezTo>
                <a:cubicBezTo>
                  <a:pt x="1909858" y="4271963"/>
                  <a:pt x="2084737" y="4206526"/>
                  <a:pt x="2210943" y="4075557"/>
                </a:cubicBezTo>
                <a:cubicBezTo>
                  <a:pt x="2337054" y="3944588"/>
                  <a:pt x="2400300" y="3769614"/>
                  <a:pt x="2400300" y="3550539"/>
                </a:cubicBezTo>
                <a:lnTo>
                  <a:pt x="2400300" y="1586008"/>
                </a:lnTo>
                <a:cubicBezTo>
                  <a:pt x="2400300" y="1367028"/>
                  <a:pt x="2337149" y="1191959"/>
                  <a:pt x="2210943" y="1060990"/>
                </a:cubicBezTo>
                <a:cubicBezTo>
                  <a:pt x="2084737" y="930021"/>
                  <a:pt x="1914525" y="864584"/>
                  <a:pt x="1700214" y="864584"/>
                </a:cubicBezTo>
                <a:close/>
                <a:moveTo>
                  <a:pt x="4143375" y="57150"/>
                </a:moveTo>
                <a:lnTo>
                  <a:pt x="7093744" y="57150"/>
                </a:lnTo>
                <a:cubicBezTo>
                  <a:pt x="7117556" y="57150"/>
                  <a:pt x="7137749" y="65532"/>
                  <a:pt x="7154513" y="82105"/>
                </a:cubicBezTo>
                <a:cubicBezTo>
                  <a:pt x="7171182" y="98870"/>
                  <a:pt x="7179469" y="119063"/>
                  <a:pt x="7179469" y="142875"/>
                </a:cubicBezTo>
                <a:lnTo>
                  <a:pt x="7179469" y="835819"/>
                </a:lnTo>
                <a:cubicBezTo>
                  <a:pt x="7179469" y="859728"/>
                  <a:pt x="7171087" y="879920"/>
                  <a:pt x="7154513" y="896588"/>
                </a:cubicBezTo>
                <a:cubicBezTo>
                  <a:pt x="7137940" y="913257"/>
                  <a:pt x="7117556" y="921544"/>
                  <a:pt x="7093744" y="921544"/>
                </a:cubicBezTo>
                <a:lnTo>
                  <a:pt x="5100637" y="921544"/>
                </a:lnTo>
                <a:cubicBezTo>
                  <a:pt x="5076729" y="921544"/>
                  <a:pt x="5064919" y="933450"/>
                  <a:pt x="5064919" y="957263"/>
                </a:cubicBezTo>
                <a:lnTo>
                  <a:pt x="5057775" y="2014539"/>
                </a:lnTo>
                <a:cubicBezTo>
                  <a:pt x="5057775" y="2047876"/>
                  <a:pt x="5072062" y="2055019"/>
                  <a:pt x="5100637" y="2035970"/>
                </a:cubicBezTo>
                <a:cubicBezTo>
                  <a:pt x="5314950" y="1897857"/>
                  <a:pt x="5562504" y="1828800"/>
                  <a:pt x="5843587" y="1828800"/>
                </a:cubicBezTo>
                <a:cubicBezTo>
                  <a:pt x="6176867" y="1828800"/>
                  <a:pt x="6468618" y="1913383"/>
                  <a:pt x="6718744" y="2082357"/>
                </a:cubicBezTo>
                <a:cubicBezTo>
                  <a:pt x="6968776" y="2251425"/>
                  <a:pt x="7146131" y="2483644"/>
                  <a:pt x="7251001" y="2778824"/>
                </a:cubicBezTo>
                <a:cubicBezTo>
                  <a:pt x="7322439" y="3012187"/>
                  <a:pt x="7358158" y="3238500"/>
                  <a:pt x="7358158" y="3457480"/>
                </a:cubicBezTo>
                <a:lnTo>
                  <a:pt x="7357967" y="3457575"/>
                </a:lnTo>
                <a:cubicBezTo>
                  <a:pt x="7357967" y="3700463"/>
                  <a:pt x="7319772" y="3919538"/>
                  <a:pt x="7243667" y="4114800"/>
                </a:cubicBezTo>
                <a:cubicBezTo>
                  <a:pt x="7134034" y="4419600"/>
                  <a:pt x="6941153" y="4661345"/>
                  <a:pt x="6665023" y="4839843"/>
                </a:cubicBezTo>
                <a:cubicBezTo>
                  <a:pt x="6388798" y="5018437"/>
                  <a:pt x="6064948" y="5107686"/>
                  <a:pt x="5693473" y="5107686"/>
                </a:cubicBezTo>
                <a:cubicBezTo>
                  <a:pt x="5321998" y="5107686"/>
                  <a:pt x="5013579" y="5020818"/>
                  <a:pt x="4739830" y="4846892"/>
                </a:cubicBezTo>
                <a:cubicBezTo>
                  <a:pt x="4465891" y="4673060"/>
                  <a:pt x="4271962" y="4436174"/>
                  <a:pt x="4157662" y="4136136"/>
                </a:cubicBezTo>
                <a:cubicBezTo>
                  <a:pt x="4110037" y="4012311"/>
                  <a:pt x="4074319" y="3881438"/>
                  <a:pt x="4050506" y="3743230"/>
                </a:cubicBezTo>
                <a:lnTo>
                  <a:pt x="4050506" y="3728942"/>
                </a:lnTo>
                <a:cubicBezTo>
                  <a:pt x="4050506" y="3676555"/>
                  <a:pt x="4079081" y="3650361"/>
                  <a:pt x="4136231" y="3650361"/>
                </a:cubicBezTo>
                <a:lnTo>
                  <a:pt x="5000625" y="3650361"/>
                </a:lnTo>
                <a:cubicBezTo>
                  <a:pt x="5048154" y="3650361"/>
                  <a:pt x="5079206" y="3676555"/>
                  <a:pt x="5093494" y="3728942"/>
                </a:cubicBezTo>
                <a:cubicBezTo>
                  <a:pt x="5098161" y="3757517"/>
                  <a:pt x="5105304" y="3781425"/>
                  <a:pt x="5114925" y="3800380"/>
                </a:cubicBezTo>
                <a:cubicBezTo>
                  <a:pt x="5124450" y="3819430"/>
                  <a:pt x="5131594" y="3836099"/>
                  <a:pt x="5136356" y="3850386"/>
                </a:cubicBezTo>
                <a:cubicBezTo>
                  <a:pt x="5183886" y="3974306"/>
                  <a:pt x="5255323" y="4069461"/>
                  <a:pt x="5350669" y="4136136"/>
                </a:cubicBezTo>
                <a:cubicBezTo>
                  <a:pt x="5445919" y="4202906"/>
                  <a:pt x="5557837" y="4236149"/>
                  <a:pt x="5686425" y="4236149"/>
                </a:cubicBezTo>
                <a:cubicBezTo>
                  <a:pt x="5815012" y="4236149"/>
                  <a:pt x="5936456" y="4200430"/>
                  <a:pt x="6036469" y="4128992"/>
                </a:cubicBezTo>
                <a:cubicBezTo>
                  <a:pt x="6136481" y="4057555"/>
                  <a:pt x="6210300" y="3957542"/>
                  <a:pt x="6257925" y="3828955"/>
                </a:cubicBezTo>
                <a:cubicBezTo>
                  <a:pt x="6305455" y="3733705"/>
                  <a:pt x="6329362" y="3609975"/>
                  <a:pt x="6329362" y="3457480"/>
                </a:cubicBezTo>
                <a:cubicBezTo>
                  <a:pt x="6329362" y="3319367"/>
                  <a:pt x="6307931" y="3195638"/>
                  <a:pt x="6265069" y="3086005"/>
                </a:cubicBezTo>
                <a:cubicBezTo>
                  <a:pt x="6231731" y="2962181"/>
                  <a:pt x="6165056" y="2867026"/>
                  <a:pt x="6065044" y="2800255"/>
                </a:cubicBezTo>
                <a:cubicBezTo>
                  <a:pt x="5965031" y="2733581"/>
                  <a:pt x="5848254" y="2700242"/>
                  <a:pt x="5715000" y="2700242"/>
                </a:cubicBezTo>
                <a:cubicBezTo>
                  <a:pt x="5581745" y="2700242"/>
                  <a:pt x="5457825" y="2731294"/>
                  <a:pt x="5343525" y="2793111"/>
                </a:cubicBezTo>
                <a:cubicBezTo>
                  <a:pt x="5229225" y="2855025"/>
                  <a:pt x="5153025" y="2935986"/>
                  <a:pt x="5114925" y="3035999"/>
                </a:cubicBezTo>
                <a:cubicBezTo>
                  <a:pt x="5100637" y="3083624"/>
                  <a:pt x="5069586" y="3107436"/>
                  <a:pt x="5022056" y="3107436"/>
                </a:cubicBezTo>
                <a:lnTo>
                  <a:pt x="4143375" y="3107436"/>
                </a:lnTo>
                <a:cubicBezTo>
                  <a:pt x="4119467" y="3107436"/>
                  <a:pt x="4099274" y="3099149"/>
                  <a:pt x="4082605" y="3082481"/>
                </a:cubicBezTo>
                <a:cubicBezTo>
                  <a:pt x="4065841" y="3065813"/>
                  <a:pt x="4057650" y="3045619"/>
                  <a:pt x="4057650" y="3021712"/>
                </a:cubicBezTo>
                <a:lnTo>
                  <a:pt x="4057650" y="142875"/>
                </a:lnTo>
                <a:cubicBezTo>
                  <a:pt x="4057650" y="119063"/>
                  <a:pt x="4065936" y="98870"/>
                  <a:pt x="4082605" y="82105"/>
                </a:cubicBezTo>
                <a:cubicBezTo>
                  <a:pt x="4099274" y="65342"/>
                  <a:pt x="4119467" y="57150"/>
                  <a:pt x="4143375" y="57150"/>
                </a:cubicBezTo>
                <a:close/>
                <a:moveTo>
                  <a:pt x="1700214" y="0"/>
                </a:moveTo>
                <a:cubicBezTo>
                  <a:pt x="2224183" y="0"/>
                  <a:pt x="2639568" y="145352"/>
                  <a:pt x="2946749" y="435769"/>
                </a:cubicBezTo>
                <a:cubicBezTo>
                  <a:pt x="3253931" y="726281"/>
                  <a:pt x="3407569" y="1119188"/>
                  <a:pt x="3407569" y="1614488"/>
                </a:cubicBezTo>
                <a:lnTo>
                  <a:pt x="3407569" y="3500438"/>
                </a:lnTo>
                <a:cubicBezTo>
                  <a:pt x="3407569" y="4005263"/>
                  <a:pt x="3254027" y="4404170"/>
                  <a:pt x="2946749" y="4696968"/>
                </a:cubicBezTo>
                <a:cubicBezTo>
                  <a:pt x="2639568" y="4989862"/>
                  <a:pt x="2223992" y="5136261"/>
                  <a:pt x="1700214" y="5136261"/>
                </a:cubicBezTo>
                <a:cubicBezTo>
                  <a:pt x="1176433" y="5136261"/>
                  <a:pt x="761905" y="4989767"/>
                  <a:pt x="457200" y="4696968"/>
                </a:cubicBezTo>
                <a:cubicBezTo>
                  <a:pt x="152400" y="4404170"/>
                  <a:pt x="0" y="4005263"/>
                  <a:pt x="0" y="3500438"/>
                </a:cubicBezTo>
                <a:lnTo>
                  <a:pt x="0" y="1614488"/>
                </a:lnTo>
                <a:cubicBezTo>
                  <a:pt x="0" y="1119188"/>
                  <a:pt x="152400" y="726281"/>
                  <a:pt x="457200" y="435769"/>
                </a:cubicBezTo>
                <a:cubicBezTo>
                  <a:pt x="761905" y="145352"/>
                  <a:pt x="1176242" y="0"/>
                  <a:pt x="170021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37DE9D5D-2DE0-35BE-33B4-D38BB651EB4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arbakzent links">
            <a:extLst>
              <a:ext uri="{FF2B5EF4-FFF2-40B4-BE49-F238E27FC236}">
                <a16:creationId xmlns:a16="http://schemas.microsoft.com/office/drawing/2014/main" id="{D50488BF-BC50-ADA9-C929-08F6B6E87F6B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E2E9A47-8319-4289-8846-5135A6E0B5FF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E148FF21-6942-1EFB-55A0-5E25309B8441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06133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06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506B51-0EB3-121B-6AFD-B8CD9F18A2B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E58F48-C834-D732-FA66-236DD15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55068-5520-E32F-1D81-2460D72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1A10C887-B163-3F33-92C4-189C0BF9B934}"/>
              </a:ext>
            </a:extLst>
          </p:cNvPr>
          <p:cNvSpPr>
            <a:spLocks noGrp="1" noChangeAspect="1"/>
          </p:cNvSpPr>
          <p:nvPr>
            <p:ph type="pic" sz="quarter" idx="15"/>
            <p:custDataLst>
              <p:tags r:id="rId2"/>
            </p:custDataLst>
          </p:nvPr>
        </p:nvSpPr>
        <p:spPr>
          <a:xfrm>
            <a:off x="4275906" y="938247"/>
            <a:ext cx="7196096" cy="5033039"/>
          </a:xfrm>
          <a:custGeom>
            <a:avLst/>
            <a:gdLst>
              <a:gd name="csX0" fmla="*/ 5700617 w 7343680"/>
              <a:gd name="csY0" fmla="*/ 2714625 h 5136261"/>
              <a:gd name="csX1" fmla="*/ 5164836 w 7343680"/>
              <a:gd name="csY1" fmla="*/ 3007519 h 5136261"/>
              <a:gd name="csX2" fmla="*/ 5057680 w 7343680"/>
              <a:gd name="csY2" fmla="*/ 3486150 h 5136261"/>
              <a:gd name="csX3" fmla="*/ 5150548 w 7343680"/>
              <a:gd name="csY3" fmla="*/ 3921919 h 5136261"/>
              <a:gd name="csX4" fmla="*/ 5693473 w 7343680"/>
              <a:gd name="csY4" fmla="*/ 4236244 h 5136261"/>
              <a:gd name="csX5" fmla="*/ 6229255 w 7343680"/>
              <a:gd name="csY5" fmla="*/ 3921919 h 5136261"/>
              <a:gd name="csX6" fmla="*/ 6336411 w 7343680"/>
              <a:gd name="csY6" fmla="*/ 3471863 h 5136261"/>
              <a:gd name="csX7" fmla="*/ 6222111 w 7343680"/>
              <a:gd name="csY7" fmla="*/ 3000375 h 5136261"/>
              <a:gd name="csX8" fmla="*/ 5700617 w 7343680"/>
              <a:gd name="csY8" fmla="*/ 2714625 h 5136261"/>
              <a:gd name="csX9" fmla="*/ 1700214 w 7343680"/>
              <a:gd name="csY9" fmla="*/ 864584 h 5136261"/>
              <a:gd name="csX10" fmla="*/ 1196532 w 7343680"/>
              <a:gd name="csY10" fmla="*/ 1060990 h 5136261"/>
              <a:gd name="csX11" fmla="*/ 1007176 w 7343680"/>
              <a:gd name="csY11" fmla="*/ 1586008 h 5136261"/>
              <a:gd name="csX12" fmla="*/ 1007176 w 7343680"/>
              <a:gd name="csY12" fmla="*/ 3550539 h 5136261"/>
              <a:gd name="csX13" fmla="*/ 1196532 w 7343680"/>
              <a:gd name="csY13" fmla="*/ 4075557 h 5136261"/>
              <a:gd name="csX14" fmla="*/ 1700214 w 7343680"/>
              <a:gd name="csY14" fmla="*/ 4271963 h 5136261"/>
              <a:gd name="csX15" fmla="*/ 2210943 w 7343680"/>
              <a:gd name="csY15" fmla="*/ 4075557 h 5136261"/>
              <a:gd name="csX16" fmla="*/ 2400302 w 7343680"/>
              <a:gd name="csY16" fmla="*/ 3550539 h 5136261"/>
              <a:gd name="csX17" fmla="*/ 2400302 w 7343680"/>
              <a:gd name="csY17" fmla="*/ 1586008 h 5136261"/>
              <a:gd name="csX18" fmla="*/ 2210943 w 7343680"/>
              <a:gd name="csY18" fmla="*/ 1060990 h 5136261"/>
              <a:gd name="csX19" fmla="*/ 1700214 w 7343680"/>
              <a:gd name="csY19" fmla="*/ 864584 h 5136261"/>
              <a:gd name="csX20" fmla="*/ 5650611 w 7343680"/>
              <a:gd name="csY20" fmla="*/ 0 h 5136261"/>
              <a:gd name="csX21" fmla="*/ 6472142 w 7343680"/>
              <a:gd name="csY21" fmla="*/ 160782 h 5136261"/>
              <a:gd name="csX22" fmla="*/ 7025735 w 7343680"/>
              <a:gd name="csY22" fmla="*/ 610838 h 5136261"/>
              <a:gd name="csX23" fmla="*/ 7222141 w 7343680"/>
              <a:gd name="csY23" fmla="*/ 1278731 h 5136261"/>
              <a:gd name="csX24" fmla="*/ 7222141 w 7343680"/>
              <a:gd name="csY24" fmla="*/ 1478756 h 5136261"/>
              <a:gd name="csX25" fmla="*/ 7197185 w 7343680"/>
              <a:gd name="csY25" fmla="*/ 1539526 h 5136261"/>
              <a:gd name="csX26" fmla="*/ 7136416 w 7343680"/>
              <a:gd name="csY26" fmla="*/ 1564481 h 5136261"/>
              <a:gd name="csX27" fmla="*/ 6300597 w 7343680"/>
              <a:gd name="csY27" fmla="*/ 1564481 h 5136261"/>
              <a:gd name="csX28" fmla="*/ 6239827 w 7343680"/>
              <a:gd name="csY28" fmla="*/ 1539526 h 5136261"/>
              <a:gd name="csX29" fmla="*/ 6214872 w 7343680"/>
              <a:gd name="csY29" fmla="*/ 1478756 h 5136261"/>
              <a:gd name="csX30" fmla="*/ 6214872 w 7343680"/>
              <a:gd name="csY30" fmla="*/ 1414463 h 5136261"/>
              <a:gd name="csX31" fmla="*/ 6057709 w 7343680"/>
              <a:gd name="csY31" fmla="*/ 1021556 h 5136261"/>
              <a:gd name="csX32" fmla="*/ 5650515 w 7343680"/>
              <a:gd name="csY32" fmla="*/ 864394 h 5136261"/>
              <a:gd name="csX33" fmla="*/ 5218271 w 7343680"/>
              <a:gd name="csY33" fmla="*/ 1025176 h 5136261"/>
              <a:gd name="csX34" fmla="*/ 5050440 w 7343680"/>
              <a:gd name="csY34" fmla="*/ 1435894 h 5136261"/>
              <a:gd name="csX35" fmla="*/ 5050440 w 7343680"/>
              <a:gd name="csY35" fmla="*/ 2107406 h 5136261"/>
              <a:gd name="csX36" fmla="*/ 5064728 w 7343680"/>
              <a:gd name="csY36" fmla="*/ 2132362 h 5136261"/>
              <a:gd name="csX37" fmla="*/ 5093303 w 7343680"/>
              <a:gd name="csY37" fmla="*/ 2121694 h 5136261"/>
              <a:gd name="csX38" fmla="*/ 5871972 w 7343680"/>
              <a:gd name="csY38" fmla="*/ 1871663 h 5136261"/>
              <a:gd name="csX39" fmla="*/ 6639877 w 7343680"/>
              <a:gd name="csY39" fmla="*/ 2068068 h 5136261"/>
              <a:gd name="csX40" fmla="*/ 7172134 w 7343680"/>
              <a:gd name="csY40" fmla="*/ 2635949 h 5136261"/>
              <a:gd name="csX41" fmla="*/ 7343584 w 7343680"/>
              <a:gd name="csY41" fmla="*/ 3457480 h 5136261"/>
              <a:gd name="csX42" fmla="*/ 7343680 w 7343680"/>
              <a:gd name="csY42" fmla="*/ 3457575 h 5136261"/>
              <a:gd name="csX43" fmla="*/ 7207948 w 7343680"/>
              <a:gd name="csY43" fmla="*/ 4200525 h 5136261"/>
              <a:gd name="csX44" fmla="*/ 6629305 w 7343680"/>
              <a:gd name="csY44" fmla="*/ 4864894 h 5136261"/>
              <a:gd name="csX45" fmla="*/ 5700617 w 7343680"/>
              <a:gd name="csY45" fmla="*/ 5107781 h 5136261"/>
              <a:gd name="csX46" fmla="*/ 4750498 w 7343680"/>
              <a:gd name="csY46" fmla="*/ 4854226 h 5136261"/>
              <a:gd name="csX47" fmla="*/ 4171855 w 7343680"/>
              <a:gd name="csY47" fmla="*/ 4150519 h 5136261"/>
              <a:gd name="csX48" fmla="*/ 4043267 w 7343680"/>
              <a:gd name="csY48" fmla="*/ 3450431 h 5136261"/>
              <a:gd name="csX49" fmla="*/ 4043267 w 7343680"/>
              <a:gd name="csY49" fmla="*/ 1300163 h 5136261"/>
              <a:gd name="csX50" fmla="*/ 4246912 w 7343680"/>
              <a:gd name="csY50" fmla="*/ 617982 h 5136261"/>
              <a:gd name="csX51" fmla="*/ 4814792 w 7343680"/>
              <a:gd name="csY51" fmla="*/ 160782 h 5136261"/>
              <a:gd name="csX52" fmla="*/ 5650611 w 7343680"/>
              <a:gd name="csY52" fmla="*/ 0 h 5136261"/>
              <a:gd name="csX53" fmla="*/ 1700214 w 7343680"/>
              <a:gd name="csY53" fmla="*/ 0 h 5136261"/>
              <a:gd name="csX54" fmla="*/ 2946750 w 7343680"/>
              <a:gd name="csY54" fmla="*/ 435769 h 5136261"/>
              <a:gd name="csX55" fmla="*/ 3407569 w 7343680"/>
              <a:gd name="csY55" fmla="*/ 1614489 h 5136261"/>
              <a:gd name="csX56" fmla="*/ 3407569 w 7343680"/>
              <a:gd name="csY56" fmla="*/ 3500438 h 5136261"/>
              <a:gd name="csX57" fmla="*/ 2946750 w 7343680"/>
              <a:gd name="csY57" fmla="*/ 4696968 h 5136261"/>
              <a:gd name="csX58" fmla="*/ 1700214 w 7343680"/>
              <a:gd name="csY58" fmla="*/ 5136261 h 5136261"/>
              <a:gd name="csX59" fmla="*/ 457200 w 7343680"/>
              <a:gd name="csY59" fmla="*/ 4696968 h 5136261"/>
              <a:gd name="csX60" fmla="*/ 0 w 7343680"/>
              <a:gd name="csY60" fmla="*/ 3500438 h 5136261"/>
              <a:gd name="csX61" fmla="*/ 0 w 7343680"/>
              <a:gd name="csY61" fmla="*/ 1614489 h 5136261"/>
              <a:gd name="csX62" fmla="*/ 457200 w 7343680"/>
              <a:gd name="csY62" fmla="*/ 435769 h 5136261"/>
              <a:gd name="csX63" fmla="*/ 1700214 w 7343680"/>
              <a:gd name="csY63" fmla="*/ 0 h 51362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</a:cxnLst>
            <a:rect l="l" t="t" r="r" b="b"/>
            <a:pathLst>
              <a:path w="7343680" h="5136261">
                <a:moveTo>
                  <a:pt x="5700617" y="2714625"/>
                </a:moveTo>
                <a:cubicBezTo>
                  <a:pt x="5443442" y="2714625"/>
                  <a:pt x="5264848" y="2812256"/>
                  <a:pt x="5164836" y="3007519"/>
                </a:cubicBezTo>
                <a:cubicBezTo>
                  <a:pt x="5093398" y="3131439"/>
                  <a:pt x="5057680" y="3290888"/>
                  <a:pt x="5057680" y="3486150"/>
                </a:cubicBezTo>
                <a:cubicBezTo>
                  <a:pt x="5057680" y="3657600"/>
                  <a:pt x="5088636" y="3802952"/>
                  <a:pt x="5150548" y="3921919"/>
                </a:cubicBezTo>
                <a:cubicBezTo>
                  <a:pt x="5255228" y="4131564"/>
                  <a:pt x="5436298" y="4236244"/>
                  <a:pt x="5693473" y="4236244"/>
                </a:cubicBezTo>
                <a:cubicBezTo>
                  <a:pt x="5950648" y="4236244"/>
                  <a:pt x="6119622" y="4131564"/>
                  <a:pt x="6229255" y="3921919"/>
                </a:cubicBezTo>
                <a:cubicBezTo>
                  <a:pt x="6300692" y="3798094"/>
                  <a:pt x="6336411" y="3648075"/>
                  <a:pt x="6336411" y="3471863"/>
                </a:cubicBezTo>
                <a:cubicBezTo>
                  <a:pt x="6336411" y="3281458"/>
                  <a:pt x="6298216" y="3124295"/>
                  <a:pt x="6222111" y="3000375"/>
                </a:cubicBezTo>
                <a:cubicBezTo>
                  <a:pt x="6103048" y="2809970"/>
                  <a:pt x="5929217" y="2714625"/>
                  <a:pt x="5700617" y="2714625"/>
                </a:cubicBezTo>
                <a:close/>
                <a:moveTo>
                  <a:pt x="1700214" y="864584"/>
                </a:moveTo>
                <a:cubicBezTo>
                  <a:pt x="1485902" y="864584"/>
                  <a:pt x="1322738" y="930116"/>
                  <a:pt x="1196532" y="1060990"/>
                </a:cubicBezTo>
                <a:cubicBezTo>
                  <a:pt x="1070325" y="1192054"/>
                  <a:pt x="1007176" y="1367029"/>
                  <a:pt x="1007176" y="1586008"/>
                </a:cubicBezTo>
                <a:lnTo>
                  <a:pt x="1007176" y="3550539"/>
                </a:lnTo>
                <a:cubicBezTo>
                  <a:pt x="1007176" y="3769614"/>
                  <a:pt x="1070231" y="3944684"/>
                  <a:pt x="1196532" y="4075557"/>
                </a:cubicBezTo>
                <a:cubicBezTo>
                  <a:pt x="1322643" y="4206621"/>
                  <a:pt x="1490569" y="4271963"/>
                  <a:pt x="1700214" y="4271963"/>
                </a:cubicBezTo>
                <a:cubicBezTo>
                  <a:pt x="1909859" y="4271963"/>
                  <a:pt x="2084737" y="4206526"/>
                  <a:pt x="2210943" y="4075557"/>
                </a:cubicBezTo>
                <a:cubicBezTo>
                  <a:pt x="2337056" y="3944588"/>
                  <a:pt x="2400302" y="3769614"/>
                  <a:pt x="2400302" y="3550539"/>
                </a:cubicBezTo>
                <a:lnTo>
                  <a:pt x="2400302" y="1586008"/>
                </a:lnTo>
                <a:cubicBezTo>
                  <a:pt x="2400302" y="1367029"/>
                  <a:pt x="2337149" y="1191959"/>
                  <a:pt x="2210943" y="1060990"/>
                </a:cubicBezTo>
                <a:cubicBezTo>
                  <a:pt x="2084737" y="930021"/>
                  <a:pt x="1914526" y="864584"/>
                  <a:pt x="1700214" y="864584"/>
                </a:cubicBezTo>
                <a:close/>
                <a:moveTo>
                  <a:pt x="5650611" y="0"/>
                </a:moveTo>
                <a:cubicBezTo>
                  <a:pt x="5964936" y="0"/>
                  <a:pt x="6233922" y="53531"/>
                  <a:pt x="6472142" y="160782"/>
                </a:cubicBezTo>
                <a:cubicBezTo>
                  <a:pt x="6710267" y="267938"/>
                  <a:pt x="6894766" y="417957"/>
                  <a:pt x="7025735" y="610838"/>
                </a:cubicBezTo>
                <a:cubicBezTo>
                  <a:pt x="7156704" y="803720"/>
                  <a:pt x="7222141" y="1026414"/>
                  <a:pt x="7222141" y="1278731"/>
                </a:cubicBezTo>
                <a:lnTo>
                  <a:pt x="7222141" y="1478756"/>
                </a:lnTo>
                <a:cubicBezTo>
                  <a:pt x="7222141" y="1502664"/>
                  <a:pt x="7213758" y="1522857"/>
                  <a:pt x="7197185" y="1539526"/>
                </a:cubicBezTo>
                <a:cubicBezTo>
                  <a:pt x="7180612" y="1556195"/>
                  <a:pt x="7160228" y="1564481"/>
                  <a:pt x="7136416" y="1564481"/>
                </a:cubicBezTo>
                <a:lnTo>
                  <a:pt x="6300597" y="1564481"/>
                </a:lnTo>
                <a:cubicBezTo>
                  <a:pt x="6276689" y="1564481"/>
                  <a:pt x="6256496" y="1556195"/>
                  <a:pt x="6239827" y="1539526"/>
                </a:cubicBezTo>
                <a:cubicBezTo>
                  <a:pt x="6223064" y="1522857"/>
                  <a:pt x="6214872" y="1502664"/>
                  <a:pt x="6214872" y="1478756"/>
                </a:cubicBezTo>
                <a:lnTo>
                  <a:pt x="6214872" y="1414463"/>
                </a:lnTo>
                <a:cubicBezTo>
                  <a:pt x="6214872" y="1257300"/>
                  <a:pt x="6162389" y="1126331"/>
                  <a:pt x="6057709" y="1021556"/>
                </a:cubicBezTo>
                <a:cubicBezTo>
                  <a:pt x="5952934" y="916877"/>
                  <a:pt x="5817203" y="864394"/>
                  <a:pt x="5650515" y="864394"/>
                </a:cubicBezTo>
                <a:cubicBezTo>
                  <a:pt x="5474303" y="864394"/>
                  <a:pt x="5330190" y="917924"/>
                  <a:pt x="5218271" y="1025176"/>
                </a:cubicBezTo>
                <a:cubicBezTo>
                  <a:pt x="5106352" y="1132332"/>
                  <a:pt x="5050440" y="1269302"/>
                  <a:pt x="5050440" y="1435894"/>
                </a:cubicBezTo>
                <a:lnTo>
                  <a:pt x="5050440" y="2107406"/>
                </a:lnTo>
                <a:cubicBezTo>
                  <a:pt x="5050440" y="2121694"/>
                  <a:pt x="5055108" y="2130076"/>
                  <a:pt x="5064728" y="2132362"/>
                </a:cubicBezTo>
                <a:cubicBezTo>
                  <a:pt x="5074253" y="2134838"/>
                  <a:pt x="5083683" y="2131219"/>
                  <a:pt x="5093303" y="2121694"/>
                </a:cubicBezTo>
                <a:cubicBezTo>
                  <a:pt x="5288565" y="1955006"/>
                  <a:pt x="5548026" y="1871663"/>
                  <a:pt x="5871972" y="1871663"/>
                </a:cubicBezTo>
                <a:cubicBezTo>
                  <a:pt x="6157722" y="1871663"/>
                  <a:pt x="6413658" y="1937195"/>
                  <a:pt x="6639877" y="2068068"/>
                </a:cubicBezTo>
                <a:cubicBezTo>
                  <a:pt x="6866001" y="2199132"/>
                  <a:pt x="7043547" y="2388394"/>
                  <a:pt x="7172134" y="2635949"/>
                </a:cubicBezTo>
                <a:cubicBezTo>
                  <a:pt x="7286434" y="2850261"/>
                  <a:pt x="7343584" y="3124200"/>
                  <a:pt x="7343584" y="3457480"/>
                </a:cubicBezTo>
                <a:lnTo>
                  <a:pt x="7343680" y="3457575"/>
                </a:lnTo>
                <a:cubicBezTo>
                  <a:pt x="7343680" y="3733800"/>
                  <a:pt x="7298341" y="3981545"/>
                  <a:pt x="7207948" y="4200525"/>
                </a:cubicBezTo>
                <a:cubicBezTo>
                  <a:pt x="7084028" y="4481608"/>
                  <a:pt x="6891147" y="4703064"/>
                  <a:pt x="6629305" y="4864894"/>
                </a:cubicBezTo>
                <a:cubicBezTo>
                  <a:pt x="6367367" y="5026819"/>
                  <a:pt x="6057805" y="5107781"/>
                  <a:pt x="5700617" y="5107781"/>
                </a:cubicBezTo>
                <a:cubicBezTo>
                  <a:pt x="5343430" y="5107781"/>
                  <a:pt x="5017198" y="5023295"/>
                  <a:pt x="4750498" y="4854226"/>
                </a:cubicBezTo>
                <a:cubicBezTo>
                  <a:pt x="4483703" y="4685253"/>
                  <a:pt x="4290822" y="4450556"/>
                  <a:pt x="4171855" y="4150519"/>
                </a:cubicBezTo>
                <a:cubicBezTo>
                  <a:pt x="4086130" y="3940969"/>
                  <a:pt x="4043267" y="3707606"/>
                  <a:pt x="4043267" y="3450431"/>
                </a:cubicBezTo>
                <a:lnTo>
                  <a:pt x="4043267" y="1300163"/>
                </a:lnTo>
                <a:cubicBezTo>
                  <a:pt x="4043267" y="1042988"/>
                  <a:pt x="4111085" y="815626"/>
                  <a:pt x="4246912" y="617982"/>
                </a:cubicBezTo>
                <a:cubicBezTo>
                  <a:pt x="4382643" y="420434"/>
                  <a:pt x="4571905" y="267938"/>
                  <a:pt x="4814792" y="160782"/>
                </a:cubicBezTo>
                <a:cubicBezTo>
                  <a:pt x="5057680" y="53626"/>
                  <a:pt x="5336286" y="0"/>
                  <a:pt x="5650611" y="0"/>
                </a:cubicBezTo>
                <a:close/>
                <a:moveTo>
                  <a:pt x="1700214" y="0"/>
                </a:moveTo>
                <a:cubicBezTo>
                  <a:pt x="2224184" y="0"/>
                  <a:pt x="2639569" y="145352"/>
                  <a:pt x="2946750" y="435769"/>
                </a:cubicBezTo>
                <a:cubicBezTo>
                  <a:pt x="3253932" y="726281"/>
                  <a:pt x="3407569" y="1119188"/>
                  <a:pt x="3407569" y="1614489"/>
                </a:cubicBezTo>
                <a:lnTo>
                  <a:pt x="3407569" y="3500438"/>
                </a:lnTo>
                <a:cubicBezTo>
                  <a:pt x="3407569" y="4005263"/>
                  <a:pt x="3254027" y="4404170"/>
                  <a:pt x="2946750" y="4696968"/>
                </a:cubicBezTo>
                <a:cubicBezTo>
                  <a:pt x="2639569" y="4989862"/>
                  <a:pt x="2223993" y="5136261"/>
                  <a:pt x="1700214" y="5136261"/>
                </a:cubicBezTo>
                <a:cubicBezTo>
                  <a:pt x="1176435" y="5136261"/>
                  <a:pt x="761906" y="4989767"/>
                  <a:pt x="457200" y="4696968"/>
                </a:cubicBezTo>
                <a:cubicBezTo>
                  <a:pt x="152400" y="4404170"/>
                  <a:pt x="0" y="4005263"/>
                  <a:pt x="0" y="3500438"/>
                </a:cubicBezTo>
                <a:lnTo>
                  <a:pt x="0" y="1614489"/>
                </a:lnTo>
                <a:cubicBezTo>
                  <a:pt x="0" y="1119188"/>
                  <a:pt x="152400" y="726281"/>
                  <a:pt x="457200" y="435769"/>
                </a:cubicBezTo>
                <a:cubicBezTo>
                  <a:pt x="761906" y="145352"/>
                  <a:pt x="1176244" y="0"/>
                  <a:pt x="170021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6406E7A-C91D-FD72-3B6E-CA34947CEEDD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FC8BC14F-B744-A47F-9F08-81843C9E7DDF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06139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06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506B51-0EB3-121B-6AFD-B8CD9F18A2B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E58F48-C834-D732-FA66-236DD15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55068-5520-E32F-1D81-2460D72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1A10C887-B163-3F33-92C4-189C0BF9B934}"/>
              </a:ext>
            </a:extLst>
          </p:cNvPr>
          <p:cNvSpPr>
            <a:spLocks noGrp="1" noChangeAspect="1"/>
          </p:cNvSpPr>
          <p:nvPr>
            <p:ph type="pic" sz="quarter" idx="15"/>
            <p:custDataLst>
              <p:tags r:id="rId2"/>
            </p:custDataLst>
          </p:nvPr>
        </p:nvSpPr>
        <p:spPr>
          <a:xfrm>
            <a:off x="4275906" y="938247"/>
            <a:ext cx="7196096" cy="5033039"/>
          </a:xfrm>
          <a:custGeom>
            <a:avLst/>
            <a:gdLst>
              <a:gd name="csX0" fmla="*/ 5700617 w 7343680"/>
              <a:gd name="csY0" fmla="*/ 2714625 h 5136261"/>
              <a:gd name="csX1" fmla="*/ 5164836 w 7343680"/>
              <a:gd name="csY1" fmla="*/ 3007519 h 5136261"/>
              <a:gd name="csX2" fmla="*/ 5057680 w 7343680"/>
              <a:gd name="csY2" fmla="*/ 3486150 h 5136261"/>
              <a:gd name="csX3" fmla="*/ 5150548 w 7343680"/>
              <a:gd name="csY3" fmla="*/ 3921919 h 5136261"/>
              <a:gd name="csX4" fmla="*/ 5693473 w 7343680"/>
              <a:gd name="csY4" fmla="*/ 4236244 h 5136261"/>
              <a:gd name="csX5" fmla="*/ 6229255 w 7343680"/>
              <a:gd name="csY5" fmla="*/ 3921919 h 5136261"/>
              <a:gd name="csX6" fmla="*/ 6336411 w 7343680"/>
              <a:gd name="csY6" fmla="*/ 3471863 h 5136261"/>
              <a:gd name="csX7" fmla="*/ 6222111 w 7343680"/>
              <a:gd name="csY7" fmla="*/ 3000375 h 5136261"/>
              <a:gd name="csX8" fmla="*/ 5700617 w 7343680"/>
              <a:gd name="csY8" fmla="*/ 2714625 h 5136261"/>
              <a:gd name="csX9" fmla="*/ 1700214 w 7343680"/>
              <a:gd name="csY9" fmla="*/ 864584 h 5136261"/>
              <a:gd name="csX10" fmla="*/ 1196532 w 7343680"/>
              <a:gd name="csY10" fmla="*/ 1060990 h 5136261"/>
              <a:gd name="csX11" fmla="*/ 1007176 w 7343680"/>
              <a:gd name="csY11" fmla="*/ 1586008 h 5136261"/>
              <a:gd name="csX12" fmla="*/ 1007176 w 7343680"/>
              <a:gd name="csY12" fmla="*/ 3550539 h 5136261"/>
              <a:gd name="csX13" fmla="*/ 1196532 w 7343680"/>
              <a:gd name="csY13" fmla="*/ 4075557 h 5136261"/>
              <a:gd name="csX14" fmla="*/ 1700214 w 7343680"/>
              <a:gd name="csY14" fmla="*/ 4271963 h 5136261"/>
              <a:gd name="csX15" fmla="*/ 2210943 w 7343680"/>
              <a:gd name="csY15" fmla="*/ 4075557 h 5136261"/>
              <a:gd name="csX16" fmla="*/ 2400302 w 7343680"/>
              <a:gd name="csY16" fmla="*/ 3550539 h 5136261"/>
              <a:gd name="csX17" fmla="*/ 2400302 w 7343680"/>
              <a:gd name="csY17" fmla="*/ 1586008 h 5136261"/>
              <a:gd name="csX18" fmla="*/ 2210943 w 7343680"/>
              <a:gd name="csY18" fmla="*/ 1060990 h 5136261"/>
              <a:gd name="csX19" fmla="*/ 1700214 w 7343680"/>
              <a:gd name="csY19" fmla="*/ 864584 h 5136261"/>
              <a:gd name="csX20" fmla="*/ 5650611 w 7343680"/>
              <a:gd name="csY20" fmla="*/ 0 h 5136261"/>
              <a:gd name="csX21" fmla="*/ 6472142 w 7343680"/>
              <a:gd name="csY21" fmla="*/ 160782 h 5136261"/>
              <a:gd name="csX22" fmla="*/ 7025735 w 7343680"/>
              <a:gd name="csY22" fmla="*/ 610838 h 5136261"/>
              <a:gd name="csX23" fmla="*/ 7222141 w 7343680"/>
              <a:gd name="csY23" fmla="*/ 1278731 h 5136261"/>
              <a:gd name="csX24" fmla="*/ 7222141 w 7343680"/>
              <a:gd name="csY24" fmla="*/ 1478756 h 5136261"/>
              <a:gd name="csX25" fmla="*/ 7197185 w 7343680"/>
              <a:gd name="csY25" fmla="*/ 1539526 h 5136261"/>
              <a:gd name="csX26" fmla="*/ 7136416 w 7343680"/>
              <a:gd name="csY26" fmla="*/ 1564481 h 5136261"/>
              <a:gd name="csX27" fmla="*/ 6300597 w 7343680"/>
              <a:gd name="csY27" fmla="*/ 1564481 h 5136261"/>
              <a:gd name="csX28" fmla="*/ 6239827 w 7343680"/>
              <a:gd name="csY28" fmla="*/ 1539526 h 5136261"/>
              <a:gd name="csX29" fmla="*/ 6214872 w 7343680"/>
              <a:gd name="csY29" fmla="*/ 1478756 h 5136261"/>
              <a:gd name="csX30" fmla="*/ 6214872 w 7343680"/>
              <a:gd name="csY30" fmla="*/ 1414463 h 5136261"/>
              <a:gd name="csX31" fmla="*/ 6057709 w 7343680"/>
              <a:gd name="csY31" fmla="*/ 1021556 h 5136261"/>
              <a:gd name="csX32" fmla="*/ 5650515 w 7343680"/>
              <a:gd name="csY32" fmla="*/ 864394 h 5136261"/>
              <a:gd name="csX33" fmla="*/ 5218271 w 7343680"/>
              <a:gd name="csY33" fmla="*/ 1025176 h 5136261"/>
              <a:gd name="csX34" fmla="*/ 5050440 w 7343680"/>
              <a:gd name="csY34" fmla="*/ 1435894 h 5136261"/>
              <a:gd name="csX35" fmla="*/ 5050440 w 7343680"/>
              <a:gd name="csY35" fmla="*/ 2107406 h 5136261"/>
              <a:gd name="csX36" fmla="*/ 5064728 w 7343680"/>
              <a:gd name="csY36" fmla="*/ 2132362 h 5136261"/>
              <a:gd name="csX37" fmla="*/ 5093303 w 7343680"/>
              <a:gd name="csY37" fmla="*/ 2121694 h 5136261"/>
              <a:gd name="csX38" fmla="*/ 5871972 w 7343680"/>
              <a:gd name="csY38" fmla="*/ 1871663 h 5136261"/>
              <a:gd name="csX39" fmla="*/ 6639877 w 7343680"/>
              <a:gd name="csY39" fmla="*/ 2068068 h 5136261"/>
              <a:gd name="csX40" fmla="*/ 7172134 w 7343680"/>
              <a:gd name="csY40" fmla="*/ 2635949 h 5136261"/>
              <a:gd name="csX41" fmla="*/ 7343584 w 7343680"/>
              <a:gd name="csY41" fmla="*/ 3457480 h 5136261"/>
              <a:gd name="csX42" fmla="*/ 7343680 w 7343680"/>
              <a:gd name="csY42" fmla="*/ 3457575 h 5136261"/>
              <a:gd name="csX43" fmla="*/ 7207948 w 7343680"/>
              <a:gd name="csY43" fmla="*/ 4200525 h 5136261"/>
              <a:gd name="csX44" fmla="*/ 6629305 w 7343680"/>
              <a:gd name="csY44" fmla="*/ 4864894 h 5136261"/>
              <a:gd name="csX45" fmla="*/ 5700617 w 7343680"/>
              <a:gd name="csY45" fmla="*/ 5107781 h 5136261"/>
              <a:gd name="csX46" fmla="*/ 4750498 w 7343680"/>
              <a:gd name="csY46" fmla="*/ 4854226 h 5136261"/>
              <a:gd name="csX47" fmla="*/ 4171855 w 7343680"/>
              <a:gd name="csY47" fmla="*/ 4150519 h 5136261"/>
              <a:gd name="csX48" fmla="*/ 4043267 w 7343680"/>
              <a:gd name="csY48" fmla="*/ 3450431 h 5136261"/>
              <a:gd name="csX49" fmla="*/ 4043267 w 7343680"/>
              <a:gd name="csY49" fmla="*/ 1300163 h 5136261"/>
              <a:gd name="csX50" fmla="*/ 4246912 w 7343680"/>
              <a:gd name="csY50" fmla="*/ 617982 h 5136261"/>
              <a:gd name="csX51" fmla="*/ 4814792 w 7343680"/>
              <a:gd name="csY51" fmla="*/ 160782 h 5136261"/>
              <a:gd name="csX52" fmla="*/ 5650611 w 7343680"/>
              <a:gd name="csY52" fmla="*/ 0 h 5136261"/>
              <a:gd name="csX53" fmla="*/ 1700214 w 7343680"/>
              <a:gd name="csY53" fmla="*/ 0 h 5136261"/>
              <a:gd name="csX54" fmla="*/ 2946750 w 7343680"/>
              <a:gd name="csY54" fmla="*/ 435769 h 5136261"/>
              <a:gd name="csX55" fmla="*/ 3407569 w 7343680"/>
              <a:gd name="csY55" fmla="*/ 1614489 h 5136261"/>
              <a:gd name="csX56" fmla="*/ 3407569 w 7343680"/>
              <a:gd name="csY56" fmla="*/ 3500438 h 5136261"/>
              <a:gd name="csX57" fmla="*/ 2946750 w 7343680"/>
              <a:gd name="csY57" fmla="*/ 4696968 h 5136261"/>
              <a:gd name="csX58" fmla="*/ 1700214 w 7343680"/>
              <a:gd name="csY58" fmla="*/ 5136261 h 5136261"/>
              <a:gd name="csX59" fmla="*/ 457200 w 7343680"/>
              <a:gd name="csY59" fmla="*/ 4696968 h 5136261"/>
              <a:gd name="csX60" fmla="*/ 0 w 7343680"/>
              <a:gd name="csY60" fmla="*/ 3500438 h 5136261"/>
              <a:gd name="csX61" fmla="*/ 0 w 7343680"/>
              <a:gd name="csY61" fmla="*/ 1614489 h 5136261"/>
              <a:gd name="csX62" fmla="*/ 457200 w 7343680"/>
              <a:gd name="csY62" fmla="*/ 435769 h 5136261"/>
              <a:gd name="csX63" fmla="*/ 1700214 w 7343680"/>
              <a:gd name="csY63" fmla="*/ 0 h 51362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</a:cxnLst>
            <a:rect l="l" t="t" r="r" b="b"/>
            <a:pathLst>
              <a:path w="7343680" h="5136261">
                <a:moveTo>
                  <a:pt x="5700617" y="2714625"/>
                </a:moveTo>
                <a:cubicBezTo>
                  <a:pt x="5443442" y="2714625"/>
                  <a:pt x="5264848" y="2812256"/>
                  <a:pt x="5164836" y="3007519"/>
                </a:cubicBezTo>
                <a:cubicBezTo>
                  <a:pt x="5093398" y="3131439"/>
                  <a:pt x="5057680" y="3290888"/>
                  <a:pt x="5057680" y="3486150"/>
                </a:cubicBezTo>
                <a:cubicBezTo>
                  <a:pt x="5057680" y="3657600"/>
                  <a:pt x="5088636" y="3802952"/>
                  <a:pt x="5150548" y="3921919"/>
                </a:cubicBezTo>
                <a:cubicBezTo>
                  <a:pt x="5255228" y="4131564"/>
                  <a:pt x="5436298" y="4236244"/>
                  <a:pt x="5693473" y="4236244"/>
                </a:cubicBezTo>
                <a:cubicBezTo>
                  <a:pt x="5950648" y="4236244"/>
                  <a:pt x="6119622" y="4131564"/>
                  <a:pt x="6229255" y="3921919"/>
                </a:cubicBezTo>
                <a:cubicBezTo>
                  <a:pt x="6300692" y="3798094"/>
                  <a:pt x="6336411" y="3648075"/>
                  <a:pt x="6336411" y="3471863"/>
                </a:cubicBezTo>
                <a:cubicBezTo>
                  <a:pt x="6336411" y="3281458"/>
                  <a:pt x="6298216" y="3124295"/>
                  <a:pt x="6222111" y="3000375"/>
                </a:cubicBezTo>
                <a:cubicBezTo>
                  <a:pt x="6103048" y="2809970"/>
                  <a:pt x="5929217" y="2714625"/>
                  <a:pt x="5700617" y="2714625"/>
                </a:cubicBezTo>
                <a:close/>
                <a:moveTo>
                  <a:pt x="1700214" y="864584"/>
                </a:moveTo>
                <a:cubicBezTo>
                  <a:pt x="1485902" y="864584"/>
                  <a:pt x="1322738" y="930116"/>
                  <a:pt x="1196532" y="1060990"/>
                </a:cubicBezTo>
                <a:cubicBezTo>
                  <a:pt x="1070325" y="1192054"/>
                  <a:pt x="1007176" y="1367029"/>
                  <a:pt x="1007176" y="1586008"/>
                </a:cubicBezTo>
                <a:lnTo>
                  <a:pt x="1007176" y="3550539"/>
                </a:lnTo>
                <a:cubicBezTo>
                  <a:pt x="1007176" y="3769614"/>
                  <a:pt x="1070231" y="3944684"/>
                  <a:pt x="1196532" y="4075557"/>
                </a:cubicBezTo>
                <a:cubicBezTo>
                  <a:pt x="1322643" y="4206621"/>
                  <a:pt x="1490569" y="4271963"/>
                  <a:pt x="1700214" y="4271963"/>
                </a:cubicBezTo>
                <a:cubicBezTo>
                  <a:pt x="1909859" y="4271963"/>
                  <a:pt x="2084737" y="4206526"/>
                  <a:pt x="2210943" y="4075557"/>
                </a:cubicBezTo>
                <a:cubicBezTo>
                  <a:pt x="2337056" y="3944588"/>
                  <a:pt x="2400302" y="3769614"/>
                  <a:pt x="2400302" y="3550539"/>
                </a:cubicBezTo>
                <a:lnTo>
                  <a:pt x="2400302" y="1586008"/>
                </a:lnTo>
                <a:cubicBezTo>
                  <a:pt x="2400302" y="1367029"/>
                  <a:pt x="2337149" y="1191959"/>
                  <a:pt x="2210943" y="1060990"/>
                </a:cubicBezTo>
                <a:cubicBezTo>
                  <a:pt x="2084737" y="930021"/>
                  <a:pt x="1914526" y="864584"/>
                  <a:pt x="1700214" y="864584"/>
                </a:cubicBezTo>
                <a:close/>
                <a:moveTo>
                  <a:pt x="5650611" y="0"/>
                </a:moveTo>
                <a:cubicBezTo>
                  <a:pt x="5964936" y="0"/>
                  <a:pt x="6233922" y="53531"/>
                  <a:pt x="6472142" y="160782"/>
                </a:cubicBezTo>
                <a:cubicBezTo>
                  <a:pt x="6710267" y="267938"/>
                  <a:pt x="6894766" y="417957"/>
                  <a:pt x="7025735" y="610838"/>
                </a:cubicBezTo>
                <a:cubicBezTo>
                  <a:pt x="7156704" y="803720"/>
                  <a:pt x="7222141" y="1026414"/>
                  <a:pt x="7222141" y="1278731"/>
                </a:cubicBezTo>
                <a:lnTo>
                  <a:pt x="7222141" y="1478756"/>
                </a:lnTo>
                <a:cubicBezTo>
                  <a:pt x="7222141" y="1502664"/>
                  <a:pt x="7213758" y="1522857"/>
                  <a:pt x="7197185" y="1539526"/>
                </a:cubicBezTo>
                <a:cubicBezTo>
                  <a:pt x="7180612" y="1556195"/>
                  <a:pt x="7160228" y="1564481"/>
                  <a:pt x="7136416" y="1564481"/>
                </a:cubicBezTo>
                <a:lnTo>
                  <a:pt x="6300597" y="1564481"/>
                </a:lnTo>
                <a:cubicBezTo>
                  <a:pt x="6276689" y="1564481"/>
                  <a:pt x="6256496" y="1556195"/>
                  <a:pt x="6239827" y="1539526"/>
                </a:cubicBezTo>
                <a:cubicBezTo>
                  <a:pt x="6223064" y="1522857"/>
                  <a:pt x="6214872" y="1502664"/>
                  <a:pt x="6214872" y="1478756"/>
                </a:cubicBezTo>
                <a:lnTo>
                  <a:pt x="6214872" y="1414463"/>
                </a:lnTo>
                <a:cubicBezTo>
                  <a:pt x="6214872" y="1257300"/>
                  <a:pt x="6162389" y="1126331"/>
                  <a:pt x="6057709" y="1021556"/>
                </a:cubicBezTo>
                <a:cubicBezTo>
                  <a:pt x="5952934" y="916877"/>
                  <a:pt x="5817203" y="864394"/>
                  <a:pt x="5650515" y="864394"/>
                </a:cubicBezTo>
                <a:cubicBezTo>
                  <a:pt x="5474303" y="864394"/>
                  <a:pt x="5330190" y="917924"/>
                  <a:pt x="5218271" y="1025176"/>
                </a:cubicBezTo>
                <a:cubicBezTo>
                  <a:pt x="5106352" y="1132332"/>
                  <a:pt x="5050440" y="1269302"/>
                  <a:pt x="5050440" y="1435894"/>
                </a:cubicBezTo>
                <a:lnTo>
                  <a:pt x="5050440" y="2107406"/>
                </a:lnTo>
                <a:cubicBezTo>
                  <a:pt x="5050440" y="2121694"/>
                  <a:pt x="5055108" y="2130076"/>
                  <a:pt x="5064728" y="2132362"/>
                </a:cubicBezTo>
                <a:cubicBezTo>
                  <a:pt x="5074253" y="2134838"/>
                  <a:pt x="5083683" y="2131219"/>
                  <a:pt x="5093303" y="2121694"/>
                </a:cubicBezTo>
                <a:cubicBezTo>
                  <a:pt x="5288565" y="1955006"/>
                  <a:pt x="5548026" y="1871663"/>
                  <a:pt x="5871972" y="1871663"/>
                </a:cubicBezTo>
                <a:cubicBezTo>
                  <a:pt x="6157722" y="1871663"/>
                  <a:pt x="6413658" y="1937195"/>
                  <a:pt x="6639877" y="2068068"/>
                </a:cubicBezTo>
                <a:cubicBezTo>
                  <a:pt x="6866001" y="2199132"/>
                  <a:pt x="7043547" y="2388394"/>
                  <a:pt x="7172134" y="2635949"/>
                </a:cubicBezTo>
                <a:cubicBezTo>
                  <a:pt x="7286434" y="2850261"/>
                  <a:pt x="7343584" y="3124200"/>
                  <a:pt x="7343584" y="3457480"/>
                </a:cubicBezTo>
                <a:lnTo>
                  <a:pt x="7343680" y="3457575"/>
                </a:lnTo>
                <a:cubicBezTo>
                  <a:pt x="7343680" y="3733800"/>
                  <a:pt x="7298341" y="3981545"/>
                  <a:pt x="7207948" y="4200525"/>
                </a:cubicBezTo>
                <a:cubicBezTo>
                  <a:pt x="7084028" y="4481608"/>
                  <a:pt x="6891147" y="4703064"/>
                  <a:pt x="6629305" y="4864894"/>
                </a:cubicBezTo>
                <a:cubicBezTo>
                  <a:pt x="6367367" y="5026819"/>
                  <a:pt x="6057805" y="5107781"/>
                  <a:pt x="5700617" y="5107781"/>
                </a:cubicBezTo>
                <a:cubicBezTo>
                  <a:pt x="5343430" y="5107781"/>
                  <a:pt x="5017198" y="5023295"/>
                  <a:pt x="4750498" y="4854226"/>
                </a:cubicBezTo>
                <a:cubicBezTo>
                  <a:pt x="4483703" y="4685253"/>
                  <a:pt x="4290822" y="4450556"/>
                  <a:pt x="4171855" y="4150519"/>
                </a:cubicBezTo>
                <a:cubicBezTo>
                  <a:pt x="4086130" y="3940969"/>
                  <a:pt x="4043267" y="3707606"/>
                  <a:pt x="4043267" y="3450431"/>
                </a:cubicBezTo>
                <a:lnTo>
                  <a:pt x="4043267" y="1300163"/>
                </a:lnTo>
                <a:cubicBezTo>
                  <a:pt x="4043267" y="1042988"/>
                  <a:pt x="4111085" y="815626"/>
                  <a:pt x="4246912" y="617982"/>
                </a:cubicBezTo>
                <a:cubicBezTo>
                  <a:pt x="4382643" y="420434"/>
                  <a:pt x="4571905" y="267938"/>
                  <a:pt x="4814792" y="160782"/>
                </a:cubicBezTo>
                <a:cubicBezTo>
                  <a:pt x="5057680" y="53626"/>
                  <a:pt x="5336286" y="0"/>
                  <a:pt x="5650611" y="0"/>
                </a:cubicBezTo>
                <a:close/>
                <a:moveTo>
                  <a:pt x="1700214" y="0"/>
                </a:moveTo>
                <a:cubicBezTo>
                  <a:pt x="2224184" y="0"/>
                  <a:pt x="2639569" y="145352"/>
                  <a:pt x="2946750" y="435769"/>
                </a:cubicBezTo>
                <a:cubicBezTo>
                  <a:pt x="3253932" y="726281"/>
                  <a:pt x="3407569" y="1119188"/>
                  <a:pt x="3407569" y="1614489"/>
                </a:cubicBezTo>
                <a:lnTo>
                  <a:pt x="3407569" y="3500438"/>
                </a:lnTo>
                <a:cubicBezTo>
                  <a:pt x="3407569" y="4005263"/>
                  <a:pt x="3254027" y="4404170"/>
                  <a:pt x="2946750" y="4696968"/>
                </a:cubicBezTo>
                <a:cubicBezTo>
                  <a:pt x="2639569" y="4989862"/>
                  <a:pt x="2223993" y="5136261"/>
                  <a:pt x="1700214" y="5136261"/>
                </a:cubicBezTo>
                <a:cubicBezTo>
                  <a:pt x="1176435" y="5136261"/>
                  <a:pt x="761906" y="4989767"/>
                  <a:pt x="457200" y="4696968"/>
                </a:cubicBezTo>
                <a:cubicBezTo>
                  <a:pt x="152400" y="4404170"/>
                  <a:pt x="0" y="4005263"/>
                  <a:pt x="0" y="3500438"/>
                </a:cubicBezTo>
                <a:lnTo>
                  <a:pt x="0" y="1614489"/>
                </a:lnTo>
                <a:cubicBezTo>
                  <a:pt x="0" y="1119188"/>
                  <a:pt x="152400" y="726281"/>
                  <a:pt x="457200" y="435769"/>
                </a:cubicBezTo>
                <a:cubicBezTo>
                  <a:pt x="761906" y="145352"/>
                  <a:pt x="1176244" y="0"/>
                  <a:pt x="170021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199B6025-4025-0E3D-6819-242B0B89951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arbakzent links">
            <a:extLst>
              <a:ext uri="{FF2B5EF4-FFF2-40B4-BE49-F238E27FC236}">
                <a16:creationId xmlns:a16="http://schemas.microsoft.com/office/drawing/2014/main" id="{D651D73F-A91E-7508-3455-2C349928243E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6406E7A-C91D-FD72-3B6E-CA34947CEEDD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B2AF354-9987-22F4-CD17-C6DD0F26462A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829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Dualvortrag_ohne Logo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C1DEAFB-5F2D-5791-6EFF-F6EB9B6C4350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59A4A22E-0396-1E82-4A94-DB597A464C1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6710400"/>
            <a:ext cx="12192000" cy="14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EAA94B94-A6FA-C831-29D2-381C998D5C8C}"/>
              </a:ext>
            </a:extLst>
          </p:cNvPr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080000" y="2293200"/>
            <a:ext cx="5837275" cy="1473265"/>
          </a:xfrm>
        </p:spPr>
        <p:txBody>
          <a:bodyPr anchor="b"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ACEB970A-B6BB-DE81-D74F-C25407882124}"/>
              </a:ext>
            </a:extLst>
          </p:cNvPr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>
          <a:xfrm>
            <a:off x="1080000" y="3848100"/>
            <a:ext cx="5837275" cy="1390650"/>
          </a:xfrm>
        </p:spPr>
        <p:txBody>
          <a:bodyPr lIns="0" tIns="72000" rIns="0"/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3pPr>
            <a:lvl4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4pPr>
            <a:lvl5pPr marL="0" indent="0" algn="l"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5pPr>
            <a:lvl6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6pPr>
            <a:lvl7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7pPr>
            <a:lvl8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8pPr>
            <a:lvl9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13463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07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506B51-0EB3-121B-6AFD-B8CD9F18A2B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E58F48-C834-D732-FA66-236DD15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55068-5520-E32F-1D81-2460D72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A04275B5-12CE-784A-0A36-46E385BC5E72}"/>
              </a:ext>
            </a:extLst>
          </p:cNvPr>
          <p:cNvSpPr>
            <a:spLocks noGrp="1" noChangeAspect="1"/>
          </p:cNvSpPr>
          <p:nvPr>
            <p:ph type="pic" sz="quarter" idx="15"/>
            <p:custDataLst>
              <p:tags r:id="rId2"/>
            </p:custDataLst>
          </p:nvPr>
        </p:nvSpPr>
        <p:spPr>
          <a:xfrm>
            <a:off x="4430654" y="938247"/>
            <a:ext cx="7041347" cy="5032507"/>
          </a:xfrm>
          <a:custGeom>
            <a:avLst/>
            <a:gdLst>
              <a:gd name="csX0" fmla="*/ 1700213 w 7186517"/>
              <a:gd name="csY0" fmla="*/ 864584 h 5136261"/>
              <a:gd name="csX1" fmla="*/ 1196531 w 7186517"/>
              <a:gd name="csY1" fmla="*/ 1060990 h 5136261"/>
              <a:gd name="csX2" fmla="*/ 1007174 w 7186517"/>
              <a:gd name="csY2" fmla="*/ 1586008 h 5136261"/>
              <a:gd name="csX3" fmla="*/ 1007174 w 7186517"/>
              <a:gd name="csY3" fmla="*/ 3550539 h 5136261"/>
              <a:gd name="csX4" fmla="*/ 1196531 w 7186517"/>
              <a:gd name="csY4" fmla="*/ 4075557 h 5136261"/>
              <a:gd name="csX5" fmla="*/ 1700213 w 7186517"/>
              <a:gd name="csY5" fmla="*/ 4271963 h 5136261"/>
              <a:gd name="csX6" fmla="*/ 2210943 w 7186517"/>
              <a:gd name="csY6" fmla="*/ 4075557 h 5136261"/>
              <a:gd name="csX7" fmla="*/ 2400300 w 7186517"/>
              <a:gd name="csY7" fmla="*/ 3550539 h 5136261"/>
              <a:gd name="csX8" fmla="*/ 2400300 w 7186517"/>
              <a:gd name="csY8" fmla="*/ 1586008 h 5136261"/>
              <a:gd name="csX9" fmla="*/ 2210943 w 7186517"/>
              <a:gd name="csY9" fmla="*/ 1060990 h 5136261"/>
              <a:gd name="csX10" fmla="*/ 1700213 w 7186517"/>
              <a:gd name="csY10" fmla="*/ 864584 h 5136261"/>
              <a:gd name="csX11" fmla="*/ 3978973 w 7186517"/>
              <a:gd name="csY11" fmla="*/ 57150 h 5136261"/>
              <a:gd name="csX12" fmla="*/ 7100792 w 7186517"/>
              <a:gd name="csY12" fmla="*/ 57150 h 5136261"/>
              <a:gd name="csX13" fmla="*/ 7161561 w 7186517"/>
              <a:gd name="csY13" fmla="*/ 82105 h 5136261"/>
              <a:gd name="csX14" fmla="*/ 7186517 w 7186517"/>
              <a:gd name="csY14" fmla="*/ 142875 h 5136261"/>
              <a:gd name="csX15" fmla="*/ 7186517 w 7186517"/>
              <a:gd name="csY15" fmla="*/ 864394 h 5136261"/>
              <a:gd name="csX16" fmla="*/ 7165085 w 7186517"/>
              <a:gd name="csY16" fmla="*/ 971550 h 5136261"/>
              <a:gd name="csX17" fmla="*/ 5622035 w 7186517"/>
              <a:gd name="csY17" fmla="*/ 4993481 h 5136261"/>
              <a:gd name="csX18" fmla="*/ 5522023 w 7186517"/>
              <a:gd name="csY18" fmla="*/ 5057775 h 5136261"/>
              <a:gd name="csX19" fmla="*/ 4629054 w 7186517"/>
              <a:gd name="csY19" fmla="*/ 5057775 h 5136261"/>
              <a:gd name="csX20" fmla="*/ 4557617 w 7186517"/>
              <a:gd name="csY20" fmla="*/ 4957763 h 5136261"/>
              <a:gd name="csX21" fmla="*/ 6107810 w 7186517"/>
              <a:gd name="csY21" fmla="*/ 964406 h 5136261"/>
              <a:gd name="csX22" fmla="*/ 6079235 w 7186517"/>
              <a:gd name="csY22" fmla="*/ 921544 h 5136261"/>
              <a:gd name="csX23" fmla="*/ 4743354 w 7186517"/>
              <a:gd name="csY23" fmla="*/ 921544 h 5136261"/>
              <a:gd name="csX24" fmla="*/ 4707635 w 7186517"/>
              <a:gd name="csY24" fmla="*/ 957263 h 5136261"/>
              <a:gd name="csX25" fmla="*/ 4707635 w 7186517"/>
              <a:gd name="csY25" fmla="*/ 1285875 h 5136261"/>
              <a:gd name="csX26" fmla="*/ 4682680 w 7186517"/>
              <a:gd name="csY26" fmla="*/ 1346645 h 5136261"/>
              <a:gd name="csX27" fmla="*/ 4621910 w 7186517"/>
              <a:gd name="csY27" fmla="*/ 1371600 h 5136261"/>
              <a:gd name="csX28" fmla="*/ 3971829 w 7186517"/>
              <a:gd name="csY28" fmla="*/ 1371600 h 5136261"/>
              <a:gd name="csX29" fmla="*/ 3911059 w 7186517"/>
              <a:gd name="csY29" fmla="*/ 1346645 h 5136261"/>
              <a:gd name="csX30" fmla="*/ 3886104 w 7186517"/>
              <a:gd name="csY30" fmla="*/ 1285875 h 5136261"/>
              <a:gd name="csX31" fmla="*/ 3893248 w 7186517"/>
              <a:gd name="csY31" fmla="*/ 142875 h 5136261"/>
              <a:gd name="csX32" fmla="*/ 3918203 w 7186517"/>
              <a:gd name="csY32" fmla="*/ 82105 h 5136261"/>
              <a:gd name="csX33" fmla="*/ 3978973 w 7186517"/>
              <a:gd name="csY33" fmla="*/ 57150 h 5136261"/>
              <a:gd name="csX34" fmla="*/ 1700213 w 7186517"/>
              <a:gd name="csY34" fmla="*/ 0 h 5136261"/>
              <a:gd name="csX35" fmla="*/ 2946749 w 7186517"/>
              <a:gd name="csY35" fmla="*/ 435769 h 5136261"/>
              <a:gd name="csX36" fmla="*/ 3407569 w 7186517"/>
              <a:gd name="csY36" fmla="*/ 1614488 h 5136261"/>
              <a:gd name="csX37" fmla="*/ 3407569 w 7186517"/>
              <a:gd name="csY37" fmla="*/ 3500438 h 5136261"/>
              <a:gd name="csX38" fmla="*/ 2946749 w 7186517"/>
              <a:gd name="csY38" fmla="*/ 4696968 h 5136261"/>
              <a:gd name="csX39" fmla="*/ 1700213 w 7186517"/>
              <a:gd name="csY39" fmla="*/ 5136261 h 5136261"/>
              <a:gd name="csX40" fmla="*/ 457200 w 7186517"/>
              <a:gd name="csY40" fmla="*/ 4696968 h 5136261"/>
              <a:gd name="csX41" fmla="*/ 0 w 7186517"/>
              <a:gd name="csY41" fmla="*/ 3500438 h 5136261"/>
              <a:gd name="csX42" fmla="*/ 0 w 7186517"/>
              <a:gd name="csY42" fmla="*/ 1614488 h 5136261"/>
              <a:gd name="csX43" fmla="*/ 457200 w 7186517"/>
              <a:gd name="csY43" fmla="*/ 435769 h 5136261"/>
              <a:gd name="csX44" fmla="*/ 1700213 w 7186517"/>
              <a:gd name="csY44" fmla="*/ 0 h 51362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</a:cxnLst>
            <a:rect l="l" t="t" r="r" b="b"/>
            <a:pathLst>
              <a:path w="7186517" h="5136261">
                <a:moveTo>
                  <a:pt x="1700213" y="864584"/>
                </a:moveTo>
                <a:cubicBezTo>
                  <a:pt x="1485900" y="864584"/>
                  <a:pt x="1322737" y="930116"/>
                  <a:pt x="1196531" y="1060990"/>
                </a:cubicBezTo>
                <a:cubicBezTo>
                  <a:pt x="1070324" y="1192054"/>
                  <a:pt x="1007174" y="1367028"/>
                  <a:pt x="1007174" y="1586008"/>
                </a:cubicBezTo>
                <a:lnTo>
                  <a:pt x="1007174" y="3550539"/>
                </a:lnTo>
                <a:cubicBezTo>
                  <a:pt x="1007174" y="3769614"/>
                  <a:pt x="1070229" y="3944684"/>
                  <a:pt x="1196531" y="4075557"/>
                </a:cubicBezTo>
                <a:cubicBezTo>
                  <a:pt x="1322642" y="4206621"/>
                  <a:pt x="1490567" y="4271963"/>
                  <a:pt x="1700213" y="4271963"/>
                </a:cubicBezTo>
                <a:cubicBezTo>
                  <a:pt x="1909858" y="4271963"/>
                  <a:pt x="2084737" y="4206526"/>
                  <a:pt x="2210943" y="4075557"/>
                </a:cubicBezTo>
                <a:cubicBezTo>
                  <a:pt x="2337054" y="3944588"/>
                  <a:pt x="2400300" y="3769614"/>
                  <a:pt x="2400300" y="3550539"/>
                </a:cubicBezTo>
                <a:lnTo>
                  <a:pt x="2400300" y="1586008"/>
                </a:lnTo>
                <a:cubicBezTo>
                  <a:pt x="2400300" y="1367028"/>
                  <a:pt x="2337149" y="1191959"/>
                  <a:pt x="2210943" y="1060990"/>
                </a:cubicBezTo>
                <a:cubicBezTo>
                  <a:pt x="2084737" y="930021"/>
                  <a:pt x="1914525" y="864584"/>
                  <a:pt x="1700213" y="864584"/>
                </a:cubicBezTo>
                <a:close/>
                <a:moveTo>
                  <a:pt x="3978973" y="57150"/>
                </a:moveTo>
                <a:lnTo>
                  <a:pt x="7100792" y="57150"/>
                </a:lnTo>
                <a:cubicBezTo>
                  <a:pt x="7124604" y="57150"/>
                  <a:pt x="7144797" y="65532"/>
                  <a:pt x="7161561" y="82105"/>
                </a:cubicBezTo>
                <a:cubicBezTo>
                  <a:pt x="7178230" y="98870"/>
                  <a:pt x="7186517" y="119063"/>
                  <a:pt x="7186517" y="142875"/>
                </a:cubicBezTo>
                <a:lnTo>
                  <a:pt x="7186517" y="864394"/>
                </a:lnTo>
                <a:cubicBezTo>
                  <a:pt x="7186517" y="892969"/>
                  <a:pt x="7179373" y="928688"/>
                  <a:pt x="7165085" y="971550"/>
                </a:cubicBezTo>
                <a:lnTo>
                  <a:pt x="5622035" y="4993481"/>
                </a:lnTo>
                <a:cubicBezTo>
                  <a:pt x="5607748" y="5036344"/>
                  <a:pt x="5574410" y="5057775"/>
                  <a:pt x="5522023" y="5057775"/>
                </a:cubicBezTo>
                <a:lnTo>
                  <a:pt x="4629054" y="5057775"/>
                </a:lnTo>
                <a:cubicBezTo>
                  <a:pt x="4557617" y="5057775"/>
                  <a:pt x="4533709" y="5024533"/>
                  <a:pt x="4557617" y="4957763"/>
                </a:cubicBezTo>
                <a:lnTo>
                  <a:pt x="6107810" y="964406"/>
                </a:lnTo>
                <a:cubicBezTo>
                  <a:pt x="6117335" y="935831"/>
                  <a:pt x="6107810" y="921544"/>
                  <a:pt x="6079235" y="921544"/>
                </a:cubicBezTo>
                <a:lnTo>
                  <a:pt x="4743354" y="921544"/>
                </a:lnTo>
                <a:cubicBezTo>
                  <a:pt x="4719446" y="921544"/>
                  <a:pt x="4707635" y="933450"/>
                  <a:pt x="4707635" y="957263"/>
                </a:cubicBezTo>
                <a:lnTo>
                  <a:pt x="4707635" y="1285875"/>
                </a:lnTo>
                <a:cubicBezTo>
                  <a:pt x="4707635" y="1309783"/>
                  <a:pt x="4699253" y="1329976"/>
                  <a:pt x="4682680" y="1346645"/>
                </a:cubicBezTo>
                <a:cubicBezTo>
                  <a:pt x="4666106" y="1363313"/>
                  <a:pt x="4645723" y="1371600"/>
                  <a:pt x="4621910" y="1371600"/>
                </a:cubicBezTo>
                <a:lnTo>
                  <a:pt x="3971829" y="1371600"/>
                </a:lnTo>
                <a:cubicBezTo>
                  <a:pt x="3947921" y="1371600"/>
                  <a:pt x="3927728" y="1363313"/>
                  <a:pt x="3911059" y="1346645"/>
                </a:cubicBezTo>
                <a:cubicBezTo>
                  <a:pt x="3894296" y="1329976"/>
                  <a:pt x="3886104" y="1309783"/>
                  <a:pt x="3886104" y="1285875"/>
                </a:cubicBezTo>
                <a:lnTo>
                  <a:pt x="3893248" y="142875"/>
                </a:lnTo>
                <a:cubicBezTo>
                  <a:pt x="3893248" y="119063"/>
                  <a:pt x="3901534" y="98870"/>
                  <a:pt x="3918203" y="82105"/>
                </a:cubicBezTo>
                <a:cubicBezTo>
                  <a:pt x="3934872" y="65342"/>
                  <a:pt x="3955065" y="57150"/>
                  <a:pt x="3978973" y="57150"/>
                </a:cubicBezTo>
                <a:close/>
                <a:moveTo>
                  <a:pt x="1700213" y="0"/>
                </a:moveTo>
                <a:cubicBezTo>
                  <a:pt x="2224183" y="0"/>
                  <a:pt x="2639568" y="145352"/>
                  <a:pt x="2946749" y="435769"/>
                </a:cubicBezTo>
                <a:cubicBezTo>
                  <a:pt x="3253931" y="726281"/>
                  <a:pt x="3407569" y="1119188"/>
                  <a:pt x="3407569" y="1614488"/>
                </a:cubicBezTo>
                <a:lnTo>
                  <a:pt x="3407569" y="3500438"/>
                </a:lnTo>
                <a:cubicBezTo>
                  <a:pt x="3407569" y="4005263"/>
                  <a:pt x="3254026" y="4404170"/>
                  <a:pt x="2946749" y="4696968"/>
                </a:cubicBezTo>
                <a:cubicBezTo>
                  <a:pt x="2639568" y="4989862"/>
                  <a:pt x="2223992" y="5136261"/>
                  <a:pt x="1700213" y="5136261"/>
                </a:cubicBezTo>
                <a:cubicBezTo>
                  <a:pt x="1176433" y="5136261"/>
                  <a:pt x="761905" y="4989767"/>
                  <a:pt x="457200" y="4696968"/>
                </a:cubicBezTo>
                <a:cubicBezTo>
                  <a:pt x="152400" y="4404170"/>
                  <a:pt x="0" y="4005263"/>
                  <a:pt x="0" y="3500438"/>
                </a:cubicBezTo>
                <a:lnTo>
                  <a:pt x="0" y="1614488"/>
                </a:lnTo>
                <a:cubicBezTo>
                  <a:pt x="0" y="1119188"/>
                  <a:pt x="152400" y="726281"/>
                  <a:pt x="457200" y="435769"/>
                </a:cubicBezTo>
                <a:cubicBezTo>
                  <a:pt x="761905" y="145352"/>
                  <a:pt x="1176242" y="0"/>
                  <a:pt x="1700213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836D6C2-873C-E199-D8CD-05497E318BB5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D2493716-49E3-884D-E3D3-922F88795CD1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6110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07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506B51-0EB3-121B-6AFD-B8CD9F18A2B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E58F48-C834-D732-FA66-236DD15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55068-5520-E32F-1D81-2460D72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A04275B5-12CE-784A-0A36-46E385BC5E72}"/>
              </a:ext>
            </a:extLst>
          </p:cNvPr>
          <p:cNvSpPr>
            <a:spLocks noGrp="1" noChangeAspect="1"/>
          </p:cNvSpPr>
          <p:nvPr>
            <p:ph type="pic" sz="quarter" idx="15"/>
            <p:custDataLst>
              <p:tags r:id="rId2"/>
            </p:custDataLst>
          </p:nvPr>
        </p:nvSpPr>
        <p:spPr>
          <a:xfrm>
            <a:off x="4430654" y="938247"/>
            <a:ext cx="7041347" cy="5032507"/>
          </a:xfrm>
          <a:custGeom>
            <a:avLst/>
            <a:gdLst>
              <a:gd name="csX0" fmla="*/ 1700213 w 7186517"/>
              <a:gd name="csY0" fmla="*/ 864584 h 5136261"/>
              <a:gd name="csX1" fmla="*/ 1196531 w 7186517"/>
              <a:gd name="csY1" fmla="*/ 1060990 h 5136261"/>
              <a:gd name="csX2" fmla="*/ 1007174 w 7186517"/>
              <a:gd name="csY2" fmla="*/ 1586008 h 5136261"/>
              <a:gd name="csX3" fmla="*/ 1007174 w 7186517"/>
              <a:gd name="csY3" fmla="*/ 3550539 h 5136261"/>
              <a:gd name="csX4" fmla="*/ 1196531 w 7186517"/>
              <a:gd name="csY4" fmla="*/ 4075557 h 5136261"/>
              <a:gd name="csX5" fmla="*/ 1700213 w 7186517"/>
              <a:gd name="csY5" fmla="*/ 4271963 h 5136261"/>
              <a:gd name="csX6" fmla="*/ 2210943 w 7186517"/>
              <a:gd name="csY6" fmla="*/ 4075557 h 5136261"/>
              <a:gd name="csX7" fmla="*/ 2400300 w 7186517"/>
              <a:gd name="csY7" fmla="*/ 3550539 h 5136261"/>
              <a:gd name="csX8" fmla="*/ 2400300 w 7186517"/>
              <a:gd name="csY8" fmla="*/ 1586008 h 5136261"/>
              <a:gd name="csX9" fmla="*/ 2210943 w 7186517"/>
              <a:gd name="csY9" fmla="*/ 1060990 h 5136261"/>
              <a:gd name="csX10" fmla="*/ 1700213 w 7186517"/>
              <a:gd name="csY10" fmla="*/ 864584 h 5136261"/>
              <a:gd name="csX11" fmla="*/ 3978973 w 7186517"/>
              <a:gd name="csY11" fmla="*/ 57150 h 5136261"/>
              <a:gd name="csX12" fmla="*/ 7100792 w 7186517"/>
              <a:gd name="csY12" fmla="*/ 57150 h 5136261"/>
              <a:gd name="csX13" fmla="*/ 7161561 w 7186517"/>
              <a:gd name="csY13" fmla="*/ 82105 h 5136261"/>
              <a:gd name="csX14" fmla="*/ 7186517 w 7186517"/>
              <a:gd name="csY14" fmla="*/ 142875 h 5136261"/>
              <a:gd name="csX15" fmla="*/ 7186517 w 7186517"/>
              <a:gd name="csY15" fmla="*/ 864394 h 5136261"/>
              <a:gd name="csX16" fmla="*/ 7165085 w 7186517"/>
              <a:gd name="csY16" fmla="*/ 971550 h 5136261"/>
              <a:gd name="csX17" fmla="*/ 5622035 w 7186517"/>
              <a:gd name="csY17" fmla="*/ 4993481 h 5136261"/>
              <a:gd name="csX18" fmla="*/ 5522023 w 7186517"/>
              <a:gd name="csY18" fmla="*/ 5057775 h 5136261"/>
              <a:gd name="csX19" fmla="*/ 4629054 w 7186517"/>
              <a:gd name="csY19" fmla="*/ 5057775 h 5136261"/>
              <a:gd name="csX20" fmla="*/ 4557617 w 7186517"/>
              <a:gd name="csY20" fmla="*/ 4957763 h 5136261"/>
              <a:gd name="csX21" fmla="*/ 6107810 w 7186517"/>
              <a:gd name="csY21" fmla="*/ 964406 h 5136261"/>
              <a:gd name="csX22" fmla="*/ 6079235 w 7186517"/>
              <a:gd name="csY22" fmla="*/ 921544 h 5136261"/>
              <a:gd name="csX23" fmla="*/ 4743354 w 7186517"/>
              <a:gd name="csY23" fmla="*/ 921544 h 5136261"/>
              <a:gd name="csX24" fmla="*/ 4707635 w 7186517"/>
              <a:gd name="csY24" fmla="*/ 957263 h 5136261"/>
              <a:gd name="csX25" fmla="*/ 4707635 w 7186517"/>
              <a:gd name="csY25" fmla="*/ 1285875 h 5136261"/>
              <a:gd name="csX26" fmla="*/ 4682680 w 7186517"/>
              <a:gd name="csY26" fmla="*/ 1346645 h 5136261"/>
              <a:gd name="csX27" fmla="*/ 4621910 w 7186517"/>
              <a:gd name="csY27" fmla="*/ 1371600 h 5136261"/>
              <a:gd name="csX28" fmla="*/ 3971829 w 7186517"/>
              <a:gd name="csY28" fmla="*/ 1371600 h 5136261"/>
              <a:gd name="csX29" fmla="*/ 3911059 w 7186517"/>
              <a:gd name="csY29" fmla="*/ 1346645 h 5136261"/>
              <a:gd name="csX30" fmla="*/ 3886104 w 7186517"/>
              <a:gd name="csY30" fmla="*/ 1285875 h 5136261"/>
              <a:gd name="csX31" fmla="*/ 3893248 w 7186517"/>
              <a:gd name="csY31" fmla="*/ 142875 h 5136261"/>
              <a:gd name="csX32" fmla="*/ 3918203 w 7186517"/>
              <a:gd name="csY32" fmla="*/ 82105 h 5136261"/>
              <a:gd name="csX33" fmla="*/ 3978973 w 7186517"/>
              <a:gd name="csY33" fmla="*/ 57150 h 5136261"/>
              <a:gd name="csX34" fmla="*/ 1700213 w 7186517"/>
              <a:gd name="csY34" fmla="*/ 0 h 5136261"/>
              <a:gd name="csX35" fmla="*/ 2946749 w 7186517"/>
              <a:gd name="csY35" fmla="*/ 435769 h 5136261"/>
              <a:gd name="csX36" fmla="*/ 3407569 w 7186517"/>
              <a:gd name="csY36" fmla="*/ 1614488 h 5136261"/>
              <a:gd name="csX37" fmla="*/ 3407569 w 7186517"/>
              <a:gd name="csY37" fmla="*/ 3500438 h 5136261"/>
              <a:gd name="csX38" fmla="*/ 2946749 w 7186517"/>
              <a:gd name="csY38" fmla="*/ 4696968 h 5136261"/>
              <a:gd name="csX39" fmla="*/ 1700213 w 7186517"/>
              <a:gd name="csY39" fmla="*/ 5136261 h 5136261"/>
              <a:gd name="csX40" fmla="*/ 457200 w 7186517"/>
              <a:gd name="csY40" fmla="*/ 4696968 h 5136261"/>
              <a:gd name="csX41" fmla="*/ 0 w 7186517"/>
              <a:gd name="csY41" fmla="*/ 3500438 h 5136261"/>
              <a:gd name="csX42" fmla="*/ 0 w 7186517"/>
              <a:gd name="csY42" fmla="*/ 1614488 h 5136261"/>
              <a:gd name="csX43" fmla="*/ 457200 w 7186517"/>
              <a:gd name="csY43" fmla="*/ 435769 h 5136261"/>
              <a:gd name="csX44" fmla="*/ 1700213 w 7186517"/>
              <a:gd name="csY44" fmla="*/ 0 h 51362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</a:cxnLst>
            <a:rect l="l" t="t" r="r" b="b"/>
            <a:pathLst>
              <a:path w="7186517" h="5136261">
                <a:moveTo>
                  <a:pt x="1700213" y="864584"/>
                </a:moveTo>
                <a:cubicBezTo>
                  <a:pt x="1485900" y="864584"/>
                  <a:pt x="1322737" y="930116"/>
                  <a:pt x="1196531" y="1060990"/>
                </a:cubicBezTo>
                <a:cubicBezTo>
                  <a:pt x="1070324" y="1192054"/>
                  <a:pt x="1007174" y="1367028"/>
                  <a:pt x="1007174" y="1586008"/>
                </a:cubicBezTo>
                <a:lnTo>
                  <a:pt x="1007174" y="3550539"/>
                </a:lnTo>
                <a:cubicBezTo>
                  <a:pt x="1007174" y="3769614"/>
                  <a:pt x="1070229" y="3944684"/>
                  <a:pt x="1196531" y="4075557"/>
                </a:cubicBezTo>
                <a:cubicBezTo>
                  <a:pt x="1322642" y="4206621"/>
                  <a:pt x="1490567" y="4271963"/>
                  <a:pt x="1700213" y="4271963"/>
                </a:cubicBezTo>
                <a:cubicBezTo>
                  <a:pt x="1909858" y="4271963"/>
                  <a:pt x="2084737" y="4206526"/>
                  <a:pt x="2210943" y="4075557"/>
                </a:cubicBezTo>
                <a:cubicBezTo>
                  <a:pt x="2337054" y="3944588"/>
                  <a:pt x="2400300" y="3769614"/>
                  <a:pt x="2400300" y="3550539"/>
                </a:cubicBezTo>
                <a:lnTo>
                  <a:pt x="2400300" y="1586008"/>
                </a:lnTo>
                <a:cubicBezTo>
                  <a:pt x="2400300" y="1367028"/>
                  <a:pt x="2337149" y="1191959"/>
                  <a:pt x="2210943" y="1060990"/>
                </a:cubicBezTo>
                <a:cubicBezTo>
                  <a:pt x="2084737" y="930021"/>
                  <a:pt x="1914525" y="864584"/>
                  <a:pt x="1700213" y="864584"/>
                </a:cubicBezTo>
                <a:close/>
                <a:moveTo>
                  <a:pt x="3978973" y="57150"/>
                </a:moveTo>
                <a:lnTo>
                  <a:pt x="7100792" y="57150"/>
                </a:lnTo>
                <a:cubicBezTo>
                  <a:pt x="7124604" y="57150"/>
                  <a:pt x="7144797" y="65532"/>
                  <a:pt x="7161561" y="82105"/>
                </a:cubicBezTo>
                <a:cubicBezTo>
                  <a:pt x="7178230" y="98870"/>
                  <a:pt x="7186517" y="119063"/>
                  <a:pt x="7186517" y="142875"/>
                </a:cubicBezTo>
                <a:lnTo>
                  <a:pt x="7186517" y="864394"/>
                </a:lnTo>
                <a:cubicBezTo>
                  <a:pt x="7186517" y="892969"/>
                  <a:pt x="7179373" y="928688"/>
                  <a:pt x="7165085" y="971550"/>
                </a:cubicBezTo>
                <a:lnTo>
                  <a:pt x="5622035" y="4993481"/>
                </a:lnTo>
                <a:cubicBezTo>
                  <a:pt x="5607748" y="5036344"/>
                  <a:pt x="5574410" y="5057775"/>
                  <a:pt x="5522023" y="5057775"/>
                </a:cubicBezTo>
                <a:lnTo>
                  <a:pt x="4629054" y="5057775"/>
                </a:lnTo>
                <a:cubicBezTo>
                  <a:pt x="4557617" y="5057775"/>
                  <a:pt x="4533709" y="5024533"/>
                  <a:pt x="4557617" y="4957763"/>
                </a:cubicBezTo>
                <a:lnTo>
                  <a:pt x="6107810" y="964406"/>
                </a:lnTo>
                <a:cubicBezTo>
                  <a:pt x="6117335" y="935831"/>
                  <a:pt x="6107810" y="921544"/>
                  <a:pt x="6079235" y="921544"/>
                </a:cubicBezTo>
                <a:lnTo>
                  <a:pt x="4743354" y="921544"/>
                </a:lnTo>
                <a:cubicBezTo>
                  <a:pt x="4719446" y="921544"/>
                  <a:pt x="4707635" y="933450"/>
                  <a:pt x="4707635" y="957263"/>
                </a:cubicBezTo>
                <a:lnTo>
                  <a:pt x="4707635" y="1285875"/>
                </a:lnTo>
                <a:cubicBezTo>
                  <a:pt x="4707635" y="1309783"/>
                  <a:pt x="4699253" y="1329976"/>
                  <a:pt x="4682680" y="1346645"/>
                </a:cubicBezTo>
                <a:cubicBezTo>
                  <a:pt x="4666106" y="1363313"/>
                  <a:pt x="4645723" y="1371600"/>
                  <a:pt x="4621910" y="1371600"/>
                </a:cubicBezTo>
                <a:lnTo>
                  <a:pt x="3971829" y="1371600"/>
                </a:lnTo>
                <a:cubicBezTo>
                  <a:pt x="3947921" y="1371600"/>
                  <a:pt x="3927728" y="1363313"/>
                  <a:pt x="3911059" y="1346645"/>
                </a:cubicBezTo>
                <a:cubicBezTo>
                  <a:pt x="3894296" y="1329976"/>
                  <a:pt x="3886104" y="1309783"/>
                  <a:pt x="3886104" y="1285875"/>
                </a:cubicBezTo>
                <a:lnTo>
                  <a:pt x="3893248" y="142875"/>
                </a:lnTo>
                <a:cubicBezTo>
                  <a:pt x="3893248" y="119063"/>
                  <a:pt x="3901534" y="98870"/>
                  <a:pt x="3918203" y="82105"/>
                </a:cubicBezTo>
                <a:cubicBezTo>
                  <a:pt x="3934872" y="65342"/>
                  <a:pt x="3955065" y="57150"/>
                  <a:pt x="3978973" y="57150"/>
                </a:cubicBezTo>
                <a:close/>
                <a:moveTo>
                  <a:pt x="1700213" y="0"/>
                </a:moveTo>
                <a:cubicBezTo>
                  <a:pt x="2224183" y="0"/>
                  <a:pt x="2639568" y="145352"/>
                  <a:pt x="2946749" y="435769"/>
                </a:cubicBezTo>
                <a:cubicBezTo>
                  <a:pt x="3253931" y="726281"/>
                  <a:pt x="3407569" y="1119188"/>
                  <a:pt x="3407569" y="1614488"/>
                </a:cubicBezTo>
                <a:lnTo>
                  <a:pt x="3407569" y="3500438"/>
                </a:lnTo>
                <a:cubicBezTo>
                  <a:pt x="3407569" y="4005263"/>
                  <a:pt x="3254026" y="4404170"/>
                  <a:pt x="2946749" y="4696968"/>
                </a:cubicBezTo>
                <a:cubicBezTo>
                  <a:pt x="2639568" y="4989862"/>
                  <a:pt x="2223992" y="5136261"/>
                  <a:pt x="1700213" y="5136261"/>
                </a:cubicBezTo>
                <a:cubicBezTo>
                  <a:pt x="1176433" y="5136261"/>
                  <a:pt x="761905" y="4989767"/>
                  <a:pt x="457200" y="4696968"/>
                </a:cubicBezTo>
                <a:cubicBezTo>
                  <a:pt x="152400" y="4404170"/>
                  <a:pt x="0" y="4005263"/>
                  <a:pt x="0" y="3500438"/>
                </a:cubicBezTo>
                <a:lnTo>
                  <a:pt x="0" y="1614488"/>
                </a:lnTo>
                <a:cubicBezTo>
                  <a:pt x="0" y="1119188"/>
                  <a:pt x="152400" y="726281"/>
                  <a:pt x="457200" y="435769"/>
                </a:cubicBezTo>
                <a:cubicBezTo>
                  <a:pt x="761905" y="145352"/>
                  <a:pt x="1176242" y="0"/>
                  <a:pt x="1700213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0CA72D48-EE05-A60A-4F4B-ED1ABB9BB2C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arbakzent links">
            <a:extLst>
              <a:ext uri="{FF2B5EF4-FFF2-40B4-BE49-F238E27FC236}">
                <a16:creationId xmlns:a16="http://schemas.microsoft.com/office/drawing/2014/main" id="{505E5DE3-B41D-B302-9137-87910B0D73C0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836D6C2-873C-E199-D8CD-05497E318BB5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DA424F4-E4DA-2CFF-541E-3C401281D119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71685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08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506B51-0EB3-121B-6AFD-B8CD9F18A2B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E58F48-C834-D732-FA66-236DD15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55068-5520-E32F-1D81-2460D72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92D6B54D-F619-B81F-111C-9349157BDFE8}"/>
              </a:ext>
            </a:extLst>
          </p:cNvPr>
          <p:cNvSpPr>
            <a:spLocks noGrp="1" noChangeAspect="1"/>
          </p:cNvSpPr>
          <p:nvPr>
            <p:ph type="pic" sz="quarter" idx="15"/>
            <p:custDataLst>
              <p:tags r:id="rId2"/>
            </p:custDataLst>
          </p:nvPr>
        </p:nvSpPr>
        <p:spPr>
          <a:xfrm>
            <a:off x="4336066" y="938247"/>
            <a:ext cx="7135936" cy="5030658"/>
          </a:xfrm>
          <a:custGeom>
            <a:avLst/>
            <a:gdLst>
              <a:gd name="csX0" fmla="*/ 5672041 w 7336535"/>
              <a:gd name="csY0" fmla="*/ 2793302 h 5172075"/>
              <a:gd name="csX1" fmla="*/ 5143404 w 7336535"/>
              <a:gd name="csY1" fmla="*/ 3086195 h 5172075"/>
              <a:gd name="csX2" fmla="*/ 5036248 w 7336535"/>
              <a:gd name="csY2" fmla="*/ 3550539 h 5172075"/>
              <a:gd name="csX3" fmla="*/ 5157691 w 7336535"/>
              <a:gd name="csY3" fmla="*/ 4014883 h 5172075"/>
              <a:gd name="csX4" fmla="*/ 5679185 w 7336535"/>
              <a:gd name="csY4" fmla="*/ 4286345 h 5172075"/>
              <a:gd name="csX5" fmla="*/ 6186392 w 7336535"/>
              <a:gd name="csY5" fmla="*/ 4036314 h 5172075"/>
              <a:gd name="csX6" fmla="*/ 6322123 w 7336535"/>
              <a:gd name="csY6" fmla="*/ 3536252 h 5172075"/>
              <a:gd name="csX7" fmla="*/ 6222110 w 7336535"/>
              <a:gd name="csY7" fmla="*/ 3093339 h 5172075"/>
              <a:gd name="csX8" fmla="*/ 5672041 w 7336535"/>
              <a:gd name="csY8" fmla="*/ 2793302 h 5172075"/>
              <a:gd name="csX9" fmla="*/ 1700213 w 7336535"/>
              <a:gd name="csY9" fmla="*/ 900303 h 5172075"/>
              <a:gd name="csX10" fmla="*/ 1196531 w 7336535"/>
              <a:gd name="csY10" fmla="*/ 1096709 h 5172075"/>
              <a:gd name="csX11" fmla="*/ 1007174 w 7336535"/>
              <a:gd name="csY11" fmla="*/ 1621727 h 5172075"/>
              <a:gd name="csX12" fmla="*/ 1007174 w 7336535"/>
              <a:gd name="csY12" fmla="*/ 3586258 h 5172075"/>
              <a:gd name="csX13" fmla="*/ 1196531 w 7336535"/>
              <a:gd name="csY13" fmla="*/ 4111276 h 5172075"/>
              <a:gd name="csX14" fmla="*/ 1700213 w 7336535"/>
              <a:gd name="csY14" fmla="*/ 4307681 h 5172075"/>
              <a:gd name="csX15" fmla="*/ 2210943 w 7336535"/>
              <a:gd name="csY15" fmla="*/ 4111276 h 5172075"/>
              <a:gd name="csX16" fmla="*/ 2400300 w 7336535"/>
              <a:gd name="csY16" fmla="*/ 3586258 h 5172075"/>
              <a:gd name="csX17" fmla="*/ 2400300 w 7336535"/>
              <a:gd name="csY17" fmla="*/ 1621727 h 5172075"/>
              <a:gd name="csX18" fmla="*/ 2210943 w 7336535"/>
              <a:gd name="csY18" fmla="*/ 1096709 h 5172075"/>
              <a:gd name="csX19" fmla="*/ 1700213 w 7336535"/>
              <a:gd name="csY19" fmla="*/ 900303 h 5172075"/>
              <a:gd name="csX20" fmla="*/ 5664898 w 7336535"/>
              <a:gd name="csY20" fmla="*/ 864584 h 5172075"/>
              <a:gd name="csX21" fmla="*/ 5354192 w 7336535"/>
              <a:gd name="csY21" fmla="*/ 946690 h 5172075"/>
              <a:gd name="csX22" fmla="*/ 5143499 w 7336535"/>
              <a:gd name="csY22" fmla="*/ 1178909 h 5172075"/>
              <a:gd name="csX23" fmla="*/ 5072062 w 7336535"/>
              <a:gd name="csY23" fmla="*/ 1478947 h 5172075"/>
              <a:gd name="csX24" fmla="*/ 5071966 w 7336535"/>
              <a:gd name="csY24" fmla="*/ 1478852 h 5172075"/>
              <a:gd name="csX25" fmla="*/ 5164835 w 7336535"/>
              <a:gd name="csY25" fmla="*/ 1850327 h 5172075"/>
              <a:gd name="csX26" fmla="*/ 5672041 w 7336535"/>
              <a:gd name="csY26" fmla="*/ 2107502 h 5172075"/>
              <a:gd name="csX27" fmla="*/ 6193535 w 7336535"/>
              <a:gd name="csY27" fmla="*/ 1850327 h 5172075"/>
              <a:gd name="csX28" fmla="*/ 6286404 w 7336535"/>
              <a:gd name="csY28" fmla="*/ 1471708 h 5172075"/>
              <a:gd name="csX29" fmla="*/ 6214967 w 7336535"/>
              <a:gd name="csY29" fmla="*/ 1171670 h 5172075"/>
              <a:gd name="csX30" fmla="*/ 6000654 w 7336535"/>
              <a:gd name="csY30" fmla="*/ 946690 h 5172075"/>
              <a:gd name="csX31" fmla="*/ 5664898 w 7336535"/>
              <a:gd name="csY31" fmla="*/ 864584 h 5172075"/>
              <a:gd name="csX32" fmla="*/ 1700213 w 7336535"/>
              <a:gd name="csY32" fmla="*/ 35814 h 5172075"/>
              <a:gd name="csX33" fmla="*/ 2946749 w 7336535"/>
              <a:gd name="csY33" fmla="*/ 471583 h 5172075"/>
              <a:gd name="csX34" fmla="*/ 3407569 w 7336535"/>
              <a:gd name="csY34" fmla="*/ 1650302 h 5172075"/>
              <a:gd name="csX35" fmla="*/ 3407569 w 7336535"/>
              <a:gd name="csY35" fmla="*/ 3536252 h 5172075"/>
              <a:gd name="csX36" fmla="*/ 2946749 w 7336535"/>
              <a:gd name="csY36" fmla="*/ 4732782 h 5172075"/>
              <a:gd name="csX37" fmla="*/ 1700213 w 7336535"/>
              <a:gd name="csY37" fmla="*/ 5172075 h 5172075"/>
              <a:gd name="csX38" fmla="*/ 457200 w 7336535"/>
              <a:gd name="csY38" fmla="*/ 4732782 h 5172075"/>
              <a:gd name="csX39" fmla="*/ 457200 w 7336535"/>
              <a:gd name="csY39" fmla="*/ 4732878 h 5172075"/>
              <a:gd name="csX40" fmla="*/ 0 w 7336535"/>
              <a:gd name="csY40" fmla="*/ 3536252 h 5172075"/>
              <a:gd name="csX41" fmla="*/ 0 w 7336535"/>
              <a:gd name="csY41" fmla="*/ 1650302 h 5172075"/>
              <a:gd name="csX42" fmla="*/ 457200 w 7336535"/>
              <a:gd name="csY42" fmla="*/ 471583 h 5172075"/>
              <a:gd name="csX43" fmla="*/ 1700213 w 7336535"/>
              <a:gd name="csY43" fmla="*/ 35814 h 5172075"/>
              <a:gd name="csX44" fmla="*/ 5679185 w 7336535"/>
              <a:gd name="csY44" fmla="*/ 0 h 5172075"/>
              <a:gd name="csX45" fmla="*/ 6450710 w 7336535"/>
              <a:gd name="csY45" fmla="*/ 157163 h 5172075"/>
              <a:gd name="csX46" fmla="*/ 6993635 w 7336535"/>
              <a:gd name="csY46" fmla="*/ 585788 h 5172075"/>
              <a:gd name="csX47" fmla="*/ 7279385 w 7336535"/>
              <a:gd name="csY47" fmla="*/ 1443038 h 5172075"/>
              <a:gd name="csX48" fmla="*/ 7093648 w 7336535"/>
              <a:gd name="csY48" fmla="*/ 2107406 h 5172075"/>
              <a:gd name="csX49" fmla="*/ 6800754 w 7336535"/>
              <a:gd name="csY49" fmla="*/ 2421731 h 5172075"/>
              <a:gd name="csX50" fmla="*/ 6800754 w 7336535"/>
              <a:gd name="csY50" fmla="*/ 2471738 h 5172075"/>
              <a:gd name="csX51" fmla="*/ 7172229 w 7336535"/>
              <a:gd name="csY51" fmla="*/ 2893219 h 5172075"/>
              <a:gd name="csX52" fmla="*/ 7336535 w 7336535"/>
              <a:gd name="csY52" fmla="*/ 3629025 h 5172075"/>
              <a:gd name="csX53" fmla="*/ 7336535 w 7336535"/>
              <a:gd name="csY53" fmla="*/ 3629120 h 5172075"/>
              <a:gd name="csX54" fmla="*/ 7157942 w 7336535"/>
              <a:gd name="csY54" fmla="*/ 4364927 h 5172075"/>
              <a:gd name="csX55" fmla="*/ 6590061 w 7336535"/>
              <a:gd name="csY55" fmla="*/ 4940046 h 5172075"/>
              <a:gd name="csX56" fmla="*/ 5679281 w 7336535"/>
              <a:gd name="csY56" fmla="*/ 5150739 h 5172075"/>
              <a:gd name="csX57" fmla="*/ 4779168 w 7336535"/>
              <a:gd name="csY57" fmla="*/ 4947095 h 5172075"/>
              <a:gd name="csX58" fmla="*/ 4179093 w 7336535"/>
              <a:gd name="csY58" fmla="*/ 4357688 h 5172075"/>
              <a:gd name="csX59" fmla="*/ 4007643 w 7336535"/>
              <a:gd name="csY59" fmla="*/ 3621881 h 5172075"/>
              <a:gd name="csX60" fmla="*/ 4171949 w 7336535"/>
              <a:gd name="csY60" fmla="*/ 2886075 h 5172075"/>
              <a:gd name="csX61" fmla="*/ 4529137 w 7336535"/>
              <a:gd name="csY61" fmla="*/ 2478881 h 5172075"/>
              <a:gd name="csX62" fmla="*/ 4529137 w 7336535"/>
              <a:gd name="csY62" fmla="*/ 2428875 h 5172075"/>
              <a:gd name="csX63" fmla="*/ 4236243 w 7336535"/>
              <a:gd name="csY63" fmla="*/ 2085975 h 5172075"/>
              <a:gd name="csX64" fmla="*/ 4071937 w 7336535"/>
              <a:gd name="csY64" fmla="*/ 1443038 h 5172075"/>
              <a:gd name="csX65" fmla="*/ 4357687 w 7336535"/>
              <a:gd name="csY65" fmla="*/ 585788 h 5172075"/>
              <a:gd name="csX66" fmla="*/ 4911280 w 7336535"/>
              <a:gd name="csY66" fmla="*/ 153543 h 5172075"/>
              <a:gd name="csX67" fmla="*/ 5679185 w 7336535"/>
              <a:gd name="csY67" fmla="*/ 0 h 51720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</a:cxnLst>
            <a:rect l="l" t="t" r="r" b="b"/>
            <a:pathLst>
              <a:path w="7336535" h="5172075">
                <a:moveTo>
                  <a:pt x="5672041" y="2793302"/>
                </a:moveTo>
                <a:cubicBezTo>
                  <a:pt x="5424391" y="2793302"/>
                  <a:pt x="5248084" y="2890933"/>
                  <a:pt x="5143404" y="3086195"/>
                </a:cubicBezTo>
                <a:cubicBezTo>
                  <a:pt x="5071966" y="3205258"/>
                  <a:pt x="5036248" y="3360134"/>
                  <a:pt x="5036248" y="3550539"/>
                </a:cubicBezTo>
                <a:cubicBezTo>
                  <a:pt x="5036248" y="3740944"/>
                  <a:pt x="5076634" y="3891058"/>
                  <a:pt x="5157691" y="4014883"/>
                </a:cubicBezTo>
                <a:cubicBezTo>
                  <a:pt x="5267229" y="4195953"/>
                  <a:pt x="5440965" y="4286345"/>
                  <a:pt x="5679185" y="4286345"/>
                </a:cubicBezTo>
                <a:cubicBezTo>
                  <a:pt x="5917406" y="4286345"/>
                  <a:pt x="6076759" y="4203097"/>
                  <a:pt x="6186392" y="4036314"/>
                </a:cubicBezTo>
                <a:cubicBezTo>
                  <a:pt x="6276784" y="3907727"/>
                  <a:pt x="6322123" y="3741039"/>
                  <a:pt x="6322123" y="3536252"/>
                </a:cubicBezTo>
                <a:cubicBezTo>
                  <a:pt x="6322123" y="3360134"/>
                  <a:pt x="6288785" y="3212402"/>
                  <a:pt x="6222110" y="3093339"/>
                </a:cubicBezTo>
                <a:cubicBezTo>
                  <a:pt x="6117335" y="2893314"/>
                  <a:pt x="5933884" y="2793302"/>
                  <a:pt x="5672041" y="2793302"/>
                </a:cubicBezTo>
                <a:close/>
                <a:moveTo>
                  <a:pt x="1700213" y="900303"/>
                </a:moveTo>
                <a:cubicBezTo>
                  <a:pt x="1485900" y="900303"/>
                  <a:pt x="1322737" y="965835"/>
                  <a:pt x="1196531" y="1096709"/>
                </a:cubicBezTo>
                <a:cubicBezTo>
                  <a:pt x="1070324" y="1227773"/>
                  <a:pt x="1007174" y="1402747"/>
                  <a:pt x="1007174" y="1621727"/>
                </a:cubicBezTo>
                <a:lnTo>
                  <a:pt x="1007174" y="3586258"/>
                </a:lnTo>
                <a:cubicBezTo>
                  <a:pt x="1007174" y="3805333"/>
                  <a:pt x="1070229" y="3980402"/>
                  <a:pt x="1196531" y="4111276"/>
                </a:cubicBezTo>
                <a:cubicBezTo>
                  <a:pt x="1322642" y="4242340"/>
                  <a:pt x="1490567" y="4307681"/>
                  <a:pt x="1700213" y="4307681"/>
                </a:cubicBezTo>
                <a:cubicBezTo>
                  <a:pt x="1909858" y="4307681"/>
                  <a:pt x="2084737" y="4242245"/>
                  <a:pt x="2210943" y="4111276"/>
                </a:cubicBezTo>
                <a:cubicBezTo>
                  <a:pt x="2337054" y="3980307"/>
                  <a:pt x="2400300" y="3805333"/>
                  <a:pt x="2400300" y="3586258"/>
                </a:cubicBezTo>
                <a:lnTo>
                  <a:pt x="2400300" y="1621727"/>
                </a:lnTo>
                <a:cubicBezTo>
                  <a:pt x="2400300" y="1402747"/>
                  <a:pt x="2337149" y="1227677"/>
                  <a:pt x="2210943" y="1096709"/>
                </a:cubicBezTo>
                <a:cubicBezTo>
                  <a:pt x="2084737" y="965740"/>
                  <a:pt x="1914525" y="900303"/>
                  <a:pt x="1700213" y="900303"/>
                </a:cubicBezTo>
                <a:close/>
                <a:moveTo>
                  <a:pt x="5664898" y="864584"/>
                </a:moveTo>
                <a:cubicBezTo>
                  <a:pt x="5550598" y="864584"/>
                  <a:pt x="5446966" y="892016"/>
                  <a:pt x="5354192" y="946690"/>
                </a:cubicBezTo>
                <a:cubicBezTo>
                  <a:pt x="5261324" y="1001459"/>
                  <a:pt x="5191029" y="1078897"/>
                  <a:pt x="5143499" y="1178909"/>
                </a:cubicBezTo>
                <a:cubicBezTo>
                  <a:pt x="5095874" y="1274255"/>
                  <a:pt x="5072062" y="1374267"/>
                  <a:pt x="5072062" y="1478947"/>
                </a:cubicBezTo>
                <a:lnTo>
                  <a:pt x="5071966" y="1478852"/>
                </a:lnTo>
                <a:cubicBezTo>
                  <a:pt x="5071966" y="1617059"/>
                  <a:pt x="5102923" y="1740789"/>
                  <a:pt x="5164835" y="1850327"/>
                </a:cubicBezTo>
                <a:cubicBezTo>
                  <a:pt x="5274373" y="2021777"/>
                  <a:pt x="5443441" y="2107502"/>
                  <a:pt x="5672041" y="2107502"/>
                </a:cubicBezTo>
                <a:cubicBezTo>
                  <a:pt x="5900641" y="2107502"/>
                  <a:pt x="6074473" y="2021777"/>
                  <a:pt x="6193535" y="1850327"/>
                </a:cubicBezTo>
                <a:cubicBezTo>
                  <a:pt x="6255352" y="1745647"/>
                  <a:pt x="6286404" y="1619345"/>
                  <a:pt x="6286404" y="1471708"/>
                </a:cubicBezTo>
                <a:cubicBezTo>
                  <a:pt x="6286404" y="1367028"/>
                  <a:pt x="6262496" y="1267016"/>
                  <a:pt x="6214967" y="1171670"/>
                </a:cubicBezTo>
                <a:cubicBezTo>
                  <a:pt x="6167342" y="1076420"/>
                  <a:pt x="6095904" y="1001459"/>
                  <a:pt x="6000654" y="946690"/>
                </a:cubicBezTo>
                <a:cubicBezTo>
                  <a:pt x="5905309" y="892016"/>
                  <a:pt x="5793485" y="864584"/>
                  <a:pt x="5664898" y="864584"/>
                </a:cubicBezTo>
                <a:close/>
                <a:moveTo>
                  <a:pt x="1700213" y="35814"/>
                </a:moveTo>
                <a:cubicBezTo>
                  <a:pt x="2224183" y="35814"/>
                  <a:pt x="2639568" y="181166"/>
                  <a:pt x="2946749" y="471583"/>
                </a:cubicBezTo>
                <a:cubicBezTo>
                  <a:pt x="3253931" y="762095"/>
                  <a:pt x="3407569" y="1155002"/>
                  <a:pt x="3407569" y="1650302"/>
                </a:cubicBezTo>
                <a:lnTo>
                  <a:pt x="3407569" y="3536252"/>
                </a:lnTo>
                <a:cubicBezTo>
                  <a:pt x="3407569" y="4041077"/>
                  <a:pt x="3254026" y="4439984"/>
                  <a:pt x="2946749" y="4732782"/>
                </a:cubicBezTo>
                <a:cubicBezTo>
                  <a:pt x="2639568" y="5025676"/>
                  <a:pt x="2223992" y="5172075"/>
                  <a:pt x="1700213" y="5172075"/>
                </a:cubicBezTo>
                <a:cubicBezTo>
                  <a:pt x="1176433" y="5172075"/>
                  <a:pt x="761905" y="5025581"/>
                  <a:pt x="457200" y="4732782"/>
                </a:cubicBezTo>
                <a:lnTo>
                  <a:pt x="457200" y="4732878"/>
                </a:lnTo>
                <a:cubicBezTo>
                  <a:pt x="152400" y="4439888"/>
                  <a:pt x="0" y="4041077"/>
                  <a:pt x="0" y="3536252"/>
                </a:cubicBezTo>
                <a:lnTo>
                  <a:pt x="0" y="1650302"/>
                </a:lnTo>
                <a:cubicBezTo>
                  <a:pt x="0" y="1155002"/>
                  <a:pt x="152400" y="762095"/>
                  <a:pt x="457200" y="471583"/>
                </a:cubicBezTo>
                <a:cubicBezTo>
                  <a:pt x="761905" y="181166"/>
                  <a:pt x="1176242" y="35814"/>
                  <a:pt x="1700213" y="35814"/>
                </a:cubicBezTo>
                <a:close/>
                <a:moveTo>
                  <a:pt x="5679185" y="0"/>
                </a:moveTo>
                <a:cubicBezTo>
                  <a:pt x="5960173" y="0"/>
                  <a:pt x="6226777" y="52483"/>
                  <a:pt x="6450710" y="157163"/>
                </a:cubicBezTo>
                <a:cubicBezTo>
                  <a:pt x="6674548" y="261938"/>
                  <a:pt x="6855427" y="404813"/>
                  <a:pt x="6993635" y="585788"/>
                </a:cubicBezTo>
                <a:cubicBezTo>
                  <a:pt x="7184040" y="833438"/>
                  <a:pt x="7279385" y="1119188"/>
                  <a:pt x="7279385" y="1443038"/>
                </a:cubicBezTo>
                <a:cubicBezTo>
                  <a:pt x="7279385" y="1690688"/>
                  <a:pt x="7217473" y="1912144"/>
                  <a:pt x="7093648" y="2107406"/>
                </a:cubicBezTo>
                <a:cubicBezTo>
                  <a:pt x="7012590" y="2231327"/>
                  <a:pt x="6915054" y="2336006"/>
                  <a:pt x="6800754" y="2421731"/>
                </a:cubicBezTo>
                <a:cubicBezTo>
                  <a:pt x="6781704" y="2440781"/>
                  <a:pt x="6781704" y="2457450"/>
                  <a:pt x="6800754" y="2471738"/>
                </a:cubicBezTo>
                <a:cubicBezTo>
                  <a:pt x="6957917" y="2571750"/>
                  <a:pt x="7081742" y="2712244"/>
                  <a:pt x="7172229" y="2893219"/>
                </a:cubicBezTo>
                <a:cubicBezTo>
                  <a:pt x="7281767" y="3112294"/>
                  <a:pt x="7336535" y="3357563"/>
                  <a:pt x="7336535" y="3629025"/>
                </a:cubicBezTo>
                <a:lnTo>
                  <a:pt x="7336535" y="3629120"/>
                </a:lnTo>
                <a:cubicBezTo>
                  <a:pt x="7336535" y="3914870"/>
                  <a:pt x="7276909" y="4160234"/>
                  <a:pt x="7157942" y="4364927"/>
                </a:cubicBezTo>
                <a:cubicBezTo>
                  <a:pt x="7034021" y="4607814"/>
                  <a:pt x="6844759" y="4799553"/>
                  <a:pt x="6590061" y="4940046"/>
                </a:cubicBezTo>
                <a:cubicBezTo>
                  <a:pt x="6335267" y="5080540"/>
                  <a:pt x="6031610" y="5150739"/>
                  <a:pt x="5679281" y="5150739"/>
                </a:cubicBezTo>
                <a:cubicBezTo>
                  <a:pt x="5345906" y="5150739"/>
                  <a:pt x="5045868" y="5082921"/>
                  <a:pt x="4779168" y="4947095"/>
                </a:cubicBezTo>
                <a:cubicBezTo>
                  <a:pt x="4512373" y="4811363"/>
                  <a:pt x="4312348" y="4614863"/>
                  <a:pt x="4179093" y="4357688"/>
                </a:cubicBezTo>
                <a:cubicBezTo>
                  <a:pt x="4064793" y="4133850"/>
                  <a:pt x="4007643" y="3888677"/>
                  <a:pt x="4007643" y="3621881"/>
                </a:cubicBezTo>
                <a:cubicBezTo>
                  <a:pt x="4007643" y="3355086"/>
                  <a:pt x="4062316" y="3114675"/>
                  <a:pt x="4171949" y="2886075"/>
                </a:cubicBezTo>
                <a:cubicBezTo>
                  <a:pt x="4252912" y="2719388"/>
                  <a:pt x="4371974" y="2583656"/>
                  <a:pt x="4529137" y="2478881"/>
                </a:cubicBezTo>
                <a:cubicBezTo>
                  <a:pt x="4548091" y="2464594"/>
                  <a:pt x="4548091" y="2447925"/>
                  <a:pt x="4529137" y="2428875"/>
                </a:cubicBezTo>
                <a:cubicBezTo>
                  <a:pt x="4414837" y="2343150"/>
                  <a:pt x="4317206" y="2228851"/>
                  <a:pt x="4236243" y="2085975"/>
                </a:cubicBezTo>
                <a:cubicBezTo>
                  <a:pt x="4126610" y="1895570"/>
                  <a:pt x="4071937" y="1681258"/>
                  <a:pt x="4071937" y="1443038"/>
                </a:cubicBezTo>
                <a:cubicBezTo>
                  <a:pt x="4071937" y="1104900"/>
                  <a:pt x="4167187" y="819150"/>
                  <a:pt x="4357687" y="585788"/>
                </a:cubicBezTo>
                <a:cubicBezTo>
                  <a:pt x="4495799" y="400050"/>
                  <a:pt x="4680298" y="256032"/>
                  <a:pt x="4911280" y="153543"/>
                </a:cubicBezTo>
                <a:cubicBezTo>
                  <a:pt x="5142261" y="51149"/>
                  <a:pt x="5398198" y="0"/>
                  <a:pt x="567918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0E24A53-24FA-DA4D-6E75-3D2041F4EBD1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4E92E9E3-7348-02A9-1C68-6C81F278D4A4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12669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08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506B51-0EB3-121B-6AFD-B8CD9F18A2B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E58F48-C834-D732-FA66-236DD15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55068-5520-E32F-1D81-2460D72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92D6B54D-F619-B81F-111C-9349157BDFE8}"/>
              </a:ext>
            </a:extLst>
          </p:cNvPr>
          <p:cNvSpPr>
            <a:spLocks noGrp="1" noChangeAspect="1"/>
          </p:cNvSpPr>
          <p:nvPr>
            <p:ph type="pic" sz="quarter" idx="15"/>
            <p:custDataLst>
              <p:tags r:id="rId2"/>
            </p:custDataLst>
          </p:nvPr>
        </p:nvSpPr>
        <p:spPr>
          <a:xfrm>
            <a:off x="4336066" y="938247"/>
            <a:ext cx="7135936" cy="5030658"/>
          </a:xfrm>
          <a:custGeom>
            <a:avLst/>
            <a:gdLst>
              <a:gd name="csX0" fmla="*/ 5672041 w 7336535"/>
              <a:gd name="csY0" fmla="*/ 2793302 h 5172075"/>
              <a:gd name="csX1" fmla="*/ 5143404 w 7336535"/>
              <a:gd name="csY1" fmla="*/ 3086195 h 5172075"/>
              <a:gd name="csX2" fmla="*/ 5036248 w 7336535"/>
              <a:gd name="csY2" fmla="*/ 3550539 h 5172075"/>
              <a:gd name="csX3" fmla="*/ 5157691 w 7336535"/>
              <a:gd name="csY3" fmla="*/ 4014883 h 5172075"/>
              <a:gd name="csX4" fmla="*/ 5679185 w 7336535"/>
              <a:gd name="csY4" fmla="*/ 4286345 h 5172075"/>
              <a:gd name="csX5" fmla="*/ 6186392 w 7336535"/>
              <a:gd name="csY5" fmla="*/ 4036314 h 5172075"/>
              <a:gd name="csX6" fmla="*/ 6322123 w 7336535"/>
              <a:gd name="csY6" fmla="*/ 3536252 h 5172075"/>
              <a:gd name="csX7" fmla="*/ 6222110 w 7336535"/>
              <a:gd name="csY7" fmla="*/ 3093339 h 5172075"/>
              <a:gd name="csX8" fmla="*/ 5672041 w 7336535"/>
              <a:gd name="csY8" fmla="*/ 2793302 h 5172075"/>
              <a:gd name="csX9" fmla="*/ 1700213 w 7336535"/>
              <a:gd name="csY9" fmla="*/ 900303 h 5172075"/>
              <a:gd name="csX10" fmla="*/ 1196531 w 7336535"/>
              <a:gd name="csY10" fmla="*/ 1096709 h 5172075"/>
              <a:gd name="csX11" fmla="*/ 1007174 w 7336535"/>
              <a:gd name="csY11" fmla="*/ 1621727 h 5172075"/>
              <a:gd name="csX12" fmla="*/ 1007174 w 7336535"/>
              <a:gd name="csY12" fmla="*/ 3586258 h 5172075"/>
              <a:gd name="csX13" fmla="*/ 1196531 w 7336535"/>
              <a:gd name="csY13" fmla="*/ 4111276 h 5172075"/>
              <a:gd name="csX14" fmla="*/ 1700213 w 7336535"/>
              <a:gd name="csY14" fmla="*/ 4307681 h 5172075"/>
              <a:gd name="csX15" fmla="*/ 2210943 w 7336535"/>
              <a:gd name="csY15" fmla="*/ 4111276 h 5172075"/>
              <a:gd name="csX16" fmla="*/ 2400300 w 7336535"/>
              <a:gd name="csY16" fmla="*/ 3586258 h 5172075"/>
              <a:gd name="csX17" fmla="*/ 2400300 w 7336535"/>
              <a:gd name="csY17" fmla="*/ 1621727 h 5172075"/>
              <a:gd name="csX18" fmla="*/ 2210943 w 7336535"/>
              <a:gd name="csY18" fmla="*/ 1096709 h 5172075"/>
              <a:gd name="csX19" fmla="*/ 1700213 w 7336535"/>
              <a:gd name="csY19" fmla="*/ 900303 h 5172075"/>
              <a:gd name="csX20" fmla="*/ 5664898 w 7336535"/>
              <a:gd name="csY20" fmla="*/ 864584 h 5172075"/>
              <a:gd name="csX21" fmla="*/ 5354192 w 7336535"/>
              <a:gd name="csY21" fmla="*/ 946690 h 5172075"/>
              <a:gd name="csX22" fmla="*/ 5143499 w 7336535"/>
              <a:gd name="csY22" fmla="*/ 1178909 h 5172075"/>
              <a:gd name="csX23" fmla="*/ 5072062 w 7336535"/>
              <a:gd name="csY23" fmla="*/ 1478947 h 5172075"/>
              <a:gd name="csX24" fmla="*/ 5071966 w 7336535"/>
              <a:gd name="csY24" fmla="*/ 1478852 h 5172075"/>
              <a:gd name="csX25" fmla="*/ 5164835 w 7336535"/>
              <a:gd name="csY25" fmla="*/ 1850327 h 5172075"/>
              <a:gd name="csX26" fmla="*/ 5672041 w 7336535"/>
              <a:gd name="csY26" fmla="*/ 2107502 h 5172075"/>
              <a:gd name="csX27" fmla="*/ 6193535 w 7336535"/>
              <a:gd name="csY27" fmla="*/ 1850327 h 5172075"/>
              <a:gd name="csX28" fmla="*/ 6286404 w 7336535"/>
              <a:gd name="csY28" fmla="*/ 1471708 h 5172075"/>
              <a:gd name="csX29" fmla="*/ 6214967 w 7336535"/>
              <a:gd name="csY29" fmla="*/ 1171670 h 5172075"/>
              <a:gd name="csX30" fmla="*/ 6000654 w 7336535"/>
              <a:gd name="csY30" fmla="*/ 946690 h 5172075"/>
              <a:gd name="csX31" fmla="*/ 5664898 w 7336535"/>
              <a:gd name="csY31" fmla="*/ 864584 h 5172075"/>
              <a:gd name="csX32" fmla="*/ 1700213 w 7336535"/>
              <a:gd name="csY32" fmla="*/ 35814 h 5172075"/>
              <a:gd name="csX33" fmla="*/ 2946749 w 7336535"/>
              <a:gd name="csY33" fmla="*/ 471583 h 5172075"/>
              <a:gd name="csX34" fmla="*/ 3407569 w 7336535"/>
              <a:gd name="csY34" fmla="*/ 1650302 h 5172075"/>
              <a:gd name="csX35" fmla="*/ 3407569 w 7336535"/>
              <a:gd name="csY35" fmla="*/ 3536252 h 5172075"/>
              <a:gd name="csX36" fmla="*/ 2946749 w 7336535"/>
              <a:gd name="csY36" fmla="*/ 4732782 h 5172075"/>
              <a:gd name="csX37" fmla="*/ 1700213 w 7336535"/>
              <a:gd name="csY37" fmla="*/ 5172075 h 5172075"/>
              <a:gd name="csX38" fmla="*/ 457200 w 7336535"/>
              <a:gd name="csY38" fmla="*/ 4732782 h 5172075"/>
              <a:gd name="csX39" fmla="*/ 457200 w 7336535"/>
              <a:gd name="csY39" fmla="*/ 4732878 h 5172075"/>
              <a:gd name="csX40" fmla="*/ 0 w 7336535"/>
              <a:gd name="csY40" fmla="*/ 3536252 h 5172075"/>
              <a:gd name="csX41" fmla="*/ 0 w 7336535"/>
              <a:gd name="csY41" fmla="*/ 1650302 h 5172075"/>
              <a:gd name="csX42" fmla="*/ 457200 w 7336535"/>
              <a:gd name="csY42" fmla="*/ 471583 h 5172075"/>
              <a:gd name="csX43" fmla="*/ 1700213 w 7336535"/>
              <a:gd name="csY43" fmla="*/ 35814 h 5172075"/>
              <a:gd name="csX44" fmla="*/ 5679185 w 7336535"/>
              <a:gd name="csY44" fmla="*/ 0 h 5172075"/>
              <a:gd name="csX45" fmla="*/ 6450710 w 7336535"/>
              <a:gd name="csY45" fmla="*/ 157163 h 5172075"/>
              <a:gd name="csX46" fmla="*/ 6993635 w 7336535"/>
              <a:gd name="csY46" fmla="*/ 585788 h 5172075"/>
              <a:gd name="csX47" fmla="*/ 7279385 w 7336535"/>
              <a:gd name="csY47" fmla="*/ 1443038 h 5172075"/>
              <a:gd name="csX48" fmla="*/ 7093648 w 7336535"/>
              <a:gd name="csY48" fmla="*/ 2107406 h 5172075"/>
              <a:gd name="csX49" fmla="*/ 6800754 w 7336535"/>
              <a:gd name="csY49" fmla="*/ 2421731 h 5172075"/>
              <a:gd name="csX50" fmla="*/ 6800754 w 7336535"/>
              <a:gd name="csY50" fmla="*/ 2471738 h 5172075"/>
              <a:gd name="csX51" fmla="*/ 7172229 w 7336535"/>
              <a:gd name="csY51" fmla="*/ 2893219 h 5172075"/>
              <a:gd name="csX52" fmla="*/ 7336535 w 7336535"/>
              <a:gd name="csY52" fmla="*/ 3629025 h 5172075"/>
              <a:gd name="csX53" fmla="*/ 7336535 w 7336535"/>
              <a:gd name="csY53" fmla="*/ 3629120 h 5172075"/>
              <a:gd name="csX54" fmla="*/ 7157942 w 7336535"/>
              <a:gd name="csY54" fmla="*/ 4364927 h 5172075"/>
              <a:gd name="csX55" fmla="*/ 6590061 w 7336535"/>
              <a:gd name="csY55" fmla="*/ 4940046 h 5172075"/>
              <a:gd name="csX56" fmla="*/ 5679281 w 7336535"/>
              <a:gd name="csY56" fmla="*/ 5150739 h 5172075"/>
              <a:gd name="csX57" fmla="*/ 4779168 w 7336535"/>
              <a:gd name="csY57" fmla="*/ 4947095 h 5172075"/>
              <a:gd name="csX58" fmla="*/ 4179093 w 7336535"/>
              <a:gd name="csY58" fmla="*/ 4357688 h 5172075"/>
              <a:gd name="csX59" fmla="*/ 4007643 w 7336535"/>
              <a:gd name="csY59" fmla="*/ 3621881 h 5172075"/>
              <a:gd name="csX60" fmla="*/ 4171949 w 7336535"/>
              <a:gd name="csY60" fmla="*/ 2886075 h 5172075"/>
              <a:gd name="csX61" fmla="*/ 4529137 w 7336535"/>
              <a:gd name="csY61" fmla="*/ 2478881 h 5172075"/>
              <a:gd name="csX62" fmla="*/ 4529137 w 7336535"/>
              <a:gd name="csY62" fmla="*/ 2428875 h 5172075"/>
              <a:gd name="csX63" fmla="*/ 4236243 w 7336535"/>
              <a:gd name="csY63" fmla="*/ 2085975 h 5172075"/>
              <a:gd name="csX64" fmla="*/ 4071937 w 7336535"/>
              <a:gd name="csY64" fmla="*/ 1443038 h 5172075"/>
              <a:gd name="csX65" fmla="*/ 4357687 w 7336535"/>
              <a:gd name="csY65" fmla="*/ 585788 h 5172075"/>
              <a:gd name="csX66" fmla="*/ 4911280 w 7336535"/>
              <a:gd name="csY66" fmla="*/ 153543 h 5172075"/>
              <a:gd name="csX67" fmla="*/ 5679185 w 7336535"/>
              <a:gd name="csY67" fmla="*/ 0 h 51720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</a:cxnLst>
            <a:rect l="l" t="t" r="r" b="b"/>
            <a:pathLst>
              <a:path w="7336535" h="5172075">
                <a:moveTo>
                  <a:pt x="5672041" y="2793302"/>
                </a:moveTo>
                <a:cubicBezTo>
                  <a:pt x="5424391" y="2793302"/>
                  <a:pt x="5248084" y="2890933"/>
                  <a:pt x="5143404" y="3086195"/>
                </a:cubicBezTo>
                <a:cubicBezTo>
                  <a:pt x="5071966" y="3205258"/>
                  <a:pt x="5036248" y="3360134"/>
                  <a:pt x="5036248" y="3550539"/>
                </a:cubicBezTo>
                <a:cubicBezTo>
                  <a:pt x="5036248" y="3740944"/>
                  <a:pt x="5076634" y="3891058"/>
                  <a:pt x="5157691" y="4014883"/>
                </a:cubicBezTo>
                <a:cubicBezTo>
                  <a:pt x="5267229" y="4195953"/>
                  <a:pt x="5440965" y="4286345"/>
                  <a:pt x="5679185" y="4286345"/>
                </a:cubicBezTo>
                <a:cubicBezTo>
                  <a:pt x="5917406" y="4286345"/>
                  <a:pt x="6076759" y="4203097"/>
                  <a:pt x="6186392" y="4036314"/>
                </a:cubicBezTo>
                <a:cubicBezTo>
                  <a:pt x="6276784" y="3907727"/>
                  <a:pt x="6322123" y="3741039"/>
                  <a:pt x="6322123" y="3536252"/>
                </a:cubicBezTo>
                <a:cubicBezTo>
                  <a:pt x="6322123" y="3360134"/>
                  <a:pt x="6288785" y="3212402"/>
                  <a:pt x="6222110" y="3093339"/>
                </a:cubicBezTo>
                <a:cubicBezTo>
                  <a:pt x="6117335" y="2893314"/>
                  <a:pt x="5933884" y="2793302"/>
                  <a:pt x="5672041" y="2793302"/>
                </a:cubicBezTo>
                <a:close/>
                <a:moveTo>
                  <a:pt x="1700213" y="900303"/>
                </a:moveTo>
                <a:cubicBezTo>
                  <a:pt x="1485900" y="900303"/>
                  <a:pt x="1322737" y="965835"/>
                  <a:pt x="1196531" y="1096709"/>
                </a:cubicBezTo>
                <a:cubicBezTo>
                  <a:pt x="1070324" y="1227773"/>
                  <a:pt x="1007174" y="1402747"/>
                  <a:pt x="1007174" y="1621727"/>
                </a:cubicBezTo>
                <a:lnTo>
                  <a:pt x="1007174" y="3586258"/>
                </a:lnTo>
                <a:cubicBezTo>
                  <a:pt x="1007174" y="3805333"/>
                  <a:pt x="1070229" y="3980402"/>
                  <a:pt x="1196531" y="4111276"/>
                </a:cubicBezTo>
                <a:cubicBezTo>
                  <a:pt x="1322642" y="4242340"/>
                  <a:pt x="1490567" y="4307681"/>
                  <a:pt x="1700213" y="4307681"/>
                </a:cubicBezTo>
                <a:cubicBezTo>
                  <a:pt x="1909858" y="4307681"/>
                  <a:pt x="2084737" y="4242245"/>
                  <a:pt x="2210943" y="4111276"/>
                </a:cubicBezTo>
                <a:cubicBezTo>
                  <a:pt x="2337054" y="3980307"/>
                  <a:pt x="2400300" y="3805333"/>
                  <a:pt x="2400300" y="3586258"/>
                </a:cubicBezTo>
                <a:lnTo>
                  <a:pt x="2400300" y="1621727"/>
                </a:lnTo>
                <a:cubicBezTo>
                  <a:pt x="2400300" y="1402747"/>
                  <a:pt x="2337149" y="1227677"/>
                  <a:pt x="2210943" y="1096709"/>
                </a:cubicBezTo>
                <a:cubicBezTo>
                  <a:pt x="2084737" y="965740"/>
                  <a:pt x="1914525" y="900303"/>
                  <a:pt x="1700213" y="900303"/>
                </a:cubicBezTo>
                <a:close/>
                <a:moveTo>
                  <a:pt x="5664898" y="864584"/>
                </a:moveTo>
                <a:cubicBezTo>
                  <a:pt x="5550598" y="864584"/>
                  <a:pt x="5446966" y="892016"/>
                  <a:pt x="5354192" y="946690"/>
                </a:cubicBezTo>
                <a:cubicBezTo>
                  <a:pt x="5261324" y="1001459"/>
                  <a:pt x="5191029" y="1078897"/>
                  <a:pt x="5143499" y="1178909"/>
                </a:cubicBezTo>
                <a:cubicBezTo>
                  <a:pt x="5095874" y="1274255"/>
                  <a:pt x="5072062" y="1374267"/>
                  <a:pt x="5072062" y="1478947"/>
                </a:cubicBezTo>
                <a:lnTo>
                  <a:pt x="5071966" y="1478852"/>
                </a:lnTo>
                <a:cubicBezTo>
                  <a:pt x="5071966" y="1617059"/>
                  <a:pt x="5102923" y="1740789"/>
                  <a:pt x="5164835" y="1850327"/>
                </a:cubicBezTo>
                <a:cubicBezTo>
                  <a:pt x="5274373" y="2021777"/>
                  <a:pt x="5443441" y="2107502"/>
                  <a:pt x="5672041" y="2107502"/>
                </a:cubicBezTo>
                <a:cubicBezTo>
                  <a:pt x="5900641" y="2107502"/>
                  <a:pt x="6074473" y="2021777"/>
                  <a:pt x="6193535" y="1850327"/>
                </a:cubicBezTo>
                <a:cubicBezTo>
                  <a:pt x="6255352" y="1745647"/>
                  <a:pt x="6286404" y="1619345"/>
                  <a:pt x="6286404" y="1471708"/>
                </a:cubicBezTo>
                <a:cubicBezTo>
                  <a:pt x="6286404" y="1367028"/>
                  <a:pt x="6262496" y="1267016"/>
                  <a:pt x="6214967" y="1171670"/>
                </a:cubicBezTo>
                <a:cubicBezTo>
                  <a:pt x="6167342" y="1076420"/>
                  <a:pt x="6095904" y="1001459"/>
                  <a:pt x="6000654" y="946690"/>
                </a:cubicBezTo>
                <a:cubicBezTo>
                  <a:pt x="5905309" y="892016"/>
                  <a:pt x="5793485" y="864584"/>
                  <a:pt x="5664898" y="864584"/>
                </a:cubicBezTo>
                <a:close/>
                <a:moveTo>
                  <a:pt x="1700213" y="35814"/>
                </a:moveTo>
                <a:cubicBezTo>
                  <a:pt x="2224183" y="35814"/>
                  <a:pt x="2639568" y="181166"/>
                  <a:pt x="2946749" y="471583"/>
                </a:cubicBezTo>
                <a:cubicBezTo>
                  <a:pt x="3253931" y="762095"/>
                  <a:pt x="3407569" y="1155002"/>
                  <a:pt x="3407569" y="1650302"/>
                </a:cubicBezTo>
                <a:lnTo>
                  <a:pt x="3407569" y="3536252"/>
                </a:lnTo>
                <a:cubicBezTo>
                  <a:pt x="3407569" y="4041077"/>
                  <a:pt x="3254026" y="4439984"/>
                  <a:pt x="2946749" y="4732782"/>
                </a:cubicBezTo>
                <a:cubicBezTo>
                  <a:pt x="2639568" y="5025676"/>
                  <a:pt x="2223992" y="5172075"/>
                  <a:pt x="1700213" y="5172075"/>
                </a:cubicBezTo>
                <a:cubicBezTo>
                  <a:pt x="1176433" y="5172075"/>
                  <a:pt x="761905" y="5025581"/>
                  <a:pt x="457200" y="4732782"/>
                </a:cubicBezTo>
                <a:lnTo>
                  <a:pt x="457200" y="4732878"/>
                </a:lnTo>
                <a:cubicBezTo>
                  <a:pt x="152400" y="4439888"/>
                  <a:pt x="0" y="4041077"/>
                  <a:pt x="0" y="3536252"/>
                </a:cubicBezTo>
                <a:lnTo>
                  <a:pt x="0" y="1650302"/>
                </a:lnTo>
                <a:cubicBezTo>
                  <a:pt x="0" y="1155002"/>
                  <a:pt x="152400" y="762095"/>
                  <a:pt x="457200" y="471583"/>
                </a:cubicBezTo>
                <a:cubicBezTo>
                  <a:pt x="761905" y="181166"/>
                  <a:pt x="1176242" y="35814"/>
                  <a:pt x="1700213" y="35814"/>
                </a:cubicBezTo>
                <a:close/>
                <a:moveTo>
                  <a:pt x="5679185" y="0"/>
                </a:moveTo>
                <a:cubicBezTo>
                  <a:pt x="5960173" y="0"/>
                  <a:pt x="6226777" y="52483"/>
                  <a:pt x="6450710" y="157163"/>
                </a:cubicBezTo>
                <a:cubicBezTo>
                  <a:pt x="6674548" y="261938"/>
                  <a:pt x="6855427" y="404813"/>
                  <a:pt x="6993635" y="585788"/>
                </a:cubicBezTo>
                <a:cubicBezTo>
                  <a:pt x="7184040" y="833438"/>
                  <a:pt x="7279385" y="1119188"/>
                  <a:pt x="7279385" y="1443038"/>
                </a:cubicBezTo>
                <a:cubicBezTo>
                  <a:pt x="7279385" y="1690688"/>
                  <a:pt x="7217473" y="1912144"/>
                  <a:pt x="7093648" y="2107406"/>
                </a:cubicBezTo>
                <a:cubicBezTo>
                  <a:pt x="7012590" y="2231327"/>
                  <a:pt x="6915054" y="2336006"/>
                  <a:pt x="6800754" y="2421731"/>
                </a:cubicBezTo>
                <a:cubicBezTo>
                  <a:pt x="6781704" y="2440781"/>
                  <a:pt x="6781704" y="2457450"/>
                  <a:pt x="6800754" y="2471738"/>
                </a:cubicBezTo>
                <a:cubicBezTo>
                  <a:pt x="6957917" y="2571750"/>
                  <a:pt x="7081742" y="2712244"/>
                  <a:pt x="7172229" y="2893219"/>
                </a:cubicBezTo>
                <a:cubicBezTo>
                  <a:pt x="7281767" y="3112294"/>
                  <a:pt x="7336535" y="3357563"/>
                  <a:pt x="7336535" y="3629025"/>
                </a:cubicBezTo>
                <a:lnTo>
                  <a:pt x="7336535" y="3629120"/>
                </a:lnTo>
                <a:cubicBezTo>
                  <a:pt x="7336535" y="3914870"/>
                  <a:pt x="7276909" y="4160234"/>
                  <a:pt x="7157942" y="4364927"/>
                </a:cubicBezTo>
                <a:cubicBezTo>
                  <a:pt x="7034021" y="4607814"/>
                  <a:pt x="6844759" y="4799553"/>
                  <a:pt x="6590061" y="4940046"/>
                </a:cubicBezTo>
                <a:cubicBezTo>
                  <a:pt x="6335267" y="5080540"/>
                  <a:pt x="6031610" y="5150739"/>
                  <a:pt x="5679281" y="5150739"/>
                </a:cubicBezTo>
                <a:cubicBezTo>
                  <a:pt x="5345906" y="5150739"/>
                  <a:pt x="5045868" y="5082921"/>
                  <a:pt x="4779168" y="4947095"/>
                </a:cubicBezTo>
                <a:cubicBezTo>
                  <a:pt x="4512373" y="4811363"/>
                  <a:pt x="4312348" y="4614863"/>
                  <a:pt x="4179093" y="4357688"/>
                </a:cubicBezTo>
                <a:cubicBezTo>
                  <a:pt x="4064793" y="4133850"/>
                  <a:pt x="4007643" y="3888677"/>
                  <a:pt x="4007643" y="3621881"/>
                </a:cubicBezTo>
                <a:cubicBezTo>
                  <a:pt x="4007643" y="3355086"/>
                  <a:pt x="4062316" y="3114675"/>
                  <a:pt x="4171949" y="2886075"/>
                </a:cubicBezTo>
                <a:cubicBezTo>
                  <a:pt x="4252912" y="2719388"/>
                  <a:pt x="4371974" y="2583656"/>
                  <a:pt x="4529137" y="2478881"/>
                </a:cubicBezTo>
                <a:cubicBezTo>
                  <a:pt x="4548091" y="2464594"/>
                  <a:pt x="4548091" y="2447925"/>
                  <a:pt x="4529137" y="2428875"/>
                </a:cubicBezTo>
                <a:cubicBezTo>
                  <a:pt x="4414837" y="2343150"/>
                  <a:pt x="4317206" y="2228851"/>
                  <a:pt x="4236243" y="2085975"/>
                </a:cubicBezTo>
                <a:cubicBezTo>
                  <a:pt x="4126610" y="1895570"/>
                  <a:pt x="4071937" y="1681258"/>
                  <a:pt x="4071937" y="1443038"/>
                </a:cubicBezTo>
                <a:cubicBezTo>
                  <a:pt x="4071937" y="1104900"/>
                  <a:pt x="4167187" y="819150"/>
                  <a:pt x="4357687" y="585788"/>
                </a:cubicBezTo>
                <a:cubicBezTo>
                  <a:pt x="4495799" y="400050"/>
                  <a:pt x="4680298" y="256032"/>
                  <a:pt x="4911280" y="153543"/>
                </a:cubicBezTo>
                <a:cubicBezTo>
                  <a:pt x="5142261" y="51149"/>
                  <a:pt x="5398198" y="0"/>
                  <a:pt x="5679185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EEF199A7-4CAD-F9DB-58A9-555C2D061D7A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arbakzent links">
            <a:extLst>
              <a:ext uri="{FF2B5EF4-FFF2-40B4-BE49-F238E27FC236}">
                <a16:creationId xmlns:a16="http://schemas.microsoft.com/office/drawing/2014/main" id="{118A8540-67A6-D163-2E73-8FE07EF89E87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0E24A53-24FA-DA4D-6E75-3D2041F4EBD1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98BDD6C-4408-A5BB-3EDF-5F2440FA99DE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35261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09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506B51-0EB3-121B-6AFD-B8CD9F18A2B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E58F48-C834-D732-FA66-236DD15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55068-5520-E32F-1D81-2460D72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3278A0ED-DD20-4877-CD70-7D2369DE0E17}"/>
              </a:ext>
            </a:extLst>
          </p:cNvPr>
          <p:cNvSpPr>
            <a:spLocks noGrp="1" noChangeAspect="1"/>
          </p:cNvSpPr>
          <p:nvPr>
            <p:ph type="pic" sz="quarter" idx="15"/>
            <p:custDataLst>
              <p:tags r:id="rId2"/>
            </p:custDataLst>
          </p:nvPr>
        </p:nvSpPr>
        <p:spPr>
          <a:xfrm>
            <a:off x="4387813" y="938247"/>
            <a:ext cx="7084188" cy="5033040"/>
          </a:xfrm>
          <a:custGeom>
            <a:avLst/>
            <a:gdLst>
              <a:gd name="csX0" fmla="*/ 5586317 w 7229475"/>
              <a:gd name="csY0" fmla="*/ 878680 h 5136261"/>
              <a:gd name="csX1" fmla="*/ 5043392 w 7229475"/>
              <a:gd name="csY1" fmla="*/ 1193005 h 5136261"/>
              <a:gd name="csX2" fmla="*/ 4936236 w 7229475"/>
              <a:gd name="csY2" fmla="*/ 1643062 h 5136261"/>
              <a:gd name="csX3" fmla="*/ 5057680 w 7229475"/>
              <a:gd name="csY3" fmla="*/ 2114549 h 5136261"/>
              <a:gd name="csX4" fmla="*/ 5579173 w 7229475"/>
              <a:gd name="csY4" fmla="*/ 2400299 h 5136261"/>
              <a:gd name="csX5" fmla="*/ 6114955 w 7229475"/>
              <a:gd name="csY5" fmla="*/ 2107405 h 5136261"/>
              <a:gd name="csX6" fmla="*/ 6222111 w 7229475"/>
              <a:gd name="csY6" fmla="*/ 1628775 h 5136261"/>
              <a:gd name="csX7" fmla="*/ 6129242 w 7229475"/>
              <a:gd name="csY7" fmla="*/ 1193005 h 5136261"/>
              <a:gd name="csX8" fmla="*/ 5586317 w 7229475"/>
              <a:gd name="csY8" fmla="*/ 878680 h 5136261"/>
              <a:gd name="csX9" fmla="*/ 1700214 w 7229475"/>
              <a:gd name="csY9" fmla="*/ 864584 h 5136261"/>
              <a:gd name="csX10" fmla="*/ 1196532 w 7229475"/>
              <a:gd name="csY10" fmla="*/ 1060990 h 5136261"/>
              <a:gd name="csX11" fmla="*/ 1007175 w 7229475"/>
              <a:gd name="csY11" fmla="*/ 1586008 h 5136261"/>
              <a:gd name="csX12" fmla="*/ 1007175 w 7229475"/>
              <a:gd name="csY12" fmla="*/ 3550539 h 5136261"/>
              <a:gd name="csX13" fmla="*/ 1196532 w 7229475"/>
              <a:gd name="csY13" fmla="*/ 4075557 h 5136261"/>
              <a:gd name="csX14" fmla="*/ 1700214 w 7229475"/>
              <a:gd name="csY14" fmla="*/ 4271963 h 5136261"/>
              <a:gd name="csX15" fmla="*/ 2210944 w 7229475"/>
              <a:gd name="csY15" fmla="*/ 4075557 h 5136261"/>
              <a:gd name="csX16" fmla="*/ 2400302 w 7229475"/>
              <a:gd name="csY16" fmla="*/ 3550539 h 5136261"/>
              <a:gd name="csX17" fmla="*/ 2400302 w 7229475"/>
              <a:gd name="csY17" fmla="*/ 1586008 h 5136261"/>
              <a:gd name="csX18" fmla="*/ 2210944 w 7229475"/>
              <a:gd name="csY18" fmla="*/ 1060990 h 5136261"/>
              <a:gd name="csX19" fmla="*/ 1700214 w 7229475"/>
              <a:gd name="csY19" fmla="*/ 864584 h 5136261"/>
              <a:gd name="csX20" fmla="*/ 5579269 w 7229475"/>
              <a:gd name="csY20" fmla="*/ 7238 h 5136261"/>
              <a:gd name="csX21" fmla="*/ 6525863 w 7229475"/>
              <a:gd name="csY21" fmla="*/ 260793 h 5136261"/>
              <a:gd name="csX22" fmla="*/ 7108031 w 7229475"/>
              <a:gd name="csY22" fmla="*/ 964501 h 5136261"/>
              <a:gd name="csX23" fmla="*/ 7229475 w 7229475"/>
              <a:gd name="csY23" fmla="*/ 1664588 h 5136261"/>
              <a:gd name="csX24" fmla="*/ 7229380 w 7229475"/>
              <a:gd name="csY24" fmla="*/ 1664493 h 5136261"/>
              <a:gd name="csX25" fmla="*/ 7229380 w 7229475"/>
              <a:gd name="csY25" fmla="*/ 3814762 h 5136261"/>
              <a:gd name="csX26" fmla="*/ 7029355 w 7229475"/>
              <a:gd name="csY26" fmla="*/ 4496942 h 5136261"/>
              <a:gd name="csX27" fmla="*/ 6464998 w 7229475"/>
              <a:gd name="csY27" fmla="*/ 4954142 h 5136261"/>
              <a:gd name="csX28" fmla="*/ 5629180 w 7229475"/>
              <a:gd name="csY28" fmla="*/ 5114924 h 5136261"/>
              <a:gd name="csX29" fmla="*/ 4807648 w 7229475"/>
              <a:gd name="csY29" fmla="*/ 4954142 h 5136261"/>
              <a:gd name="csX30" fmla="*/ 4250436 w 7229475"/>
              <a:gd name="csY30" fmla="*/ 4504086 h 5136261"/>
              <a:gd name="csX31" fmla="*/ 4050411 w 7229475"/>
              <a:gd name="csY31" fmla="*/ 3836193 h 5136261"/>
              <a:gd name="csX32" fmla="*/ 4050411 w 7229475"/>
              <a:gd name="csY32" fmla="*/ 3636168 h 5136261"/>
              <a:gd name="csX33" fmla="*/ 4075366 w 7229475"/>
              <a:gd name="csY33" fmla="*/ 3575398 h 5136261"/>
              <a:gd name="csX34" fmla="*/ 4136136 w 7229475"/>
              <a:gd name="csY34" fmla="*/ 3550443 h 5136261"/>
              <a:gd name="csX35" fmla="*/ 4971955 w 7229475"/>
              <a:gd name="csY35" fmla="*/ 3550443 h 5136261"/>
              <a:gd name="csX36" fmla="*/ 5032724 w 7229475"/>
              <a:gd name="csY36" fmla="*/ 3575398 h 5136261"/>
              <a:gd name="csX37" fmla="*/ 5057680 w 7229475"/>
              <a:gd name="csY37" fmla="*/ 3636168 h 5136261"/>
              <a:gd name="csX38" fmla="*/ 5057680 w 7229475"/>
              <a:gd name="csY38" fmla="*/ 3700462 h 5136261"/>
              <a:gd name="csX39" fmla="*/ 5218462 w 7229475"/>
              <a:gd name="csY39" fmla="*/ 4093368 h 5136261"/>
              <a:gd name="csX40" fmla="*/ 5629180 w 7229475"/>
              <a:gd name="csY40" fmla="*/ 4250531 h 5136261"/>
              <a:gd name="csX41" fmla="*/ 6057805 w 7229475"/>
              <a:gd name="csY41" fmla="*/ 4089748 h 5136261"/>
              <a:gd name="csX42" fmla="*/ 6222111 w 7229475"/>
              <a:gd name="csY42" fmla="*/ 3679030 h 5136261"/>
              <a:gd name="csX43" fmla="*/ 6222111 w 7229475"/>
              <a:gd name="csY43" fmla="*/ 3014662 h 5136261"/>
              <a:gd name="csX44" fmla="*/ 6207823 w 7229475"/>
              <a:gd name="csY44" fmla="*/ 2986087 h 5136261"/>
              <a:gd name="csX45" fmla="*/ 6179248 w 7229475"/>
              <a:gd name="csY45" fmla="*/ 2993230 h 5136261"/>
              <a:gd name="csX46" fmla="*/ 5407723 w 7229475"/>
              <a:gd name="csY46" fmla="*/ 3243262 h 5136261"/>
              <a:gd name="csX47" fmla="*/ 4639818 w 7229475"/>
              <a:gd name="csY47" fmla="*/ 3046856 h 5136261"/>
              <a:gd name="csX48" fmla="*/ 4107561 w 7229475"/>
              <a:gd name="csY48" fmla="*/ 2478976 h 5136261"/>
              <a:gd name="csX49" fmla="*/ 3928967 w 7229475"/>
              <a:gd name="csY49" fmla="*/ 1657444 h 5136261"/>
              <a:gd name="csX50" fmla="*/ 4071842 w 7229475"/>
              <a:gd name="csY50" fmla="*/ 914494 h 5136261"/>
              <a:gd name="csX51" fmla="*/ 4646962 w 7229475"/>
              <a:gd name="csY51" fmla="*/ 250126 h 5136261"/>
              <a:gd name="csX52" fmla="*/ 5579269 w 7229475"/>
              <a:gd name="csY52" fmla="*/ 7238 h 5136261"/>
              <a:gd name="csX53" fmla="*/ 1700214 w 7229475"/>
              <a:gd name="csY53" fmla="*/ 0 h 5136261"/>
              <a:gd name="csX54" fmla="*/ 2946749 w 7229475"/>
              <a:gd name="csY54" fmla="*/ 435769 h 5136261"/>
              <a:gd name="csX55" fmla="*/ 3407569 w 7229475"/>
              <a:gd name="csY55" fmla="*/ 1614488 h 5136261"/>
              <a:gd name="csX56" fmla="*/ 3407569 w 7229475"/>
              <a:gd name="csY56" fmla="*/ 3500438 h 5136261"/>
              <a:gd name="csX57" fmla="*/ 2946749 w 7229475"/>
              <a:gd name="csY57" fmla="*/ 4696968 h 5136261"/>
              <a:gd name="csX58" fmla="*/ 1700214 w 7229475"/>
              <a:gd name="csY58" fmla="*/ 5136261 h 5136261"/>
              <a:gd name="csX59" fmla="*/ 457200 w 7229475"/>
              <a:gd name="csY59" fmla="*/ 4696968 h 5136261"/>
              <a:gd name="csX60" fmla="*/ 0 w 7229475"/>
              <a:gd name="csY60" fmla="*/ 3500438 h 5136261"/>
              <a:gd name="csX61" fmla="*/ 0 w 7229475"/>
              <a:gd name="csY61" fmla="*/ 1614488 h 5136261"/>
              <a:gd name="csX62" fmla="*/ 457200 w 7229475"/>
              <a:gd name="csY62" fmla="*/ 435769 h 5136261"/>
              <a:gd name="csX63" fmla="*/ 1700214 w 7229475"/>
              <a:gd name="csY63" fmla="*/ 0 h 51362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</a:cxnLst>
            <a:rect l="l" t="t" r="r" b="b"/>
            <a:pathLst>
              <a:path w="7229475" h="5136261">
                <a:moveTo>
                  <a:pt x="5586317" y="878680"/>
                </a:moveTo>
                <a:cubicBezTo>
                  <a:pt x="5329142" y="878680"/>
                  <a:pt x="5157692" y="983455"/>
                  <a:pt x="5043392" y="1193005"/>
                </a:cubicBezTo>
                <a:cubicBezTo>
                  <a:pt x="4971955" y="1326355"/>
                  <a:pt x="4936236" y="1476374"/>
                  <a:pt x="4936236" y="1643062"/>
                </a:cubicBezTo>
                <a:cubicBezTo>
                  <a:pt x="4936236" y="1824132"/>
                  <a:pt x="4976622" y="1981294"/>
                  <a:pt x="5057680" y="2114549"/>
                </a:cubicBezTo>
                <a:cubicBezTo>
                  <a:pt x="5176647" y="2305049"/>
                  <a:pt x="5350573" y="2400299"/>
                  <a:pt x="5579173" y="2400299"/>
                </a:cubicBezTo>
                <a:cubicBezTo>
                  <a:pt x="5826728" y="2400299"/>
                  <a:pt x="6005322" y="2302764"/>
                  <a:pt x="6114955" y="2107405"/>
                </a:cubicBezTo>
                <a:cubicBezTo>
                  <a:pt x="6186392" y="1983580"/>
                  <a:pt x="6222111" y="1824132"/>
                  <a:pt x="6222111" y="1628775"/>
                </a:cubicBezTo>
                <a:cubicBezTo>
                  <a:pt x="6222111" y="1471613"/>
                  <a:pt x="6191059" y="1326355"/>
                  <a:pt x="6129242" y="1193005"/>
                </a:cubicBezTo>
                <a:cubicBezTo>
                  <a:pt x="6024467" y="983455"/>
                  <a:pt x="5843492" y="878680"/>
                  <a:pt x="5586317" y="878680"/>
                </a:cubicBezTo>
                <a:close/>
                <a:moveTo>
                  <a:pt x="1700214" y="864584"/>
                </a:moveTo>
                <a:cubicBezTo>
                  <a:pt x="1485900" y="864584"/>
                  <a:pt x="1322737" y="930116"/>
                  <a:pt x="1196532" y="1060990"/>
                </a:cubicBezTo>
                <a:cubicBezTo>
                  <a:pt x="1070325" y="1192054"/>
                  <a:pt x="1007175" y="1367028"/>
                  <a:pt x="1007175" y="1586008"/>
                </a:cubicBezTo>
                <a:lnTo>
                  <a:pt x="1007175" y="3550539"/>
                </a:lnTo>
                <a:cubicBezTo>
                  <a:pt x="1007175" y="3769614"/>
                  <a:pt x="1070230" y="3944684"/>
                  <a:pt x="1196532" y="4075557"/>
                </a:cubicBezTo>
                <a:cubicBezTo>
                  <a:pt x="1322643" y="4206621"/>
                  <a:pt x="1490567" y="4271963"/>
                  <a:pt x="1700214" y="4271963"/>
                </a:cubicBezTo>
                <a:cubicBezTo>
                  <a:pt x="1909859" y="4271963"/>
                  <a:pt x="2084738" y="4206526"/>
                  <a:pt x="2210944" y="4075557"/>
                </a:cubicBezTo>
                <a:cubicBezTo>
                  <a:pt x="2337055" y="3944588"/>
                  <a:pt x="2400302" y="3769614"/>
                  <a:pt x="2400302" y="3550539"/>
                </a:cubicBezTo>
                <a:lnTo>
                  <a:pt x="2400302" y="1586008"/>
                </a:lnTo>
                <a:cubicBezTo>
                  <a:pt x="2400302" y="1367028"/>
                  <a:pt x="2337149" y="1191959"/>
                  <a:pt x="2210944" y="1060990"/>
                </a:cubicBezTo>
                <a:cubicBezTo>
                  <a:pt x="2084738" y="930021"/>
                  <a:pt x="1914525" y="864584"/>
                  <a:pt x="1700214" y="864584"/>
                </a:cubicBezTo>
                <a:close/>
                <a:moveTo>
                  <a:pt x="5579269" y="7238"/>
                </a:moveTo>
                <a:cubicBezTo>
                  <a:pt x="5936456" y="7238"/>
                  <a:pt x="6256687" y="91820"/>
                  <a:pt x="6525863" y="260793"/>
                </a:cubicBezTo>
                <a:cubicBezTo>
                  <a:pt x="6794849" y="429862"/>
                  <a:pt x="6988969" y="664463"/>
                  <a:pt x="7108031" y="964501"/>
                </a:cubicBezTo>
                <a:cubicBezTo>
                  <a:pt x="7188994" y="1159858"/>
                  <a:pt x="7229475" y="1393126"/>
                  <a:pt x="7229475" y="1664588"/>
                </a:cubicBezTo>
                <a:lnTo>
                  <a:pt x="7229380" y="1664493"/>
                </a:lnTo>
                <a:lnTo>
                  <a:pt x="7229380" y="3814762"/>
                </a:lnTo>
                <a:cubicBezTo>
                  <a:pt x="7229380" y="4071937"/>
                  <a:pt x="7162609" y="4299394"/>
                  <a:pt x="7029355" y="4496942"/>
                </a:cubicBezTo>
                <a:cubicBezTo>
                  <a:pt x="6896005" y="4694586"/>
                  <a:pt x="6707886" y="4846986"/>
                  <a:pt x="6464998" y="4954142"/>
                </a:cubicBezTo>
                <a:cubicBezTo>
                  <a:pt x="6222111" y="5061298"/>
                  <a:pt x="5943505" y="5114924"/>
                  <a:pt x="5629180" y="5114924"/>
                </a:cubicBezTo>
                <a:cubicBezTo>
                  <a:pt x="5314855" y="5114924"/>
                  <a:pt x="5045773" y="5061394"/>
                  <a:pt x="4807648" y="4954142"/>
                </a:cubicBezTo>
                <a:cubicBezTo>
                  <a:pt x="4569428" y="4846986"/>
                  <a:pt x="4383691" y="4696967"/>
                  <a:pt x="4250436" y="4504086"/>
                </a:cubicBezTo>
                <a:cubicBezTo>
                  <a:pt x="4117086" y="4311205"/>
                  <a:pt x="4050411" y="4088605"/>
                  <a:pt x="4050411" y="3836193"/>
                </a:cubicBezTo>
                <a:lnTo>
                  <a:pt x="4050411" y="3636168"/>
                </a:lnTo>
                <a:cubicBezTo>
                  <a:pt x="4050411" y="3612355"/>
                  <a:pt x="4058697" y="3592162"/>
                  <a:pt x="4075366" y="3575398"/>
                </a:cubicBezTo>
                <a:cubicBezTo>
                  <a:pt x="4092035" y="3558634"/>
                  <a:pt x="4112228" y="3550443"/>
                  <a:pt x="4136136" y="3550443"/>
                </a:cubicBezTo>
                <a:lnTo>
                  <a:pt x="4971955" y="3550443"/>
                </a:lnTo>
                <a:cubicBezTo>
                  <a:pt x="4995767" y="3550443"/>
                  <a:pt x="5015960" y="3558825"/>
                  <a:pt x="5032724" y="3575398"/>
                </a:cubicBezTo>
                <a:cubicBezTo>
                  <a:pt x="5049393" y="3592162"/>
                  <a:pt x="5057680" y="3612355"/>
                  <a:pt x="5057680" y="3636168"/>
                </a:cubicBezTo>
                <a:lnTo>
                  <a:pt x="5057680" y="3700462"/>
                </a:lnTo>
                <a:cubicBezTo>
                  <a:pt x="5057680" y="3857624"/>
                  <a:pt x="5111210" y="3988688"/>
                  <a:pt x="5218462" y="4093368"/>
                </a:cubicBezTo>
                <a:cubicBezTo>
                  <a:pt x="5325618" y="4198143"/>
                  <a:pt x="5462492" y="4250531"/>
                  <a:pt x="5629180" y="4250531"/>
                </a:cubicBezTo>
                <a:cubicBezTo>
                  <a:pt x="5805297" y="4250531"/>
                  <a:pt x="5948172" y="4197000"/>
                  <a:pt x="6057805" y="4089748"/>
                </a:cubicBezTo>
                <a:cubicBezTo>
                  <a:pt x="6167342" y="3982592"/>
                  <a:pt x="6222111" y="3845718"/>
                  <a:pt x="6222111" y="3679030"/>
                </a:cubicBezTo>
                <a:lnTo>
                  <a:pt x="6222111" y="3014662"/>
                </a:lnTo>
                <a:cubicBezTo>
                  <a:pt x="6222111" y="3000374"/>
                  <a:pt x="6217348" y="2990849"/>
                  <a:pt x="6207823" y="2986087"/>
                </a:cubicBezTo>
                <a:cubicBezTo>
                  <a:pt x="6198203" y="2981419"/>
                  <a:pt x="6188773" y="2983705"/>
                  <a:pt x="6179248" y="2993230"/>
                </a:cubicBezTo>
                <a:cubicBezTo>
                  <a:pt x="5983890" y="3160013"/>
                  <a:pt x="5726715" y="3243262"/>
                  <a:pt x="5407723" y="3243262"/>
                </a:cubicBezTo>
                <a:cubicBezTo>
                  <a:pt x="5121973" y="3243262"/>
                  <a:pt x="4865941" y="3177825"/>
                  <a:pt x="4639818" y="3046856"/>
                </a:cubicBezTo>
                <a:cubicBezTo>
                  <a:pt x="4413599" y="2915887"/>
                  <a:pt x="4236148" y="2726626"/>
                  <a:pt x="4107561" y="2478976"/>
                </a:cubicBezTo>
                <a:cubicBezTo>
                  <a:pt x="3988498" y="2255138"/>
                  <a:pt x="3928967" y="1981391"/>
                  <a:pt x="3928967" y="1657444"/>
                </a:cubicBezTo>
                <a:cubicBezTo>
                  <a:pt x="3928967" y="1376457"/>
                  <a:pt x="3976497" y="1128807"/>
                  <a:pt x="4071842" y="914494"/>
                </a:cubicBezTo>
                <a:cubicBezTo>
                  <a:pt x="4190809" y="633507"/>
                  <a:pt x="4382547" y="412050"/>
                  <a:pt x="4646962" y="250126"/>
                </a:cubicBezTo>
                <a:cubicBezTo>
                  <a:pt x="4911280" y="88296"/>
                  <a:pt x="5222081" y="7238"/>
                  <a:pt x="5579269" y="7238"/>
                </a:cubicBezTo>
                <a:close/>
                <a:moveTo>
                  <a:pt x="1700214" y="0"/>
                </a:moveTo>
                <a:cubicBezTo>
                  <a:pt x="2224184" y="0"/>
                  <a:pt x="2639568" y="145352"/>
                  <a:pt x="2946749" y="435769"/>
                </a:cubicBezTo>
                <a:cubicBezTo>
                  <a:pt x="3253931" y="726281"/>
                  <a:pt x="3407569" y="1119188"/>
                  <a:pt x="3407569" y="1614488"/>
                </a:cubicBezTo>
                <a:lnTo>
                  <a:pt x="3407569" y="3500438"/>
                </a:lnTo>
                <a:cubicBezTo>
                  <a:pt x="3407569" y="4005263"/>
                  <a:pt x="3254028" y="4404170"/>
                  <a:pt x="2946749" y="4696968"/>
                </a:cubicBezTo>
                <a:cubicBezTo>
                  <a:pt x="2639568" y="4989862"/>
                  <a:pt x="2223992" y="5136261"/>
                  <a:pt x="1700214" y="5136261"/>
                </a:cubicBezTo>
                <a:cubicBezTo>
                  <a:pt x="1176433" y="5136261"/>
                  <a:pt x="761905" y="4989767"/>
                  <a:pt x="457200" y="4696968"/>
                </a:cubicBezTo>
                <a:cubicBezTo>
                  <a:pt x="152401" y="4404170"/>
                  <a:pt x="0" y="4005263"/>
                  <a:pt x="0" y="3500438"/>
                </a:cubicBezTo>
                <a:lnTo>
                  <a:pt x="0" y="1614488"/>
                </a:lnTo>
                <a:cubicBezTo>
                  <a:pt x="0" y="1119188"/>
                  <a:pt x="152401" y="726281"/>
                  <a:pt x="457200" y="435769"/>
                </a:cubicBezTo>
                <a:cubicBezTo>
                  <a:pt x="761905" y="145352"/>
                  <a:pt x="1176243" y="0"/>
                  <a:pt x="170021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046D608-6CCF-5C8D-0E98-378E450CFE05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55F7F81E-85B1-112B-8239-688E0B9CA0B4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25340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09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506B51-0EB3-121B-6AFD-B8CD9F18A2B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E58F48-C834-D732-FA66-236DD15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55068-5520-E32F-1D81-2460D72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3278A0ED-DD20-4877-CD70-7D2369DE0E17}"/>
              </a:ext>
            </a:extLst>
          </p:cNvPr>
          <p:cNvSpPr>
            <a:spLocks noGrp="1" noChangeAspect="1"/>
          </p:cNvSpPr>
          <p:nvPr>
            <p:ph type="pic" sz="quarter" idx="15"/>
            <p:custDataLst>
              <p:tags r:id="rId2"/>
            </p:custDataLst>
          </p:nvPr>
        </p:nvSpPr>
        <p:spPr>
          <a:xfrm>
            <a:off x="4387813" y="938247"/>
            <a:ext cx="7084188" cy="5033040"/>
          </a:xfrm>
          <a:custGeom>
            <a:avLst/>
            <a:gdLst>
              <a:gd name="csX0" fmla="*/ 5586317 w 7229475"/>
              <a:gd name="csY0" fmla="*/ 878680 h 5136261"/>
              <a:gd name="csX1" fmla="*/ 5043392 w 7229475"/>
              <a:gd name="csY1" fmla="*/ 1193005 h 5136261"/>
              <a:gd name="csX2" fmla="*/ 4936236 w 7229475"/>
              <a:gd name="csY2" fmla="*/ 1643062 h 5136261"/>
              <a:gd name="csX3" fmla="*/ 5057680 w 7229475"/>
              <a:gd name="csY3" fmla="*/ 2114549 h 5136261"/>
              <a:gd name="csX4" fmla="*/ 5579173 w 7229475"/>
              <a:gd name="csY4" fmla="*/ 2400299 h 5136261"/>
              <a:gd name="csX5" fmla="*/ 6114955 w 7229475"/>
              <a:gd name="csY5" fmla="*/ 2107405 h 5136261"/>
              <a:gd name="csX6" fmla="*/ 6222111 w 7229475"/>
              <a:gd name="csY6" fmla="*/ 1628775 h 5136261"/>
              <a:gd name="csX7" fmla="*/ 6129242 w 7229475"/>
              <a:gd name="csY7" fmla="*/ 1193005 h 5136261"/>
              <a:gd name="csX8" fmla="*/ 5586317 w 7229475"/>
              <a:gd name="csY8" fmla="*/ 878680 h 5136261"/>
              <a:gd name="csX9" fmla="*/ 1700214 w 7229475"/>
              <a:gd name="csY9" fmla="*/ 864584 h 5136261"/>
              <a:gd name="csX10" fmla="*/ 1196532 w 7229475"/>
              <a:gd name="csY10" fmla="*/ 1060990 h 5136261"/>
              <a:gd name="csX11" fmla="*/ 1007175 w 7229475"/>
              <a:gd name="csY11" fmla="*/ 1586008 h 5136261"/>
              <a:gd name="csX12" fmla="*/ 1007175 w 7229475"/>
              <a:gd name="csY12" fmla="*/ 3550539 h 5136261"/>
              <a:gd name="csX13" fmla="*/ 1196532 w 7229475"/>
              <a:gd name="csY13" fmla="*/ 4075557 h 5136261"/>
              <a:gd name="csX14" fmla="*/ 1700214 w 7229475"/>
              <a:gd name="csY14" fmla="*/ 4271963 h 5136261"/>
              <a:gd name="csX15" fmla="*/ 2210944 w 7229475"/>
              <a:gd name="csY15" fmla="*/ 4075557 h 5136261"/>
              <a:gd name="csX16" fmla="*/ 2400302 w 7229475"/>
              <a:gd name="csY16" fmla="*/ 3550539 h 5136261"/>
              <a:gd name="csX17" fmla="*/ 2400302 w 7229475"/>
              <a:gd name="csY17" fmla="*/ 1586008 h 5136261"/>
              <a:gd name="csX18" fmla="*/ 2210944 w 7229475"/>
              <a:gd name="csY18" fmla="*/ 1060990 h 5136261"/>
              <a:gd name="csX19" fmla="*/ 1700214 w 7229475"/>
              <a:gd name="csY19" fmla="*/ 864584 h 5136261"/>
              <a:gd name="csX20" fmla="*/ 5579269 w 7229475"/>
              <a:gd name="csY20" fmla="*/ 7238 h 5136261"/>
              <a:gd name="csX21" fmla="*/ 6525863 w 7229475"/>
              <a:gd name="csY21" fmla="*/ 260793 h 5136261"/>
              <a:gd name="csX22" fmla="*/ 7108031 w 7229475"/>
              <a:gd name="csY22" fmla="*/ 964501 h 5136261"/>
              <a:gd name="csX23" fmla="*/ 7229475 w 7229475"/>
              <a:gd name="csY23" fmla="*/ 1664588 h 5136261"/>
              <a:gd name="csX24" fmla="*/ 7229380 w 7229475"/>
              <a:gd name="csY24" fmla="*/ 1664493 h 5136261"/>
              <a:gd name="csX25" fmla="*/ 7229380 w 7229475"/>
              <a:gd name="csY25" fmla="*/ 3814762 h 5136261"/>
              <a:gd name="csX26" fmla="*/ 7029355 w 7229475"/>
              <a:gd name="csY26" fmla="*/ 4496942 h 5136261"/>
              <a:gd name="csX27" fmla="*/ 6464998 w 7229475"/>
              <a:gd name="csY27" fmla="*/ 4954142 h 5136261"/>
              <a:gd name="csX28" fmla="*/ 5629180 w 7229475"/>
              <a:gd name="csY28" fmla="*/ 5114924 h 5136261"/>
              <a:gd name="csX29" fmla="*/ 4807648 w 7229475"/>
              <a:gd name="csY29" fmla="*/ 4954142 h 5136261"/>
              <a:gd name="csX30" fmla="*/ 4250436 w 7229475"/>
              <a:gd name="csY30" fmla="*/ 4504086 h 5136261"/>
              <a:gd name="csX31" fmla="*/ 4050411 w 7229475"/>
              <a:gd name="csY31" fmla="*/ 3836193 h 5136261"/>
              <a:gd name="csX32" fmla="*/ 4050411 w 7229475"/>
              <a:gd name="csY32" fmla="*/ 3636168 h 5136261"/>
              <a:gd name="csX33" fmla="*/ 4075366 w 7229475"/>
              <a:gd name="csY33" fmla="*/ 3575398 h 5136261"/>
              <a:gd name="csX34" fmla="*/ 4136136 w 7229475"/>
              <a:gd name="csY34" fmla="*/ 3550443 h 5136261"/>
              <a:gd name="csX35" fmla="*/ 4971955 w 7229475"/>
              <a:gd name="csY35" fmla="*/ 3550443 h 5136261"/>
              <a:gd name="csX36" fmla="*/ 5032724 w 7229475"/>
              <a:gd name="csY36" fmla="*/ 3575398 h 5136261"/>
              <a:gd name="csX37" fmla="*/ 5057680 w 7229475"/>
              <a:gd name="csY37" fmla="*/ 3636168 h 5136261"/>
              <a:gd name="csX38" fmla="*/ 5057680 w 7229475"/>
              <a:gd name="csY38" fmla="*/ 3700462 h 5136261"/>
              <a:gd name="csX39" fmla="*/ 5218462 w 7229475"/>
              <a:gd name="csY39" fmla="*/ 4093368 h 5136261"/>
              <a:gd name="csX40" fmla="*/ 5629180 w 7229475"/>
              <a:gd name="csY40" fmla="*/ 4250531 h 5136261"/>
              <a:gd name="csX41" fmla="*/ 6057805 w 7229475"/>
              <a:gd name="csY41" fmla="*/ 4089748 h 5136261"/>
              <a:gd name="csX42" fmla="*/ 6222111 w 7229475"/>
              <a:gd name="csY42" fmla="*/ 3679030 h 5136261"/>
              <a:gd name="csX43" fmla="*/ 6222111 w 7229475"/>
              <a:gd name="csY43" fmla="*/ 3014662 h 5136261"/>
              <a:gd name="csX44" fmla="*/ 6207823 w 7229475"/>
              <a:gd name="csY44" fmla="*/ 2986087 h 5136261"/>
              <a:gd name="csX45" fmla="*/ 6179248 w 7229475"/>
              <a:gd name="csY45" fmla="*/ 2993230 h 5136261"/>
              <a:gd name="csX46" fmla="*/ 5407723 w 7229475"/>
              <a:gd name="csY46" fmla="*/ 3243262 h 5136261"/>
              <a:gd name="csX47" fmla="*/ 4639818 w 7229475"/>
              <a:gd name="csY47" fmla="*/ 3046856 h 5136261"/>
              <a:gd name="csX48" fmla="*/ 4107561 w 7229475"/>
              <a:gd name="csY48" fmla="*/ 2478976 h 5136261"/>
              <a:gd name="csX49" fmla="*/ 3928967 w 7229475"/>
              <a:gd name="csY49" fmla="*/ 1657444 h 5136261"/>
              <a:gd name="csX50" fmla="*/ 4071842 w 7229475"/>
              <a:gd name="csY50" fmla="*/ 914494 h 5136261"/>
              <a:gd name="csX51" fmla="*/ 4646962 w 7229475"/>
              <a:gd name="csY51" fmla="*/ 250126 h 5136261"/>
              <a:gd name="csX52" fmla="*/ 5579269 w 7229475"/>
              <a:gd name="csY52" fmla="*/ 7238 h 5136261"/>
              <a:gd name="csX53" fmla="*/ 1700214 w 7229475"/>
              <a:gd name="csY53" fmla="*/ 0 h 5136261"/>
              <a:gd name="csX54" fmla="*/ 2946749 w 7229475"/>
              <a:gd name="csY54" fmla="*/ 435769 h 5136261"/>
              <a:gd name="csX55" fmla="*/ 3407569 w 7229475"/>
              <a:gd name="csY55" fmla="*/ 1614488 h 5136261"/>
              <a:gd name="csX56" fmla="*/ 3407569 w 7229475"/>
              <a:gd name="csY56" fmla="*/ 3500438 h 5136261"/>
              <a:gd name="csX57" fmla="*/ 2946749 w 7229475"/>
              <a:gd name="csY57" fmla="*/ 4696968 h 5136261"/>
              <a:gd name="csX58" fmla="*/ 1700214 w 7229475"/>
              <a:gd name="csY58" fmla="*/ 5136261 h 5136261"/>
              <a:gd name="csX59" fmla="*/ 457200 w 7229475"/>
              <a:gd name="csY59" fmla="*/ 4696968 h 5136261"/>
              <a:gd name="csX60" fmla="*/ 0 w 7229475"/>
              <a:gd name="csY60" fmla="*/ 3500438 h 5136261"/>
              <a:gd name="csX61" fmla="*/ 0 w 7229475"/>
              <a:gd name="csY61" fmla="*/ 1614488 h 5136261"/>
              <a:gd name="csX62" fmla="*/ 457200 w 7229475"/>
              <a:gd name="csY62" fmla="*/ 435769 h 5136261"/>
              <a:gd name="csX63" fmla="*/ 1700214 w 7229475"/>
              <a:gd name="csY63" fmla="*/ 0 h 51362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</a:cxnLst>
            <a:rect l="l" t="t" r="r" b="b"/>
            <a:pathLst>
              <a:path w="7229475" h="5136261">
                <a:moveTo>
                  <a:pt x="5586317" y="878680"/>
                </a:moveTo>
                <a:cubicBezTo>
                  <a:pt x="5329142" y="878680"/>
                  <a:pt x="5157692" y="983455"/>
                  <a:pt x="5043392" y="1193005"/>
                </a:cubicBezTo>
                <a:cubicBezTo>
                  <a:pt x="4971955" y="1326355"/>
                  <a:pt x="4936236" y="1476374"/>
                  <a:pt x="4936236" y="1643062"/>
                </a:cubicBezTo>
                <a:cubicBezTo>
                  <a:pt x="4936236" y="1824132"/>
                  <a:pt x="4976622" y="1981294"/>
                  <a:pt x="5057680" y="2114549"/>
                </a:cubicBezTo>
                <a:cubicBezTo>
                  <a:pt x="5176647" y="2305049"/>
                  <a:pt x="5350573" y="2400299"/>
                  <a:pt x="5579173" y="2400299"/>
                </a:cubicBezTo>
                <a:cubicBezTo>
                  <a:pt x="5826728" y="2400299"/>
                  <a:pt x="6005322" y="2302764"/>
                  <a:pt x="6114955" y="2107405"/>
                </a:cubicBezTo>
                <a:cubicBezTo>
                  <a:pt x="6186392" y="1983580"/>
                  <a:pt x="6222111" y="1824132"/>
                  <a:pt x="6222111" y="1628775"/>
                </a:cubicBezTo>
                <a:cubicBezTo>
                  <a:pt x="6222111" y="1471613"/>
                  <a:pt x="6191059" y="1326355"/>
                  <a:pt x="6129242" y="1193005"/>
                </a:cubicBezTo>
                <a:cubicBezTo>
                  <a:pt x="6024467" y="983455"/>
                  <a:pt x="5843492" y="878680"/>
                  <a:pt x="5586317" y="878680"/>
                </a:cubicBezTo>
                <a:close/>
                <a:moveTo>
                  <a:pt x="1700214" y="864584"/>
                </a:moveTo>
                <a:cubicBezTo>
                  <a:pt x="1485900" y="864584"/>
                  <a:pt x="1322737" y="930116"/>
                  <a:pt x="1196532" y="1060990"/>
                </a:cubicBezTo>
                <a:cubicBezTo>
                  <a:pt x="1070325" y="1192054"/>
                  <a:pt x="1007175" y="1367028"/>
                  <a:pt x="1007175" y="1586008"/>
                </a:cubicBezTo>
                <a:lnTo>
                  <a:pt x="1007175" y="3550539"/>
                </a:lnTo>
                <a:cubicBezTo>
                  <a:pt x="1007175" y="3769614"/>
                  <a:pt x="1070230" y="3944684"/>
                  <a:pt x="1196532" y="4075557"/>
                </a:cubicBezTo>
                <a:cubicBezTo>
                  <a:pt x="1322643" y="4206621"/>
                  <a:pt x="1490567" y="4271963"/>
                  <a:pt x="1700214" y="4271963"/>
                </a:cubicBezTo>
                <a:cubicBezTo>
                  <a:pt x="1909859" y="4271963"/>
                  <a:pt x="2084738" y="4206526"/>
                  <a:pt x="2210944" y="4075557"/>
                </a:cubicBezTo>
                <a:cubicBezTo>
                  <a:pt x="2337055" y="3944588"/>
                  <a:pt x="2400302" y="3769614"/>
                  <a:pt x="2400302" y="3550539"/>
                </a:cubicBezTo>
                <a:lnTo>
                  <a:pt x="2400302" y="1586008"/>
                </a:lnTo>
                <a:cubicBezTo>
                  <a:pt x="2400302" y="1367028"/>
                  <a:pt x="2337149" y="1191959"/>
                  <a:pt x="2210944" y="1060990"/>
                </a:cubicBezTo>
                <a:cubicBezTo>
                  <a:pt x="2084738" y="930021"/>
                  <a:pt x="1914525" y="864584"/>
                  <a:pt x="1700214" y="864584"/>
                </a:cubicBezTo>
                <a:close/>
                <a:moveTo>
                  <a:pt x="5579269" y="7238"/>
                </a:moveTo>
                <a:cubicBezTo>
                  <a:pt x="5936456" y="7238"/>
                  <a:pt x="6256687" y="91820"/>
                  <a:pt x="6525863" y="260793"/>
                </a:cubicBezTo>
                <a:cubicBezTo>
                  <a:pt x="6794849" y="429862"/>
                  <a:pt x="6988969" y="664463"/>
                  <a:pt x="7108031" y="964501"/>
                </a:cubicBezTo>
                <a:cubicBezTo>
                  <a:pt x="7188994" y="1159858"/>
                  <a:pt x="7229475" y="1393126"/>
                  <a:pt x="7229475" y="1664588"/>
                </a:cubicBezTo>
                <a:lnTo>
                  <a:pt x="7229380" y="1664493"/>
                </a:lnTo>
                <a:lnTo>
                  <a:pt x="7229380" y="3814762"/>
                </a:lnTo>
                <a:cubicBezTo>
                  <a:pt x="7229380" y="4071937"/>
                  <a:pt x="7162609" y="4299394"/>
                  <a:pt x="7029355" y="4496942"/>
                </a:cubicBezTo>
                <a:cubicBezTo>
                  <a:pt x="6896005" y="4694586"/>
                  <a:pt x="6707886" y="4846986"/>
                  <a:pt x="6464998" y="4954142"/>
                </a:cubicBezTo>
                <a:cubicBezTo>
                  <a:pt x="6222111" y="5061298"/>
                  <a:pt x="5943505" y="5114924"/>
                  <a:pt x="5629180" y="5114924"/>
                </a:cubicBezTo>
                <a:cubicBezTo>
                  <a:pt x="5314855" y="5114924"/>
                  <a:pt x="5045773" y="5061394"/>
                  <a:pt x="4807648" y="4954142"/>
                </a:cubicBezTo>
                <a:cubicBezTo>
                  <a:pt x="4569428" y="4846986"/>
                  <a:pt x="4383691" y="4696967"/>
                  <a:pt x="4250436" y="4504086"/>
                </a:cubicBezTo>
                <a:cubicBezTo>
                  <a:pt x="4117086" y="4311205"/>
                  <a:pt x="4050411" y="4088605"/>
                  <a:pt x="4050411" y="3836193"/>
                </a:cubicBezTo>
                <a:lnTo>
                  <a:pt x="4050411" y="3636168"/>
                </a:lnTo>
                <a:cubicBezTo>
                  <a:pt x="4050411" y="3612355"/>
                  <a:pt x="4058697" y="3592162"/>
                  <a:pt x="4075366" y="3575398"/>
                </a:cubicBezTo>
                <a:cubicBezTo>
                  <a:pt x="4092035" y="3558634"/>
                  <a:pt x="4112228" y="3550443"/>
                  <a:pt x="4136136" y="3550443"/>
                </a:cubicBezTo>
                <a:lnTo>
                  <a:pt x="4971955" y="3550443"/>
                </a:lnTo>
                <a:cubicBezTo>
                  <a:pt x="4995767" y="3550443"/>
                  <a:pt x="5015960" y="3558825"/>
                  <a:pt x="5032724" y="3575398"/>
                </a:cubicBezTo>
                <a:cubicBezTo>
                  <a:pt x="5049393" y="3592162"/>
                  <a:pt x="5057680" y="3612355"/>
                  <a:pt x="5057680" y="3636168"/>
                </a:cubicBezTo>
                <a:lnTo>
                  <a:pt x="5057680" y="3700462"/>
                </a:lnTo>
                <a:cubicBezTo>
                  <a:pt x="5057680" y="3857624"/>
                  <a:pt x="5111210" y="3988688"/>
                  <a:pt x="5218462" y="4093368"/>
                </a:cubicBezTo>
                <a:cubicBezTo>
                  <a:pt x="5325618" y="4198143"/>
                  <a:pt x="5462492" y="4250531"/>
                  <a:pt x="5629180" y="4250531"/>
                </a:cubicBezTo>
                <a:cubicBezTo>
                  <a:pt x="5805297" y="4250531"/>
                  <a:pt x="5948172" y="4197000"/>
                  <a:pt x="6057805" y="4089748"/>
                </a:cubicBezTo>
                <a:cubicBezTo>
                  <a:pt x="6167342" y="3982592"/>
                  <a:pt x="6222111" y="3845718"/>
                  <a:pt x="6222111" y="3679030"/>
                </a:cubicBezTo>
                <a:lnTo>
                  <a:pt x="6222111" y="3014662"/>
                </a:lnTo>
                <a:cubicBezTo>
                  <a:pt x="6222111" y="3000374"/>
                  <a:pt x="6217348" y="2990849"/>
                  <a:pt x="6207823" y="2986087"/>
                </a:cubicBezTo>
                <a:cubicBezTo>
                  <a:pt x="6198203" y="2981419"/>
                  <a:pt x="6188773" y="2983705"/>
                  <a:pt x="6179248" y="2993230"/>
                </a:cubicBezTo>
                <a:cubicBezTo>
                  <a:pt x="5983890" y="3160013"/>
                  <a:pt x="5726715" y="3243262"/>
                  <a:pt x="5407723" y="3243262"/>
                </a:cubicBezTo>
                <a:cubicBezTo>
                  <a:pt x="5121973" y="3243262"/>
                  <a:pt x="4865941" y="3177825"/>
                  <a:pt x="4639818" y="3046856"/>
                </a:cubicBezTo>
                <a:cubicBezTo>
                  <a:pt x="4413599" y="2915887"/>
                  <a:pt x="4236148" y="2726626"/>
                  <a:pt x="4107561" y="2478976"/>
                </a:cubicBezTo>
                <a:cubicBezTo>
                  <a:pt x="3988498" y="2255138"/>
                  <a:pt x="3928967" y="1981391"/>
                  <a:pt x="3928967" y="1657444"/>
                </a:cubicBezTo>
                <a:cubicBezTo>
                  <a:pt x="3928967" y="1376457"/>
                  <a:pt x="3976497" y="1128807"/>
                  <a:pt x="4071842" y="914494"/>
                </a:cubicBezTo>
                <a:cubicBezTo>
                  <a:pt x="4190809" y="633507"/>
                  <a:pt x="4382547" y="412050"/>
                  <a:pt x="4646962" y="250126"/>
                </a:cubicBezTo>
                <a:cubicBezTo>
                  <a:pt x="4911280" y="88296"/>
                  <a:pt x="5222081" y="7238"/>
                  <a:pt x="5579269" y="7238"/>
                </a:cubicBezTo>
                <a:close/>
                <a:moveTo>
                  <a:pt x="1700214" y="0"/>
                </a:moveTo>
                <a:cubicBezTo>
                  <a:pt x="2224184" y="0"/>
                  <a:pt x="2639568" y="145352"/>
                  <a:pt x="2946749" y="435769"/>
                </a:cubicBezTo>
                <a:cubicBezTo>
                  <a:pt x="3253931" y="726281"/>
                  <a:pt x="3407569" y="1119188"/>
                  <a:pt x="3407569" y="1614488"/>
                </a:cubicBezTo>
                <a:lnTo>
                  <a:pt x="3407569" y="3500438"/>
                </a:lnTo>
                <a:cubicBezTo>
                  <a:pt x="3407569" y="4005263"/>
                  <a:pt x="3254028" y="4404170"/>
                  <a:pt x="2946749" y="4696968"/>
                </a:cubicBezTo>
                <a:cubicBezTo>
                  <a:pt x="2639568" y="4989862"/>
                  <a:pt x="2223992" y="5136261"/>
                  <a:pt x="1700214" y="5136261"/>
                </a:cubicBezTo>
                <a:cubicBezTo>
                  <a:pt x="1176433" y="5136261"/>
                  <a:pt x="761905" y="4989767"/>
                  <a:pt x="457200" y="4696968"/>
                </a:cubicBezTo>
                <a:cubicBezTo>
                  <a:pt x="152401" y="4404170"/>
                  <a:pt x="0" y="4005263"/>
                  <a:pt x="0" y="3500438"/>
                </a:cubicBezTo>
                <a:lnTo>
                  <a:pt x="0" y="1614488"/>
                </a:lnTo>
                <a:cubicBezTo>
                  <a:pt x="0" y="1119188"/>
                  <a:pt x="152401" y="726281"/>
                  <a:pt x="457200" y="435769"/>
                </a:cubicBezTo>
                <a:cubicBezTo>
                  <a:pt x="761905" y="145352"/>
                  <a:pt x="1176243" y="0"/>
                  <a:pt x="170021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58523A72-52FC-38D1-BCA7-43B866A1D3D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arbakzent links">
            <a:extLst>
              <a:ext uri="{FF2B5EF4-FFF2-40B4-BE49-F238E27FC236}">
                <a16:creationId xmlns:a16="http://schemas.microsoft.com/office/drawing/2014/main" id="{D4BDE313-7937-EBE6-08C6-368FB0AD361A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046D608-6CCF-5C8D-0E98-378E450CFE05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57D646B-A8E0-FD4B-64B0-8FA9CF766BC5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442245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10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506B51-0EB3-121B-6AFD-B8CD9F18A2B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E58F48-C834-D732-FA66-236DD15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55068-5520-E32F-1D81-2460D72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97B6BB10-B47E-CD1B-BE3E-72AFDA4C6E5F}"/>
              </a:ext>
            </a:extLst>
          </p:cNvPr>
          <p:cNvSpPr>
            <a:spLocks noGrp="1" noChangeAspect="1"/>
          </p:cNvSpPr>
          <p:nvPr>
            <p:ph type="pic" sz="quarter" idx="15"/>
            <p:custDataLst>
              <p:tags r:id="rId2"/>
            </p:custDataLst>
          </p:nvPr>
        </p:nvSpPr>
        <p:spPr>
          <a:xfrm>
            <a:off x="5587521" y="938247"/>
            <a:ext cx="5884480" cy="5030753"/>
          </a:xfrm>
          <a:custGeom>
            <a:avLst/>
            <a:gdLst>
              <a:gd name="csX0" fmla="*/ 4300537 w 6007893"/>
              <a:gd name="csY0" fmla="*/ 864584 h 5136261"/>
              <a:gd name="csX1" fmla="*/ 3796855 w 6007893"/>
              <a:gd name="csY1" fmla="*/ 1060990 h 5136261"/>
              <a:gd name="csX2" fmla="*/ 3607498 w 6007893"/>
              <a:gd name="csY2" fmla="*/ 1586008 h 5136261"/>
              <a:gd name="csX3" fmla="*/ 3607498 w 6007893"/>
              <a:gd name="csY3" fmla="*/ 3550539 h 5136261"/>
              <a:gd name="csX4" fmla="*/ 3796855 w 6007893"/>
              <a:gd name="csY4" fmla="*/ 4075557 h 5136261"/>
              <a:gd name="csX5" fmla="*/ 4300537 w 6007893"/>
              <a:gd name="csY5" fmla="*/ 4271963 h 5136261"/>
              <a:gd name="csX6" fmla="*/ 4811267 w 6007893"/>
              <a:gd name="csY6" fmla="*/ 4075557 h 5136261"/>
              <a:gd name="csX7" fmla="*/ 5000624 w 6007893"/>
              <a:gd name="csY7" fmla="*/ 3550539 h 5136261"/>
              <a:gd name="csX8" fmla="*/ 5000624 w 6007893"/>
              <a:gd name="csY8" fmla="*/ 1586008 h 5136261"/>
              <a:gd name="csX9" fmla="*/ 4811267 w 6007893"/>
              <a:gd name="csY9" fmla="*/ 1060990 h 5136261"/>
              <a:gd name="csX10" fmla="*/ 4300537 w 6007893"/>
              <a:gd name="csY10" fmla="*/ 864584 h 5136261"/>
              <a:gd name="csX11" fmla="*/ 921544 w 6007893"/>
              <a:gd name="csY11" fmla="*/ 57150 h 5136261"/>
              <a:gd name="csX12" fmla="*/ 1785938 w 6007893"/>
              <a:gd name="csY12" fmla="*/ 57150 h 5136261"/>
              <a:gd name="csX13" fmla="*/ 1846707 w 6007893"/>
              <a:gd name="csY13" fmla="*/ 82105 h 5136261"/>
              <a:gd name="csX14" fmla="*/ 1871663 w 6007893"/>
              <a:gd name="csY14" fmla="*/ 142875 h 5136261"/>
              <a:gd name="csX15" fmla="*/ 1871663 w 6007893"/>
              <a:gd name="csY15" fmla="*/ 4972050 h 5136261"/>
              <a:gd name="csX16" fmla="*/ 1846707 w 6007893"/>
              <a:gd name="csY16" fmla="*/ 5032820 h 5136261"/>
              <a:gd name="csX17" fmla="*/ 1785938 w 6007893"/>
              <a:gd name="csY17" fmla="*/ 5057775 h 5136261"/>
              <a:gd name="csX18" fmla="*/ 950119 w 6007893"/>
              <a:gd name="csY18" fmla="*/ 5057775 h 5136261"/>
              <a:gd name="csX19" fmla="*/ 889349 w 6007893"/>
              <a:gd name="csY19" fmla="*/ 5032820 h 5136261"/>
              <a:gd name="csX20" fmla="*/ 864394 w 6007893"/>
              <a:gd name="csY20" fmla="*/ 4972050 h 5136261"/>
              <a:gd name="csX21" fmla="*/ 864394 w 6007893"/>
              <a:gd name="csY21" fmla="*/ 1057275 h 5136261"/>
              <a:gd name="csX22" fmla="*/ 850106 w 6007893"/>
              <a:gd name="csY22" fmla="*/ 1028700 h 5136261"/>
              <a:gd name="csX23" fmla="*/ 821531 w 6007893"/>
              <a:gd name="csY23" fmla="*/ 1021556 h 5136261"/>
              <a:gd name="csX24" fmla="*/ 114300 w 6007893"/>
              <a:gd name="csY24" fmla="*/ 1214438 h 5136261"/>
              <a:gd name="csX25" fmla="*/ 85725 w 6007893"/>
              <a:gd name="csY25" fmla="*/ 1221581 h 5136261"/>
              <a:gd name="csX26" fmla="*/ 21431 w 6007893"/>
              <a:gd name="csY26" fmla="*/ 1143000 h 5136261"/>
              <a:gd name="csX27" fmla="*/ 0 w 6007893"/>
              <a:gd name="csY27" fmla="*/ 528638 h 5136261"/>
              <a:gd name="csX28" fmla="*/ 64294 w 6007893"/>
              <a:gd name="csY28" fmla="*/ 428625 h 5136261"/>
              <a:gd name="csX29" fmla="*/ 814388 w 6007893"/>
              <a:gd name="csY29" fmla="*/ 78581 h 5136261"/>
              <a:gd name="csX30" fmla="*/ 921544 w 6007893"/>
              <a:gd name="csY30" fmla="*/ 57150 h 5136261"/>
              <a:gd name="csX31" fmla="*/ 4300442 w 6007893"/>
              <a:gd name="csY31" fmla="*/ 0 h 5136261"/>
              <a:gd name="csX32" fmla="*/ 5547074 w 6007893"/>
              <a:gd name="csY32" fmla="*/ 435769 h 5136261"/>
              <a:gd name="csX33" fmla="*/ 6007893 w 6007893"/>
              <a:gd name="csY33" fmla="*/ 1614488 h 5136261"/>
              <a:gd name="csX34" fmla="*/ 6007893 w 6007893"/>
              <a:gd name="csY34" fmla="*/ 3500438 h 5136261"/>
              <a:gd name="csX35" fmla="*/ 5547074 w 6007893"/>
              <a:gd name="csY35" fmla="*/ 4696968 h 5136261"/>
              <a:gd name="csX36" fmla="*/ 4300442 w 6007893"/>
              <a:gd name="csY36" fmla="*/ 5136261 h 5136261"/>
              <a:gd name="csX37" fmla="*/ 3057429 w 6007893"/>
              <a:gd name="csY37" fmla="*/ 4696968 h 5136261"/>
              <a:gd name="csX38" fmla="*/ 2600229 w 6007893"/>
              <a:gd name="csY38" fmla="*/ 3500438 h 5136261"/>
              <a:gd name="csX39" fmla="*/ 2600229 w 6007893"/>
              <a:gd name="csY39" fmla="*/ 1614488 h 5136261"/>
              <a:gd name="csX40" fmla="*/ 3057429 w 6007893"/>
              <a:gd name="csY40" fmla="*/ 435769 h 5136261"/>
              <a:gd name="csX41" fmla="*/ 4300442 w 6007893"/>
              <a:gd name="csY41" fmla="*/ 0 h 51362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</a:cxnLst>
            <a:rect l="l" t="t" r="r" b="b"/>
            <a:pathLst>
              <a:path w="6007893" h="5136261">
                <a:moveTo>
                  <a:pt x="4300537" y="864584"/>
                </a:moveTo>
                <a:cubicBezTo>
                  <a:pt x="4086224" y="864584"/>
                  <a:pt x="3923061" y="930116"/>
                  <a:pt x="3796855" y="1060990"/>
                </a:cubicBezTo>
                <a:cubicBezTo>
                  <a:pt x="3670649" y="1192054"/>
                  <a:pt x="3607498" y="1367028"/>
                  <a:pt x="3607498" y="1586008"/>
                </a:cubicBezTo>
                <a:lnTo>
                  <a:pt x="3607498" y="3550539"/>
                </a:lnTo>
                <a:cubicBezTo>
                  <a:pt x="3607498" y="3769614"/>
                  <a:pt x="3670553" y="3944684"/>
                  <a:pt x="3796855" y="4075557"/>
                </a:cubicBezTo>
                <a:cubicBezTo>
                  <a:pt x="3922966" y="4206621"/>
                  <a:pt x="4090892" y="4271963"/>
                  <a:pt x="4300537" y="4271963"/>
                </a:cubicBezTo>
                <a:cubicBezTo>
                  <a:pt x="4510182" y="4271963"/>
                  <a:pt x="4685061" y="4206526"/>
                  <a:pt x="4811267" y="4075557"/>
                </a:cubicBezTo>
                <a:cubicBezTo>
                  <a:pt x="4937378" y="3944588"/>
                  <a:pt x="5000624" y="3769614"/>
                  <a:pt x="5000624" y="3550539"/>
                </a:cubicBezTo>
                <a:lnTo>
                  <a:pt x="5000624" y="1586008"/>
                </a:lnTo>
                <a:cubicBezTo>
                  <a:pt x="5000624" y="1367028"/>
                  <a:pt x="4937474" y="1191959"/>
                  <a:pt x="4811267" y="1060990"/>
                </a:cubicBezTo>
                <a:cubicBezTo>
                  <a:pt x="4685061" y="930021"/>
                  <a:pt x="4514849" y="864584"/>
                  <a:pt x="4300537" y="864584"/>
                </a:cubicBezTo>
                <a:close/>
                <a:moveTo>
                  <a:pt x="921544" y="57150"/>
                </a:moveTo>
                <a:lnTo>
                  <a:pt x="1785938" y="57150"/>
                </a:lnTo>
                <a:cubicBezTo>
                  <a:pt x="1809750" y="57150"/>
                  <a:pt x="1829943" y="65532"/>
                  <a:pt x="1846707" y="82105"/>
                </a:cubicBezTo>
                <a:cubicBezTo>
                  <a:pt x="1863376" y="98870"/>
                  <a:pt x="1871663" y="119063"/>
                  <a:pt x="1871663" y="142875"/>
                </a:cubicBezTo>
                <a:lnTo>
                  <a:pt x="1871663" y="4972050"/>
                </a:lnTo>
                <a:cubicBezTo>
                  <a:pt x="1871663" y="4995958"/>
                  <a:pt x="1863281" y="5016151"/>
                  <a:pt x="1846707" y="5032820"/>
                </a:cubicBezTo>
                <a:cubicBezTo>
                  <a:pt x="1830134" y="5049489"/>
                  <a:pt x="1809750" y="5057775"/>
                  <a:pt x="1785938" y="5057775"/>
                </a:cubicBezTo>
                <a:lnTo>
                  <a:pt x="950119" y="5057775"/>
                </a:lnTo>
                <a:cubicBezTo>
                  <a:pt x="926211" y="5057775"/>
                  <a:pt x="906018" y="5049489"/>
                  <a:pt x="889349" y="5032820"/>
                </a:cubicBezTo>
                <a:cubicBezTo>
                  <a:pt x="872585" y="5016151"/>
                  <a:pt x="864394" y="4995958"/>
                  <a:pt x="864394" y="4972050"/>
                </a:cubicBezTo>
                <a:lnTo>
                  <a:pt x="864394" y="1057275"/>
                </a:lnTo>
                <a:cubicBezTo>
                  <a:pt x="864394" y="1047750"/>
                  <a:pt x="859631" y="1038320"/>
                  <a:pt x="850106" y="1028700"/>
                </a:cubicBezTo>
                <a:cubicBezTo>
                  <a:pt x="840486" y="1019175"/>
                  <a:pt x="831056" y="1016889"/>
                  <a:pt x="821531" y="1021556"/>
                </a:cubicBezTo>
                <a:lnTo>
                  <a:pt x="114300" y="1214438"/>
                </a:lnTo>
                <a:lnTo>
                  <a:pt x="85725" y="1221581"/>
                </a:lnTo>
                <a:cubicBezTo>
                  <a:pt x="42863" y="1221581"/>
                  <a:pt x="21431" y="1195483"/>
                  <a:pt x="21431" y="1143000"/>
                </a:cubicBezTo>
                <a:lnTo>
                  <a:pt x="0" y="528638"/>
                </a:lnTo>
                <a:cubicBezTo>
                  <a:pt x="0" y="481108"/>
                  <a:pt x="21431" y="447675"/>
                  <a:pt x="64294" y="428625"/>
                </a:cubicBezTo>
                <a:lnTo>
                  <a:pt x="814388" y="78581"/>
                </a:lnTo>
                <a:cubicBezTo>
                  <a:pt x="838200" y="64294"/>
                  <a:pt x="873919" y="57150"/>
                  <a:pt x="921544" y="57150"/>
                </a:cubicBezTo>
                <a:close/>
                <a:moveTo>
                  <a:pt x="4300442" y="0"/>
                </a:moveTo>
                <a:cubicBezTo>
                  <a:pt x="4824412" y="0"/>
                  <a:pt x="5239797" y="145352"/>
                  <a:pt x="5547074" y="435769"/>
                </a:cubicBezTo>
                <a:cubicBezTo>
                  <a:pt x="5854255" y="726281"/>
                  <a:pt x="6007893" y="1119188"/>
                  <a:pt x="6007893" y="1614488"/>
                </a:cubicBezTo>
                <a:lnTo>
                  <a:pt x="6007893" y="3500438"/>
                </a:lnTo>
                <a:cubicBezTo>
                  <a:pt x="6007893" y="4005263"/>
                  <a:pt x="5854350" y="4404170"/>
                  <a:pt x="5547074" y="4696968"/>
                </a:cubicBezTo>
                <a:cubicBezTo>
                  <a:pt x="5239797" y="4989767"/>
                  <a:pt x="4824317" y="5136261"/>
                  <a:pt x="4300442" y="5136261"/>
                </a:cubicBezTo>
                <a:cubicBezTo>
                  <a:pt x="3776567" y="5136261"/>
                  <a:pt x="3362134" y="4989767"/>
                  <a:pt x="3057429" y="4696968"/>
                </a:cubicBezTo>
                <a:cubicBezTo>
                  <a:pt x="2752629" y="4404074"/>
                  <a:pt x="2600229" y="4005263"/>
                  <a:pt x="2600229" y="3500438"/>
                </a:cubicBezTo>
                <a:lnTo>
                  <a:pt x="2600229" y="1614488"/>
                </a:lnTo>
                <a:cubicBezTo>
                  <a:pt x="2600229" y="1119188"/>
                  <a:pt x="2752629" y="726281"/>
                  <a:pt x="3057429" y="435769"/>
                </a:cubicBezTo>
                <a:cubicBezTo>
                  <a:pt x="3362134" y="145352"/>
                  <a:pt x="3776472" y="0"/>
                  <a:pt x="430044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4282267-A672-CC24-695C-D7B9C1A967F7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8D303142-6E9C-EEC7-3208-439190BCCC5D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551609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10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506B51-0EB3-121B-6AFD-B8CD9F18A2B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E58F48-C834-D732-FA66-236DD15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55068-5520-E32F-1D81-2460D72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97B6BB10-B47E-CD1B-BE3E-72AFDA4C6E5F}"/>
              </a:ext>
            </a:extLst>
          </p:cNvPr>
          <p:cNvSpPr>
            <a:spLocks noGrp="1" noChangeAspect="1"/>
          </p:cNvSpPr>
          <p:nvPr>
            <p:ph type="pic" sz="quarter" idx="15"/>
            <p:custDataLst>
              <p:tags r:id="rId2"/>
            </p:custDataLst>
          </p:nvPr>
        </p:nvSpPr>
        <p:spPr>
          <a:xfrm>
            <a:off x="5587521" y="938247"/>
            <a:ext cx="5884480" cy="5030753"/>
          </a:xfrm>
          <a:custGeom>
            <a:avLst/>
            <a:gdLst>
              <a:gd name="csX0" fmla="*/ 4300537 w 6007893"/>
              <a:gd name="csY0" fmla="*/ 864584 h 5136261"/>
              <a:gd name="csX1" fmla="*/ 3796855 w 6007893"/>
              <a:gd name="csY1" fmla="*/ 1060990 h 5136261"/>
              <a:gd name="csX2" fmla="*/ 3607498 w 6007893"/>
              <a:gd name="csY2" fmla="*/ 1586008 h 5136261"/>
              <a:gd name="csX3" fmla="*/ 3607498 w 6007893"/>
              <a:gd name="csY3" fmla="*/ 3550539 h 5136261"/>
              <a:gd name="csX4" fmla="*/ 3796855 w 6007893"/>
              <a:gd name="csY4" fmla="*/ 4075557 h 5136261"/>
              <a:gd name="csX5" fmla="*/ 4300537 w 6007893"/>
              <a:gd name="csY5" fmla="*/ 4271963 h 5136261"/>
              <a:gd name="csX6" fmla="*/ 4811267 w 6007893"/>
              <a:gd name="csY6" fmla="*/ 4075557 h 5136261"/>
              <a:gd name="csX7" fmla="*/ 5000624 w 6007893"/>
              <a:gd name="csY7" fmla="*/ 3550539 h 5136261"/>
              <a:gd name="csX8" fmla="*/ 5000624 w 6007893"/>
              <a:gd name="csY8" fmla="*/ 1586008 h 5136261"/>
              <a:gd name="csX9" fmla="*/ 4811267 w 6007893"/>
              <a:gd name="csY9" fmla="*/ 1060990 h 5136261"/>
              <a:gd name="csX10" fmla="*/ 4300537 w 6007893"/>
              <a:gd name="csY10" fmla="*/ 864584 h 5136261"/>
              <a:gd name="csX11" fmla="*/ 921544 w 6007893"/>
              <a:gd name="csY11" fmla="*/ 57150 h 5136261"/>
              <a:gd name="csX12" fmla="*/ 1785938 w 6007893"/>
              <a:gd name="csY12" fmla="*/ 57150 h 5136261"/>
              <a:gd name="csX13" fmla="*/ 1846707 w 6007893"/>
              <a:gd name="csY13" fmla="*/ 82105 h 5136261"/>
              <a:gd name="csX14" fmla="*/ 1871663 w 6007893"/>
              <a:gd name="csY14" fmla="*/ 142875 h 5136261"/>
              <a:gd name="csX15" fmla="*/ 1871663 w 6007893"/>
              <a:gd name="csY15" fmla="*/ 4972050 h 5136261"/>
              <a:gd name="csX16" fmla="*/ 1846707 w 6007893"/>
              <a:gd name="csY16" fmla="*/ 5032820 h 5136261"/>
              <a:gd name="csX17" fmla="*/ 1785938 w 6007893"/>
              <a:gd name="csY17" fmla="*/ 5057775 h 5136261"/>
              <a:gd name="csX18" fmla="*/ 950119 w 6007893"/>
              <a:gd name="csY18" fmla="*/ 5057775 h 5136261"/>
              <a:gd name="csX19" fmla="*/ 889349 w 6007893"/>
              <a:gd name="csY19" fmla="*/ 5032820 h 5136261"/>
              <a:gd name="csX20" fmla="*/ 864394 w 6007893"/>
              <a:gd name="csY20" fmla="*/ 4972050 h 5136261"/>
              <a:gd name="csX21" fmla="*/ 864394 w 6007893"/>
              <a:gd name="csY21" fmla="*/ 1057275 h 5136261"/>
              <a:gd name="csX22" fmla="*/ 850106 w 6007893"/>
              <a:gd name="csY22" fmla="*/ 1028700 h 5136261"/>
              <a:gd name="csX23" fmla="*/ 821531 w 6007893"/>
              <a:gd name="csY23" fmla="*/ 1021556 h 5136261"/>
              <a:gd name="csX24" fmla="*/ 114300 w 6007893"/>
              <a:gd name="csY24" fmla="*/ 1214438 h 5136261"/>
              <a:gd name="csX25" fmla="*/ 85725 w 6007893"/>
              <a:gd name="csY25" fmla="*/ 1221581 h 5136261"/>
              <a:gd name="csX26" fmla="*/ 21431 w 6007893"/>
              <a:gd name="csY26" fmla="*/ 1143000 h 5136261"/>
              <a:gd name="csX27" fmla="*/ 0 w 6007893"/>
              <a:gd name="csY27" fmla="*/ 528638 h 5136261"/>
              <a:gd name="csX28" fmla="*/ 64294 w 6007893"/>
              <a:gd name="csY28" fmla="*/ 428625 h 5136261"/>
              <a:gd name="csX29" fmla="*/ 814388 w 6007893"/>
              <a:gd name="csY29" fmla="*/ 78581 h 5136261"/>
              <a:gd name="csX30" fmla="*/ 921544 w 6007893"/>
              <a:gd name="csY30" fmla="*/ 57150 h 5136261"/>
              <a:gd name="csX31" fmla="*/ 4300442 w 6007893"/>
              <a:gd name="csY31" fmla="*/ 0 h 5136261"/>
              <a:gd name="csX32" fmla="*/ 5547074 w 6007893"/>
              <a:gd name="csY32" fmla="*/ 435769 h 5136261"/>
              <a:gd name="csX33" fmla="*/ 6007893 w 6007893"/>
              <a:gd name="csY33" fmla="*/ 1614488 h 5136261"/>
              <a:gd name="csX34" fmla="*/ 6007893 w 6007893"/>
              <a:gd name="csY34" fmla="*/ 3500438 h 5136261"/>
              <a:gd name="csX35" fmla="*/ 5547074 w 6007893"/>
              <a:gd name="csY35" fmla="*/ 4696968 h 5136261"/>
              <a:gd name="csX36" fmla="*/ 4300442 w 6007893"/>
              <a:gd name="csY36" fmla="*/ 5136261 h 5136261"/>
              <a:gd name="csX37" fmla="*/ 3057429 w 6007893"/>
              <a:gd name="csY37" fmla="*/ 4696968 h 5136261"/>
              <a:gd name="csX38" fmla="*/ 2600229 w 6007893"/>
              <a:gd name="csY38" fmla="*/ 3500438 h 5136261"/>
              <a:gd name="csX39" fmla="*/ 2600229 w 6007893"/>
              <a:gd name="csY39" fmla="*/ 1614488 h 5136261"/>
              <a:gd name="csX40" fmla="*/ 3057429 w 6007893"/>
              <a:gd name="csY40" fmla="*/ 435769 h 5136261"/>
              <a:gd name="csX41" fmla="*/ 4300442 w 6007893"/>
              <a:gd name="csY41" fmla="*/ 0 h 51362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</a:cxnLst>
            <a:rect l="l" t="t" r="r" b="b"/>
            <a:pathLst>
              <a:path w="6007893" h="5136261">
                <a:moveTo>
                  <a:pt x="4300537" y="864584"/>
                </a:moveTo>
                <a:cubicBezTo>
                  <a:pt x="4086224" y="864584"/>
                  <a:pt x="3923061" y="930116"/>
                  <a:pt x="3796855" y="1060990"/>
                </a:cubicBezTo>
                <a:cubicBezTo>
                  <a:pt x="3670649" y="1192054"/>
                  <a:pt x="3607498" y="1367028"/>
                  <a:pt x="3607498" y="1586008"/>
                </a:cubicBezTo>
                <a:lnTo>
                  <a:pt x="3607498" y="3550539"/>
                </a:lnTo>
                <a:cubicBezTo>
                  <a:pt x="3607498" y="3769614"/>
                  <a:pt x="3670553" y="3944684"/>
                  <a:pt x="3796855" y="4075557"/>
                </a:cubicBezTo>
                <a:cubicBezTo>
                  <a:pt x="3922966" y="4206621"/>
                  <a:pt x="4090892" y="4271963"/>
                  <a:pt x="4300537" y="4271963"/>
                </a:cubicBezTo>
                <a:cubicBezTo>
                  <a:pt x="4510182" y="4271963"/>
                  <a:pt x="4685061" y="4206526"/>
                  <a:pt x="4811267" y="4075557"/>
                </a:cubicBezTo>
                <a:cubicBezTo>
                  <a:pt x="4937378" y="3944588"/>
                  <a:pt x="5000624" y="3769614"/>
                  <a:pt x="5000624" y="3550539"/>
                </a:cubicBezTo>
                <a:lnTo>
                  <a:pt x="5000624" y="1586008"/>
                </a:lnTo>
                <a:cubicBezTo>
                  <a:pt x="5000624" y="1367028"/>
                  <a:pt x="4937474" y="1191959"/>
                  <a:pt x="4811267" y="1060990"/>
                </a:cubicBezTo>
                <a:cubicBezTo>
                  <a:pt x="4685061" y="930021"/>
                  <a:pt x="4514849" y="864584"/>
                  <a:pt x="4300537" y="864584"/>
                </a:cubicBezTo>
                <a:close/>
                <a:moveTo>
                  <a:pt x="921544" y="57150"/>
                </a:moveTo>
                <a:lnTo>
                  <a:pt x="1785938" y="57150"/>
                </a:lnTo>
                <a:cubicBezTo>
                  <a:pt x="1809750" y="57150"/>
                  <a:pt x="1829943" y="65532"/>
                  <a:pt x="1846707" y="82105"/>
                </a:cubicBezTo>
                <a:cubicBezTo>
                  <a:pt x="1863376" y="98870"/>
                  <a:pt x="1871663" y="119063"/>
                  <a:pt x="1871663" y="142875"/>
                </a:cubicBezTo>
                <a:lnTo>
                  <a:pt x="1871663" y="4972050"/>
                </a:lnTo>
                <a:cubicBezTo>
                  <a:pt x="1871663" y="4995958"/>
                  <a:pt x="1863281" y="5016151"/>
                  <a:pt x="1846707" y="5032820"/>
                </a:cubicBezTo>
                <a:cubicBezTo>
                  <a:pt x="1830134" y="5049489"/>
                  <a:pt x="1809750" y="5057775"/>
                  <a:pt x="1785938" y="5057775"/>
                </a:cubicBezTo>
                <a:lnTo>
                  <a:pt x="950119" y="5057775"/>
                </a:lnTo>
                <a:cubicBezTo>
                  <a:pt x="926211" y="5057775"/>
                  <a:pt x="906018" y="5049489"/>
                  <a:pt x="889349" y="5032820"/>
                </a:cubicBezTo>
                <a:cubicBezTo>
                  <a:pt x="872585" y="5016151"/>
                  <a:pt x="864394" y="4995958"/>
                  <a:pt x="864394" y="4972050"/>
                </a:cubicBezTo>
                <a:lnTo>
                  <a:pt x="864394" y="1057275"/>
                </a:lnTo>
                <a:cubicBezTo>
                  <a:pt x="864394" y="1047750"/>
                  <a:pt x="859631" y="1038320"/>
                  <a:pt x="850106" y="1028700"/>
                </a:cubicBezTo>
                <a:cubicBezTo>
                  <a:pt x="840486" y="1019175"/>
                  <a:pt x="831056" y="1016889"/>
                  <a:pt x="821531" y="1021556"/>
                </a:cubicBezTo>
                <a:lnTo>
                  <a:pt x="114300" y="1214438"/>
                </a:lnTo>
                <a:lnTo>
                  <a:pt x="85725" y="1221581"/>
                </a:lnTo>
                <a:cubicBezTo>
                  <a:pt x="42863" y="1221581"/>
                  <a:pt x="21431" y="1195483"/>
                  <a:pt x="21431" y="1143000"/>
                </a:cubicBezTo>
                <a:lnTo>
                  <a:pt x="0" y="528638"/>
                </a:lnTo>
                <a:cubicBezTo>
                  <a:pt x="0" y="481108"/>
                  <a:pt x="21431" y="447675"/>
                  <a:pt x="64294" y="428625"/>
                </a:cubicBezTo>
                <a:lnTo>
                  <a:pt x="814388" y="78581"/>
                </a:lnTo>
                <a:cubicBezTo>
                  <a:pt x="838200" y="64294"/>
                  <a:pt x="873919" y="57150"/>
                  <a:pt x="921544" y="57150"/>
                </a:cubicBezTo>
                <a:close/>
                <a:moveTo>
                  <a:pt x="4300442" y="0"/>
                </a:moveTo>
                <a:cubicBezTo>
                  <a:pt x="4824412" y="0"/>
                  <a:pt x="5239797" y="145352"/>
                  <a:pt x="5547074" y="435769"/>
                </a:cubicBezTo>
                <a:cubicBezTo>
                  <a:pt x="5854255" y="726281"/>
                  <a:pt x="6007893" y="1119188"/>
                  <a:pt x="6007893" y="1614488"/>
                </a:cubicBezTo>
                <a:lnTo>
                  <a:pt x="6007893" y="3500438"/>
                </a:lnTo>
                <a:cubicBezTo>
                  <a:pt x="6007893" y="4005263"/>
                  <a:pt x="5854350" y="4404170"/>
                  <a:pt x="5547074" y="4696968"/>
                </a:cubicBezTo>
                <a:cubicBezTo>
                  <a:pt x="5239797" y="4989767"/>
                  <a:pt x="4824317" y="5136261"/>
                  <a:pt x="4300442" y="5136261"/>
                </a:cubicBezTo>
                <a:cubicBezTo>
                  <a:pt x="3776567" y="5136261"/>
                  <a:pt x="3362134" y="4989767"/>
                  <a:pt x="3057429" y="4696968"/>
                </a:cubicBezTo>
                <a:cubicBezTo>
                  <a:pt x="2752629" y="4404074"/>
                  <a:pt x="2600229" y="4005263"/>
                  <a:pt x="2600229" y="3500438"/>
                </a:cubicBezTo>
                <a:lnTo>
                  <a:pt x="2600229" y="1614488"/>
                </a:lnTo>
                <a:cubicBezTo>
                  <a:pt x="2600229" y="1119188"/>
                  <a:pt x="2752629" y="726281"/>
                  <a:pt x="3057429" y="435769"/>
                </a:cubicBezTo>
                <a:cubicBezTo>
                  <a:pt x="3362134" y="145352"/>
                  <a:pt x="3776472" y="0"/>
                  <a:pt x="4300442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6B310D83-ABCF-1E00-608C-78C651F92754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arbakzent links">
            <a:extLst>
              <a:ext uri="{FF2B5EF4-FFF2-40B4-BE49-F238E27FC236}">
                <a16:creationId xmlns:a16="http://schemas.microsoft.com/office/drawing/2014/main" id="{47A4520A-2975-7809-C538-94145CBBCB62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4282267-A672-CC24-695C-D7B9C1A967F7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157D666-6A35-F8C7-9E85-AC2D08F191D0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14458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11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506B51-0EB3-121B-6AFD-B8CD9F18A2B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E58F48-C834-D732-FA66-236DD15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55068-5520-E32F-1D81-2460D72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1B95C62B-2E0E-7C67-BBD6-B1ADB2BEDFAC}"/>
              </a:ext>
            </a:extLst>
          </p:cNvPr>
          <p:cNvSpPr>
            <a:spLocks noGrp="1" noChangeAspect="1"/>
          </p:cNvSpPr>
          <p:nvPr>
            <p:ph type="pic" sz="quarter" idx="15"/>
            <p:custDataLst>
              <p:tags r:id="rId2"/>
            </p:custDataLst>
          </p:nvPr>
        </p:nvSpPr>
        <p:spPr>
          <a:xfrm>
            <a:off x="7082270" y="987261"/>
            <a:ext cx="4389730" cy="4932492"/>
          </a:xfrm>
          <a:custGeom>
            <a:avLst/>
            <a:gdLst>
              <a:gd name="csX0" fmla="*/ 3500247 w 4450366"/>
              <a:gd name="csY0" fmla="*/ 0 h 5000625"/>
              <a:gd name="csX1" fmla="*/ 4364641 w 4450366"/>
              <a:gd name="csY1" fmla="*/ 0 h 5000625"/>
              <a:gd name="csX2" fmla="*/ 4425410 w 4450366"/>
              <a:gd name="csY2" fmla="*/ 24955 h 5000625"/>
              <a:gd name="csX3" fmla="*/ 4450366 w 4450366"/>
              <a:gd name="csY3" fmla="*/ 85725 h 5000625"/>
              <a:gd name="csX4" fmla="*/ 4450366 w 4450366"/>
              <a:gd name="csY4" fmla="*/ 4914900 h 5000625"/>
              <a:gd name="csX5" fmla="*/ 4425410 w 4450366"/>
              <a:gd name="csY5" fmla="*/ 4975670 h 5000625"/>
              <a:gd name="csX6" fmla="*/ 4364641 w 4450366"/>
              <a:gd name="csY6" fmla="*/ 5000625 h 5000625"/>
              <a:gd name="csX7" fmla="*/ 3528822 w 4450366"/>
              <a:gd name="csY7" fmla="*/ 5000625 h 5000625"/>
              <a:gd name="csX8" fmla="*/ 3468052 w 4450366"/>
              <a:gd name="csY8" fmla="*/ 4975670 h 5000625"/>
              <a:gd name="csX9" fmla="*/ 3443097 w 4450366"/>
              <a:gd name="csY9" fmla="*/ 4914900 h 5000625"/>
              <a:gd name="csX10" fmla="*/ 3443097 w 4450366"/>
              <a:gd name="csY10" fmla="*/ 1000125 h 5000625"/>
              <a:gd name="csX11" fmla="*/ 3428809 w 4450366"/>
              <a:gd name="csY11" fmla="*/ 971550 h 5000625"/>
              <a:gd name="csX12" fmla="*/ 3400234 w 4450366"/>
              <a:gd name="csY12" fmla="*/ 964406 h 5000625"/>
              <a:gd name="csX13" fmla="*/ 2693003 w 4450366"/>
              <a:gd name="csY13" fmla="*/ 1157288 h 5000625"/>
              <a:gd name="csX14" fmla="*/ 2664428 w 4450366"/>
              <a:gd name="csY14" fmla="*/ 1164431 h 5000625"/>
              <a:gd name="csX15" fmla="*/ 2600134 w 4450366"/>
              <a:gd name="csY15" fmla="*/ 1085850 h 5000625"/>
              <a:gd name="csX16" fmla="*/ 2578703 w 4450366"/>
              <a:gd name="csY16" fmla="*/ 471488 h 5000625"/>
              <a:gd name="csX17" fmla="*/ 2642997 w 4450366"/>
              <a:gd name="csY17" fmla="*/ 371475 h 5000625"/>
              <a:gd name="csX18" fmla="*/ 3393091 w 4450366"/>
              <a:gd name="csY18" fmla="*/ 21431 h 5000625"/>
              <a:gd name="csX19" fmla="*/ 3500247 w 4450366"/>
              <a:gd name="csY19" fmla="*/ 0 h 5000625"/>
              <a:gd name="csX20" fmla="*/ 921544 w 4450366"/>
              <a:gd name="csY20" fmla="*/ 0 h 5000625"/>
              <a:gd name="csX21" fmla="*/ 1785938 w 4450366"/>
              <a:gd name="csY21" fmla="*/ 0 h 5000625"/>
              <a:gd name="csX22" fmla="*/ 1846707 w 4450366"/>
              <a:gd name="csY22" fmla="*/ 24955 h 5000625"/>
              <a:gd name="csX23" fmla="*/ 1871663 w 4450366"/>
              <a:gd name="csY23" fmla="*/ 85725 h 5000625"/>
              <a:gd name="csX24" fmla="*/ 1871663 w 4450366"/>
              <a:gd name="csY24" fmla="*/ 4914900 h 5000625"/>
              <a:gd name="csX25" fmla="*/ 1846707 w 4450366"/>
              <a:gd name="csY25" fmla="*/ 4975670 h 5000625"/>
              <a:gd name="csX26" fmla="*/ 1785938 w 4450366"/>
              <a:gd name="csY26" fmla="*/ 5000625 h 5000625"/>
              <a:gd name="csX27" fmla="*/ 950119 w 4450366"/>
              <a:gd name="csY27" fmla="*/ 5000625 h 5000625"/>
              <a:gd name="csX28" fmla="*/ 889349 w 4450366"/>
              <a:gd name="csY28" fmla="*/ 4975670 h 5000625"/>
              <a:gd name="csX29" fmla="*/ 864394 w 4450366"/>
              <a:gd name="csY29" fmla="*/ 4914900 h 5000625"/>
              <a:gd name="csX30" fmla="*/ 864394 w 4450366"/>
              <a:gd name="csY30" fmla="*/ 1000125 h 5000625"/>
              <a:gd name="csX31" fmla="*/ 850106 w 4450366"/>
              <a:gd name="csY31" fmla="*/ 971550 h 5000625"/>
              <a:gd name="csX32" fmla="*/ 821531 w 4450366"/>
              <a:gd name="csY32" fmla="*/ 964406 h 5000625"/>
              <a:gd name="csX33" fmla="*/ 114300 w 4450366"/>
              <a:gd name="csY33" fmla="*/ 1157288 h 5000625"/>
              <a:gd name="csX34" fmla="*/ 85725 w 4450366"/>
              <a:gd name="csY34" fmla="*/ 1164431 h 5000625"/>
              <a:gd name="csX35" fmla="*/ 21431 w 4450366"/>
              <a:gd name="csY35" fmla="*/ 1085850 h 5000625"/>
              <a:gd name="csX36" fmla="*/ 0 w 4450366"/>
              <a:gd name="csY36" fmla="*/ 471488 h 5000625"/>
              <a:gd name="csX37" fmla="*/ 64294 w 4450366"/>
              <a:gd name="csY37" fmla="*/ 371475 h 5000625"/>
              <a:gd name="csX38" fmla="*/ 814388 w 4450366"/>
              <a:gd name="csY38" fmla="*/ 21431 h 5000625"/>
              <a:gd name="csX39" fmla="*/ 921544 w 4450366"/>
              <a:gd name="csY39" fmla="*/ 0 h 50006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4450366" h="5000625">
                <a:moveTo>
                  <a:pt x="3500247" y="0"/>
                </a:moveTo>
                <a:lnTo>
                  <a:pt x="4364641" y="0"/>
                </a:lnTo>
                <a:cubicBezTo>
                  <a:pt x="4388453" y="0"/>
                  <a:pt x="4408646" y="8382"/>
                  <a:pt x="4425410" y="24955"/>
                </a:cubicBezTo>
                <a:cubicBezTo>
                  <a:pt x="4442079" y="41720"/>
                  <a:pt x="4450366" y="61913"/>
                  <a:pt x="4450366" y="85725"/>
                </a:cubicBezTo>
                <a:lnTo>
                  <a:pt x="4450366" y="4914900"/>
                </a:lnTo>
                <a:cubicBezTo>
                  <a:pt x="4450366" y="4938808"/>
                  <a:pt x="4441984" y="4959001"/>
                  <a:pt x="4425410" y="4975670"/>
                </a:cubicBezTo>
                <a:cubicBezTo>
                  <a:pt x="4408836" y="4992339"/>
                  <a:pt x="4388453" y="5000625"/>
                  <a:pt x="4364641" y="5000625"/>
                </a:cubicBezTo>
                <a:lnTo>
                  <a:pt x="3528822" y="5000625"/>
                </a:lnTo>
                <a:cubicBezTo>
                  <a:pt x="3504914" y="5000625"/>
                  <a:pt x="3484721" y="4992339"/>
                  <a:pt x="3468052" y="4975670"/>
                </a:cubicBezTo>
                <a:cubicBezTo>
                  <a:pt x="3451288" y="4959001"/>
                  <a:pt x="3443097" y="4938808"/>
                  <a:pt x="3443097" y="4914900"/>
                </a:cubicBezTo>
                <a:lnTo>
                  <a:pt x="3443097" y="1000125"/>
                </a:lnTo>
                <a:cubicBezTo>
                  <a:pt x="3443097" y="990600"/>
                  <a:pt x="3438334" y="981170"/>
                  <a:pt x="3428809" y="971550"/>
                </a:cubicBezTo>
                <a:cubicBezTo>
                  <a:pt x="3419189" y="962025"/>
                  <a:pt x="3409759" y="959739"/>
                  <a:pt x="3400234" y="964406"/>
                </a:cubicBezTo>
                <a:lnTo>
                  <a:pt x="2693003" y="1157288"/>
                </a:lnTo>
                <a:lnTo>
                  <a:pt x="2664428" y="1164431"/>
                </a:lnTo>
                <a:cubicBezTo>
                  <a:pt x="2621566" y="1164431"/>
                  <a:pt x="2600134" y="1138333"/>
                  <a:pt x="2600134" y="1085850"/>
                </a:cubicBezTo>
                <a:lnTo>
                  <a:pt x="2578703" y="471488"/>
                </a:lnTo>
                <a:cubicBezTo>
                  <a:pt x="2578703" y="423958"/>
                  <a:pt x="2600134" y="390525"/>
                  <a:pt x="2642997" y="371475"/>
                </a:cubicBezTo>
                <a:lnTo>
                  <a:pt x="3393091" y="21431"/>
                </a:lnTo>
                <a:cubicBezTo>
                  <a:pt x="3416903" y="7144"/>
                  <a:pt x="3452622" y="0"/>
                  <a:pt x="3500247" y="0"/>
                </a:cubicBezTo>
                <a:close/>
                <a:moveTo>
                  <a:pt x="921544" y="0"/>
                </a:moveTo>
                <a:lnTo>
                  <a:pt x="1785938" y="0"/>
                </a:lnTo>
                <a:cubicBezTo>
                  <a:pt x="1809750" y="0"/>
                  <a:pt x="1829943" y="8382"/>
                  <a:pt x="1846707" y="24955"/>
                </a:cubicBezTo>
                <a:cubicBezTo>
                  <a:pt x="1863376" y="41720"/>
                  <a:pt x="1871663" y="61913"/>
                  <a:pt x="1871663" y="85725"/>
                </a:cubicBezTo>
                <a:lnTo>
                  <a:pt x="1871663" y="4914900"/>
                </a:lnTo>
                <a:cubicBezTo>
                  <a:pt x="1871663" y="4938808"/>
                  <a:pt x="1863281" y="4959001"/>
                  <a:pt x="1846707" y="4975670"/>
                </a:cubicBezTo>
                <a:cubicBezTo>
                  <a:pt x="1830134" y="4992339"/>
                  <a:pt x="1809750" y="5000625"/>
                  <a:pt x="1785938" y="5000625"/>
                </a:cubicBezTo>
                <a:lnTo>
                  <a:pt x="950119" y="5000625"/>
                </a:lnTo>
                <a:cubicBezTo>
                  <a:pt x="926211" y="5000625"/>
                  <a:pt x="906018" y="4992339"/>
                  <a:pt x="889349" y="4975670"/>
                </a:cubicBezTo>
                <a:cubicBezTo>
                  <a:pt x="872585" y="4959001"/>
                  <a:pt x="864394" y="4938808"/>
                  <a:pt x="864394" y="4914900"/>
                </a:cubicBezTo>
                <a:lnTo>
                  <a:pt x="864394" y="1000125"/>
                </a:lnTo>
                <a:cubicBezTo>
                  <a:pt x="864394" y="990600"/>
                  <a:pt x="859631" y="981170"/>
                  <a:pt x="850106" y="971550"/>
                </a:cubicBezTo>
                <a:cubicBezTo>
                  <a:pt x="840486" y="962025"/>
                  <a:pt x="831056" y="959739"/>
                  <a:pt x="821531" y="964406"/>
                </a:cubicBezTo>
                <a:lnTo>
                  <a:pt x="114300" y="1157288"/>
                </a:lnTo>
                <a:lnTo>
                  <a:pt x="85725" y="1164431"/>
                </a:lnTo>
                <a:cubicBezTo>
                  <a:pt x="42863" y="1164431"/>
                  <a:pt x="21431" y="1138333"/>
                  <a:pt x="21431" y="1085850"/>
                </a:cubicBezTo>
                <a:lnTo>
                  <a:pt x="0" y="471488"/>
                </a:lnTo>
                <a:cubicBezTo>
                  <a:pt x="0" y="423958"/>
                  <a:pt x="21431" y="390525"/>
                  <a:pt x="64294" y="371475"/>
                </a:cubicBezTo>
                <a:lnTo>
                  <a:pt x="814388" y="21431"/>
                </a:lnTo>
                <a:cubicBezTo>
                  <a:pt x="838200" y="7144"/>
                  <a:pt x="873919" y="0"/>
                  <a:pt x="92154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080F442-E78C-ECC3-E779-4B75529D61AC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F7D23968-F08C-93A9-52B0-D79E14E14720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70169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11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506B51-0EB3-121B-6AFD-B8CD9F18A2B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E58F48-C834-D732-FA66-236DD15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55068-5520-E32F-1D81-2460D72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1B95C62B-2E0E-7C67-BBD6-B1ADB2BEDFAC}"/>
              </a:ext>
            </a:extLst>
          </p:cNvPr>
          <p:cNvSpPr>
            <a:spLocks noGrp="1" noChangeAspect="1"/>
          </p:cNvSpPr>
          <p:nvPr>
            <p:ph type="pic" sz="quarter" idx="15"/>
            <p:custDataLst>
              <p:tags r:id="rId2"/>
            </p:custDataLst>
          </p:nvPr>
        </p:nvSpPr>
        <p:spPr>
          <a:xfrm>
            <a:off x="7082270" y="987261"/>
            <a:ext cx="4389730" cy="4932492"/>
          </a:xfrm>
          <a:custGeom>
            <a:avLst/>
            <a:gdLst>
              <a:gd name="csX0" fmla="*/ 3500247 w 4450366"/>
              <a:gd name="csY0" fmla="*/ 0 h 5000625"/>
              <a:gd name="csX1" fmla="*/ 4364641 w 4450366"/>
              <a:gd name="csY1" fmla="*/ 0 h 5000625"/>
              <a:gd name="csX2" fmla="*/ 4425410 w 4450366"/>
              <a:gd name="csY2" fmla="*/ 24955 h 5000625"/>
              <a:gd name="csX3" fmla="*/ 4450366 w 4450366"/>
              <a:gd name="csY3" fmla="*/ 85725 h 5000625"/>
              <a:gd name="csX4" fmla="*/ 4450366 w 4450366"/>
              <a:gd name="csY4" fmla="*/ 4914900 h 5000625"/>
              <a:gd name="csX5" fmla="*/ 4425410 w 4450366"/>
              <a:gd name="csY5" fmla="*/ 4975670 h 5000625"/>
              <a:gd name="csX6" fmla="*/ 4364641 w 4450366"/>
              <a:gd name="csY6" fmla="*/ 5000625 h 5000625"/>
              <a:gd name="csX7" fmla="*/ 3528822 w 4450366"/>
              <a:gd name="csY7" fmla="*/ 5000625 h 5000625"/>
              <a:gd name="csX8" fmla="*/ 3468052 w 4450366"/>
              <a:gd name="csY8" fmla="*/ 4975670 h 5000625"/>
              <a:gd name="csX9" fmla="*/ 3443097 w 4450366"/>
              <a:gd name="csY9" fmla="*/ 4914900 h 5000625"/>
              <a:gd name="csX10" fmla="*/ 3443097 w 4450366"/>
              <a:gd name="csY10" fmla="*/ 1000125 h 5000625"/>
              <a:gd name="csX11" fmla="*/ 3428809 w 4450366"/>
              <a:gd name="csY11" fmla="*/ 971550 h 5000625"/>
              <a:gd name="csX12" fmla="*/ 3400234 w 4450366"/>
              <a:gd name="csY12" fmla="*/ 964406 h 5000625"/>
              <a:gd name="csX13" fmla="*/ 2693003 w 4450366"/>
              <a:gd name="csY13" fmla="*/ 1157288 h 5000625"/>
              <a:gd name="csX14" fmla="*/ 2664428 w 4450366"/>
              <a:gd name="csY14" fmla="*/ 1164431 h 5000625"/>
              <a:gd name="csX15" fmla="*/ 2600134 w 4450366"/>
              <a:gd name="csY15" fmla="*/ 1085850 h 5000625"/>
              <a:gd name="csX16" fmla="*/ 2578703 w 4450366"/>
              <a:gd name="csY16" fmla="*/ 471488 h 5000625"/>
              <a:gd name="csX17" fmla="*/ 2642997 w 4450366"/>
              <a:gd name="csY17" fmla="*/ 371475 h 5000625"/>
              <a:gd name="csX18" fmla="*/ 3393091 w 4450366"/>
              <a:gd name="csY18" fmla="*/ 21431 h 5000625"/>
              <a:gd name="csX19" fmla="*/ 3500247 w 4450366"/>
              <a:gd name="csY19" fmla="*/ 0 h 5000625"/>
              <a:gd name="csX20" fmla="*/ 921544 w 4450366"/>
              <a:gd name="csY20" fmla="*/ 0 h 5000625"/>
              <a:gd name="csX21" fmla="*/ 1785938 w 4450366"/>
              <a:gd name="csY21" fmla="*/ 0 h 5000625"/>
              <a:gd name="csX22" fmla="*/ 1846707 w 4450366"/>
              <a:gd name="csY22" fmla="*/ 24955 h 5000625"/>
              <a:gd name="csX23" fmla="*/ 1871663 w 4450366"/>
              <a:gd name="csY23" fmla="*/ 85725 h 5000625"/>
              <a:gd name="csX24" fmla="*/ 1871663 w 4450366"/>
              <a:gd name="csY24" fmla="*/ 4914900 h 5000625"/>
              <a:gd name="csX25" fmla="*/ 1846707 w 4450366"/>
              <a:gd name="csY25" fmla="*/ 4975670 h 5000625"/>
              <a:gd name="csX26" fmla="*/ 1785938 w 4450366"/>
              <a:gd name="csY26" fmla="*/ 5000625 h 5000625"/>
              <a:gd name="csX27" fmla="*/ 950119 w 4450366"/>
              <a:gd name="csY27" fmla="*/ 5000625 h 5000625"/>
              <a:gd name="csX28" fmla="*/ 889349 w 4450366"/>
              <a:gd name="csY28" fmla="*/ 4975670 h 5000625"/>
              <a:gd name="csX29" fmla="*/ 864394 w 4450366"/>
              <a:gd name="csY29" fmla="*/ 4914900 h 5000625"/>
              <a:gd name="csX30" fmla="*/ 864394 w 4450366"/>
              <a:gd name="csY30" fmla="*/ 1000125 h 5000625"/>
              <a:gd name="csX31" fmla="*/ 850106 w 4450366"/>
              <a:gd name="csY31" fmla="*/ 971550 h 5000625"/>
              <a:gd name="csX32" fmla="*/ 821531 w 4450366"/>
              <a:gd name="csY32" fmla="*/ 964406 h 5000625"/>
              <a:gd name="csX33" fmla="*/ 114300 w 4450366"/>
              <a:gd name="csY33" fmla="*/ 1157288 h 5000625"/>
              <a:gd name="csX34" fmla="*/ 85725 w 4450366"/>
              <a:gd name="csY34" fmla="*/ 1164431 h 5000625"/>
              <a:gd name="csX35" fmla="*/ 21431 w 4450366"/>
              <a:gd name="csY35" fmla="*/ 1085850 h 5000625"/>
              <a:gd name="csX36" fmla="*/ 0 w 4450366"/>
              <a:gd name="csY36" fmla="*/ 471488 h 5000625"/>
              <a:gd name="csX37" fmla="*/ 64294 w 4450366"/>
              <a:gd name="csY37" fmla="*/ 371475 h 5000625"/>
              <a:gd name="csX38" fmla="*/ 814388 w 4450366"/>
              <a:gd name="csY38" fmla="*/ 21431 h 5000625"/>
              <a:gd name="csX39" fmla="*/ 921544 w 4450366"/>
              <a:gd name="csY39" fmla="*/ 0 h 50006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4450366" h="5000625">
                <a:moveTo>
                  <a:pt x="3500247" y="0"/>
                </a:moveTo>
                <a:lnTo>
                  <a:pt x="4364641" y="0"/>
                </a:lnTo>
                <a:cubicBezTo>
                  <a:pt x="4388453" y="0"/>
                  <a:pt x="4408646" y="8382"/>
                  <a:pt x="4425410" y="24955"/>
                </a:cubicBezTo>
                <a:cubicBezTo>
                  <a:pt x="4442079" y="41720"/>
                  <a:pt x="4450366" y="61913"/>
                  <a:pt x="4450366" y="85725"/>
                </a:cubicBezTo>
                <a:lnTo>
                  <a:pt x="4450366" y="4914900"/>
                </a:lnTo>
                <a:cubicBezTo>
                  <a:pt x="4450366" y="4938808"/>
                  <a:pt x="4441984" y="4959001"/>
                  <a:pt x="4425410" y="4975670"/>
                </a:cubicBezTo>
                <a:cubicBezTo>
                  <a:pt x="4408836" y="4992339"/>
                  <a:pt x="4388453" y="5000625"/>
                  <a:pt x="4364641" y="5000625"/>
                </a:cubicBezTo>
                <a:lnTo>
                  <a:pt x="3528822" y="5000625"/>
                </a:lnTo>
                <a:cubicBezTo>
                  <a:pt x="3504914" y="5000625"/>
                  <a:pt x="3484721" y="4992339"/>
                  <a:pt x="3468052" y="4975670"/>
                </a:cubicBezTo>
                <a:cubicBezTo>
                  <a:pt x="3451288" y="4959001"/>
                  <a:pt x="3443097" y="4938808"/>
                  <a:pt x="3443097" y="4914900"/>
                </a:cubicBezTo>
                <a:lnTo>
                  <a:pt x="3443097" y="1000125"/>
                </a:lnTo>
                <a:cubicBezTo>
                  <a:pt x="3443097" y="990600"/>
                  <a:pt x="3438334" y="981170"/>
                  <a:pt x="3428809" y="971550"/>
                </a:cubicBezTo>
                <a:cubicBezTo>
                  <a:pt x="3419189" y="962025"/>
                  <a:pt x="3409759" y="959739"/>
                  <a:pt x="3400234" y="964406"/>
                </a:cubicBezTo>
                <a:lnTo>
                  <a:pt x="2693003" y="1157288"/>
                </a:lnTo>
                <a:lnTo>
                  <a:pt x="2664428" y="1164431"/>
                </a:lnTo>
                <a:cubicBezTo>
                  <a:pt x="2621566" y="1164431"/>
                  <a:pt x="2600134" y="1138333"/>
                  <a:pt x="2600134" y="1085850"/>
                </a:cubicBezTo>
                <a:lnTo>
                  <a:pt x="2578703" y="471488"/>
                </a:lnTo>
                <a:cubicBezTo>
                  <a:pt x="2578703" y="423958"/>
                  <a:pt x="2600134" y="390525"/>
                  <a:pt x="2642997" y="371475"/>
                </a:cubicBezTo>
                <a:lnTo>
                  <a:pt x="3393091" y="21431"/>
                </a:lnTo>
                <a:cubicBezTo>
                  <a:pt x="3416903" y="7144"/>
                  <a:pt x="3452622" y="0"/>
                  <a:pt x="3500247" y="0"/>
                </a:cubicBezTo>
                <a:close/>
                <a:moveTo>
                  <a:pt x="921544" y="0"/>
                </a:moveTo>
                <a:lnTo>
                  <a:pt x="1785938" y="0"/>
                </a:lnTo>
                <a:cubicBezTo>
                  <a:pt x="1809750" y="0"/>
                  <a:pt x="1829943" y="8382"/>
                  <a:pt x="1846707" y="24955"/>
                </a:cubicBezTo>
                <a:cubicBezTo>
                  <a:pt x="1863376" y="41720"/>
                  <a:pt x="1871663" y="61913"/>
                  <a:pt x="1871663" y="85725"/>
                </a:cubicBezTo>
                <a:lnTo>
                  <a:pt x="1871663" y="4914900"/>
                </a:lnTo>
                <a:cubicBezTo>
                  <a:pt x="1871663" y="4938808"/>
                  <a:pt x="1863281" y="4959001"/>
                  <a:pt x="1846707" y="4975670"/>
                </a:cubicBezTo>
                <a:cubicBezTo>
                  <a:pt x="1830134" y="4992339"/>
                  <a:pt x="1809750" y="5000625"/>
                  <a:pt x="1785938" y="5000625"/>
                </a:cubicBezTo>
                <a:lnTo>
                  <a:pt x="950119" y="5000625"/>
                </a:lnTo>
                <a:cubicBezTo>
                  <a:pt x="926211" y="5000625"/>
                  <a:pt x="906018" y="4992339"/>
                  <a:pt x="889349" y="4975670"/>
                </a:cubicBezTo>
                <a:cubicBezTo>
                  <a:pt x="872585" y="4959001"/>
                  <a:pt x="864394" y="4938808"/>
                  <a:pt x="864394" y="4914900"/>
                </a:cubicBezTo>
                <a:lnTo>
                  <a:pt x="864394" y="1000125"/>
                </a:lnTo>
                <a:cubicBezTo>
                  <a:pt x="864394" y="990600"/>
                  <a:pt x="859631" y="981170"/>
                  <a:pt x="850106" y="971550"/>
                </a:cubicBezTo>
                <a:cubicBezTo>
                  <a:pt x="840486" y="962025"/>
                  <a:pt x="831056" y="959739"/>
                  <a:pt x="821531" y="964406"/>
                </a:cubicBezTo>
                <a:lnTo>
                  <a:pt x="114300" y="1157288"/>
                </a:lnTo>
                <a:lnTo>
                  <a:pt x="85725" y="1164431"/>
                </a:lnTo>
                <a:cubicBezTo>
                  <a:pt x="42863" y="1164431"/>
                  <a:pt x="21431" y="1138333"/>
                  <a:pt x="21431" y="1085850"/>
                </a:cubicBezTo>
                <a:lnTo>
                  <a:pt x="0" y="471488"/>
                </a:lnTo>
                <a:cubicBezTo>
                  <a:pt x="0" y="423958"/>
                  <a:pt x="21431" y="390525"/>
                  <a:pt x="64294" y="371475"/>
                </a:cubicBezTo>
                <a:lnTo>
                  <a:pt x="814388" y="21431"/>
                </a:lnTo>
                <a:cubicBezTo>
                  <a:pt x="838200" y="7144"/>
                  <a:pt x="873919" y="0"/>
                  <a:pt x="92154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E77E5C9C-D552-1033-CFD8-D5A4DC84836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arbakzent links">
            <a:extLst>
              <a:ext uri="{FF2B5EF4-FFF2-40B4-BE49-F238E27FC236}">
                <a16:creationId xmlns:a16="http://schemas.microsoft.com/office/drawing/2014/main" id="{3C2CEA1D-7F66-5A39-5917-1A61F6218F15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080F442-E78C-ECC3-E779-4B75529D61AC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E8B95EB-29C4-0A4F-7125-4419AD7B9AB4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1990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E5F28EF2-A365-7570-3606-DE3F28CBF1B6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235927" y="1107831"/>
            <a:ext cx="11720146" cy="464233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0" dirty="0">
                <a:solidFill>
                  <a:schemeClr val="bg1"/>
                </a:solidFill>
              </a:rPr>
              <a:t>Schluss Layout</a:t>
            </a:r>
          </a:p>
        </p:txBody>
      </p:sp>
    </p:spTree>
    <p:extLst>
      <p:ext uri="{BB962C8B-B14F-4D97-AF65-F5344CB8AC3E}">
        <p14:creationId xmlns:p14="http://schemas.microsoft.com/office/powerpoint/2010/main" val="8414338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12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506B51-0EB3-121B-6AFD-B8CD9F18A2B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E58F48-C834-D732-FA66-236DD15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55068-5520-E32F-1D81-2460D72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232B3C83-5218-AE4F-B7F9-E3A4BF8D8BE2}"/>
              </a:ext>
            </a:extLst>
          </p:cNvPr>
          <p:cNvSpPr>
            <a:spLocks noGrp="1" noChangeAspect="1"/>
          </p:cNvSpPr>
          <p:nvPr>
            <p:ph type="pic" sz="quarter" idx="15"/>
            <p:custDataLst>
              <p:tags r:id="rId2"/>
            </p:custDataLst>
          </p:nvPr>
        </p:nvSpPr>
        <p:spPr>
          <a:xfrm>
            <a:off x="5582943" y="938247"/>
            <a:ext cx="5889059" cy="4981506"/>
          </a:xfrm>
          <a:custGeom>
            <a:avLst/>
            <a:gdLst>
              <a:gd name="csX0" fmla="*/ 921544 w 5979223"/>
              <a:gd name="csY0" fmla="*/ 57150 h 5057775"/>
              <a:gd name="csX1" fmla="*/ 1785938 w 5979223"/>
              <a:gd name="csY1" fmla="*/ 57150 h 5057775"/>
              <a:gd name="csX2" fmla="*/ 1846707 w 5979223"/>
              <a:gd name="csY2" fmla="*/ 82105 h 5057775"/>
              <a:gd name="csX3" fmla="*/ 1871663 w 5979223"/>
              <a:gd name="csY3" fmla="*/ 142875 h 5057775"/>
              <a:gd name="csX4" fmla="*/ 1871663 w 5979223"/>
              <a:gd name="csY4" fmla="*/ 4972050 h 5057775"/>
              <a:gd name="csX5" fmla="*/ 1846707 w 5979223"/>
              <a:gd name="csY5" fmla="*/ 5032820 h 5057775"/>
              <a:gd name="csX6" fmla="*/ 1785938 w 5979223"/>
              <a:gd name="csY6" fmla="*/ 5057775 h 5057775"/>
              <a:gd name="csX7" fmla="*/ 950119 w 5979223"/>
              <a:gd name="csY7" fmla="*/ 5057775 h 5057775"/>
              <a:gd name="csX8" fmla="*/ 889349 w 5979223"/>
              <a:gd name="csY8" fmla="*/ 5032820 h 5057775"/>
              <a:gd name="csX9" fmla="*/ 864394 w 5979223"/>
              <a:gd name="csY9" fmla="*/ 4972050 h 5057775"/>
              <a:gd name="csX10" fmla="*/ 864394 w 5979223"/>
              <a:gd name="csY10" fmla="*/ 1057275 h 5057775"/>
              <a:gd name="csX11" fmla="*/ 850106 w 5979223"/>
              <a:gd name="csY11" fmla="*/ 1028700 h 5057775"/>
              <a:gd name="csX12" fmla="*/ 821531 w 5979223"/>
              <a:gd name="csY12" fmla="*/ 1021556 h 5057775"/>
              <a:gd name="csX13" fmla="*/ 114300 w 5979223"/>
              <a:gd name="csY13" fmla="*/ 1214438 h 5057775"/>
              <a:gd name="csX14" fmla="*/ 85725 w 5979223"/>
              <a:gd name="csY14" fmla="*/ 1221581 h 5057775"/>
              <a:gd name="csX15" fmla="*/ 21431 w 5979223"/>
              <a:gd name="csY15" fmla="*/ 1143000 h 5057775"/>
              <a:gd name="csX16" fmla="*/ 0 w 5979223"/>
              <a:gd name="csY16" fmla="*/ 528638 h 5057775"/>
              <a:gd name="csX17" fmla="*/ 64294 w 5979223"/>
              <a:gd name="csY17" fmla="*/ 428625 h 5057775"/>
              <a:gd name="csX18" fmla="*/ 814388 w 5979223"/>
              <a:gd name="csY18" fmla="*/ 78581 h 5057775"/>
              <a:gd name="csX19" fmla="*/ 921544 w 5979223"/>
              <a:gd name="csY19" fmla="*/ 57150 h 5057775"/>
              <a:gd name="csX20" fmla="*/ 4221860 w 5979223"/>
              <a:gd name="csY20" fmla="*/ 0 h 5057775"/>
              <a:gd name="csX21" fmla="*/ 5104066 w 5979223"/>
              <a:gd name="csY21" fmla="*/ 189357 h 5057775"/>
              <a:gd name="csX22" fmla="*/ 5682709 w 5979223"/>
              <a:gd name="csY22" fmla="*/ 700088 h 5057775"/>
              <a:gd name="csX23" fmla="*/ 5886354 w 5979223"/>
              <a:gd name="csY23" fmla="*/ 1414463 h 5057775"/>
              <a:gd name="csX24" fmla="*/ 5736335 w 5979223"/>
              <a:gd name="csY24" fmla="*/ 2028825 h 5057775"/>
              <a:gd name="csX25" fmla="*/ 5286279 w 5979223"/>
              <a:gd name="csY25" fmla="*/ 2707481 h 5057775"/>
              <a:gd name="csX26" fmla="*/ 4807648 w 5979223"/>
              <a:gd name="csY26" fmla="*/ 3257550 h 5057775"/>
              <a:gd name="csX27" fmla="*/ 4043266 w 5979223"/>
              <a:gd name="csY27" fmla="*/ 4043363 h 5057775"/>
              <a:gd name="csX28" fmla="*/ 3936110 w 5979223"/>
              <a:gd name="csY28" fmla="*/ 4150519 h 5057775"/>
              <a:gd name="csX29" fmla="*/ 3928966 w 5979223"/>
              <a:gd name="csY29" fmla="*/ 4179094 h 5057775"/>
              <a:gd name="csX30" fmla="*/ 3957541 w 5979223"/>
              <a:gd name="csY30" fmla="*/ 4193381 h 5057775"/>
              <a:gd name="csX31" fmla="*/ 5893498 w 5979223"/>
              <a:gd name="csY31" fmla="*/ 4193381 h 5057775"/>
              <a:gd name="csX32" fmla="*/ 5954267 w 5979223"/>
              <a:gd name="csY32" fmla="*/ 4218337 h 5057775"/>
              <a:gd name="csX33" fmla="*/ 5979223 w 5979223"/>
              <a:gd name="csY33" fmla="*/ 4279106 h 5057775"/>
              <a:gd name="csX34" fmla="*/ 5979223 w 5979223"/>
              <a:gd name="csY34" fmla="*/ 4972050 h 5057775"/>
              <a:gd name="csX35" fmla="*/ 5954267 w 5979223"/>
              <a:gd name="csY35" fmla="*/ 5032820 h 5057775"/>
              <a:gd name="csX36" fmla="*/ 5893498 w 5979223"/>
              <a:gd name="csY36" fmla="*/ 5057775 h 5057775"/>
              <a:gd name="csX37" fmla="*/ 2678810 w 5979223"/>
              <a:gd name="csY37" fmla="*/ 5057775 h 5057775"/>
              <a:gd name="csX38" fmla="*/ 2618040 w 5979223"/>
              <a:gd name="csY38" fmla="*/ 5032820 h 5057775"/>
              <a:gd name="csX39" fmla="*/ 2593085 w 5979223"/>
              <a:gd name="csY39" fmla="*/ 4972050 h 5057775"/>
              <a:gd name="csX40" fmla="*/ 2593085 w 5979223"/>
              <a:gd name="csY40" fmla="*/ 4314825 h 5057775"/>
              <a:gd name="csX41" fmla="*/ 2635948 w 5979223"/>
              <a:gd name="csY41" fmla="*/ 4207669 h 5057775"/>
              <a:gd name="csX42" fmla="*/ 3350323 w 5979223"/>
              <a:gd name="csY42" fmla="*/ 3461099 h 5057775"/>
              <a:gd name="csX43" fmla="*/ 3807523 w 5979223"/>
              <a:gd name="csY43" fmla="*/ 2957417 h 5057775"/>
              <a:gd name="csX44" fmla="*/ 4214716 w 5979223"/>
              <a:gd name="csY44" fmla="*/ 2507361 h 5057775"/>
              <a:gd name="csX45" fmla="*/ 4864798 w 5979223"/>
              <a:gd name="csY45" fmla="*/ 1435799 h 5057775"/>
              <a:gd name="csX46" fmla="*/ 4686204 w 5979223"/>
              <a:gd name="csY46" fmla="*/ 1025081 h 5057775"/>
              <a:gd name="csX47" fmla="*/ 4221860 w 5979223"/>
              <a:gd name="csY47" fmla="*/ 864299 h 5057775"/>
              <a:gd name="csX48" fmla="*/ 3757516 w 5979223"/>
              <a:gd name="csY48" fmla="*/ 1025081 h 5057775"/>
              <a:gd name="csX49" fmla="*/ 3578923 w 5979223"/>
              <a:gd name="csY49" fmla="*/ 1450086 h 5057775"/>
              <a:gd name="csX50" fmla="*/ 3578923 w 5979223"/>
              <a:gd name="csY50" fmla="*/ 1628680 h 5057775"/>
              <a:gd name="csX51" fmla="*/ 3553967 w 5979223"/>
              <a:gd name="csY51" fmla="*/ 1689449 h 5057775"/>
              <a:gd name="csX52" fmla="*/ 3493198 w 5979223"/>
              <a:gd name="csY52" fmla="*/ 1714405 h 5057775"/>
              <a:gd name="csX53" fmla="*/ 2650235 w 5979223"/>
              <a:gd name="csY53" fmla="*/ 1714405 h 5057775"/>
              <a:gd name="csX54" fmla="*/ 2589465 w 5979223"/>
              <a:gd name="csY54" fmla="*/ 1689449 h 5057775"/>
              <a:gd name="csX55" fmla="*/ 2564510 w 5979223"/>
              <a:gd name="csY55" fmla="*/ 1628680 h 5057775"/>
              <a:gd name="csX56" fmla="*/ 2564510 w 5979223"/>
              <a:gd name="csY56" fmla="*/ 1292924 h 5057775"/>
              <a:gd name="csX57" fmla="*/ 2807398 w 5979223"/>
              <a:gd name="csY57" fmla="*/ 610743 h 5057775"/>
              <a:gd name="csX58" fmla="*/ 3396709 w 5979223"/>
              <a:gd name="csY58" fmla="*/ 157163 h 5057775"/>
              <a:gd name="csX59" fmla="*/ 4221860 w 5979223"/>
              <a:gd name="csY59" fmla="*/ 0 h 50577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</a:cxnLst>
            <a:rect l="l" t="t" r="r" b="b"/>
            <a:pathLst>
              <a:path w="5979223" h="5057775">
                <a:moveTo>
                  <a:pt x="921544" y="57150"/>
                </a:moveTo>
                <a:lnTo>
                  <a:pt x="1785938" y="57150"/>
                </a:lnTo>
                <a:cubicBezTo>
                  <a:pt x="1809750" y="57150"/>
                  <a:pt x="1829943" y="65532"/>
                  <a:pt x="1846707" y="82105"/>
                </a:cubicBezTo>
                <a:cubicBezTo>
                  <a:pt x="1863376" y="98870"/>
                  <a:pt x="1871663" y="119063"/>
                  <a:pt x="1871663" y="142875"/>
                </a:cubicBezTo>
                <a:lnTo>
                  <a:pt x="1871663" y="4972050"/>
                </a:lnTo>
                <a:cubicBezTo>
                  <a:pt x="1871663" y="4995958"/>
                  <a:pt x="1863281" y="5016151"/>
                  <a:pt x="1846707" y="5032820"/>
                </a:cubicBezTo>
                <a:cubicBezTo>
                  <a:pt x="1830134" y="5049489"/>
                  <a:pt x="1809750" y="5057775"/>
                  <a:pt x="1785938" y="5057775"/>
                </a:cubicBezTo>
                <a:lnTo>
                  <a:pt x="950119" y="5057775"/>
                </a:lnTo>
                <a:cubicBezTo>
                  <a:pt x="926211" y="5057775"/>
                  <a:pt x="906018" y="5049489"/>
                  <a:pt x="889349" y="5032820"/>
                </a:cubicBezTo>
                <a:cubicBezTo>
                  <a:pt x="872585" y="5016151"/>
                  <a:pt x="864394" y="4995958"/>
                  <a:pt x="864394" y="4972050"/>
                </a:cubicBezTo>
                <a:lnTo>
                  <a:pt x="864394" y="1057275"/>
                </a:lnTo>
                <a:cubicBezTo>
                  <a:pt x="864394" y="1047750"/>
                  <a:pt x="859631" y="1038320"/>
                  <a:pt x="850106" y="1028700"/>
                </a:cubicBezTo>
                <a:cubicBezTo>
                  <a:pt x="840486" y="1019175"/>
                  <a:pt x="831056" y="1016889"/>
                  <a:pt x="821531" y="1021556"/>
                </a:cubicBezTo>
                <a:lnTo>
                  <a:pt x="114300" y="1214438"/>
                </a:lnTo>
                <a:lnTo>
                  <a:pt x="85725" y="1221581"/>
                </a:lnTo>
                <a:cubicBezTo>
                  <a:pt x="42863" y="1221581"/>
                  <a:pt x="21431" y="1195483"/>
                  <a:pt x="21431" y="1143000"/>
                </a:cubicBezTo>
                <a:lnTo>
                  <a:pt x="0" y="528638"/>
                </a:lnTo>
                <a:cubicBezTo>
                  <a:pt x="0" y="481108"/>
                  <a:pt x="21431" y="447675"/>
                  <a:pt x="64294" y="428625"/>
                </a:cubicBezTo>
                <a:lnTo>
                  <a:pt x="814388" y="78581"/>
                </a:lnTo>
                <a:cubicBezTo>
                  <a:pt x="838200" y="64294"/>
                  <a:pt x="873919" y="57150"/>
                  <a:pt x="921544" y="57150"/>
                </a:cubicBezTo>
                <a:close/>
                <a:moveTo>
                  <a:pt x="4221860" y="0"/>
                </a:moveTo>
                <a:cubicBezTo>
                  <a:pt x="4559998" y="0"/>
                  <a:pt x="4854130" y="63151"/>
                  <a:pt x="5104066" y="189357"/>
                </a:cubicBezTo>
                <a:cubicBezTo>
                  <a:pt x="5354097" y="315563"/>
                  <a:pt x="5546978" y="485775"/>
                  <a:pt x="5682709" y="700088"/>
                </a:cubicBezTo>
                <a:cubicBezTo>
                  <a:pt x="5818441" y="914400"/>
                  <a:pt x="5886354" y="1152620"/>
                  <a:pt x="5886354" y="1414463"/>
                </a:cubicBezTo>
                <a:cubicBezTo>
                  <a:pt x="5886354" y="1614488"/>
                  <a:pt x="5836348" y="1819275"/>
                  <a:pt x="5736335" y="2028825"/>
                </a:cubicBezTo>
                <a:cubicBezTo>
                  <a:pt x="5636323" y="2238470"/>
                  <a:pt x="5486304" y="2464594"/>
                  <a:pt x="5286279" y="2707481"/>
                </a:cubicBezTo>
                <a:cubicBezTo>
                  <a:pt x="5138641" y="2893219"/>
                  <a:pt x="4979098" y="3076575"/>
                  <a:pt x="4807648" y="3257550"/>
                </a:cubicBezTo>
                <a:cubicBezTo>
                  <a:pt x="4636198" y="3438620"/>
                  <a:pt x="4381404" y="3700463"/>
                  <a:pt x="4043266" y="4043363"/>
                </a:cubicBezTo>
                <a:lnTo>
                  <a:pt x="3936110" y="4150519"/>
                </a:lnTo>
                <a:cubicBezTo>
                  <a:pt x="3926490" y="4160139"/>
                  <a:pt x="3924204" y="4169569"/>
                  <a:pt x="3928966" y="4179094"/>
                </a:cubicBezTo>
                <a:cubicBezTo>
                  <a:pt x="3933634" y="4188714"/>
                  <a:pt x="3943254" y="4193381"/>
                  <a:pt x="3957541" y="4193381"/>
                </a:cubicBezTo>
                <a:lnTo>
                  <a:pt x="5893498" y="4193381"/>
                </a:lnTo>
                <a:cubicBezTo>
                  <a:pt x="5917310" y="4193381"/>
                  <a:pt x="5937503" y="4201764"/>
                  <a:pt x="5954267" y="4218337"/>
                </a:cubicBezTo>
                <a:cubicBezTo>
                  <a:pt x="5970936" y="4235101"/>
                  <a:pt x="5979223" y="4255294"/>
                  <a:pt x="5979223" y="4279106"/>
                </a:cubicBezTo>
                <a:lnTo>
                  <a:pt x="5979223" y="4972050"/>
                </a:lnTo>
                <a:cubicBezTo>
                  <a:pt x="5979223" y="4995958"/>
                  <a:pt x="5970841" y="5016151"/>
                  <a:pt x="5954267" y="5032820"/>
                </a:cubicBezTo>
                <a:cubicBezTo>
                  <a:pt x="5937694" y="5049489"/>
                  <a:pt x="5917310" y="5057775"/>
                  <a:pt x="5893498" y="5057775"/>
                </a:cubicBezTo>
                <a:lnTo>
                  <a:pt x="2678810" y="5057775"/>
                </a:lnTo>
                <a:cubicBezTo>
                  <a:pt x="2654902" y="5057775"/>
                  <a:pt x="2634709" y="5049489"/>
                  <a:pt x="2618040" y="5032820"/>
                </a:cubicBezTo>
                <a:cubicBezTo>
                  <a:pt x="2601277" y="5016151"/>
                  <a:pt x="2593085" y="4995958"/>
                  <a:pt x="2593085" y="4972050"/>
                </a:cubicBezTo>
                <a:lnTo>
                  <a:pt x="2593085" y="4314825"/>
                </a:lnTo>
                <a:cubicBezTo>
                  <a:pt x="2593085" y="4271963"/>
                  <a:pt x="2607373" y="4236244"/>
                  <a:pt x="2635948" y="4207669"/>
                </a:cubicBezTo>
                <a:cubicBezTo>
                  <a:pt x="2869215" y="3979069"/>
                  <a:pt x="3107435" y="3730276"/>
                  <a:pt x="3350323" y="3461099"/>
                </a:cubicBezTo>
                <a:cubicBezTo>
                  <a:pt x="3593210" y="3192113"/>
                  <a:pt x="3745610" y="3024188"/>
                  <a:pt x="3807523" y="2957417"/>
                </a:cubicBezTo>
                <a:cubicBezTo>
                  <a:pt x="3940778" y="2800255"/>
                  <a:pt x="4076509" y="2650236"/>
                  <a:pt x="4214716" y="2507361"/>
                </a:cubicBezTo>
                <a:cubicBezTo>
                  <a:pt x="4648009" y="2026349"/>
                  <a:pt x="4864798" y="1669161"/>
                  <a:pt x="4864798" y="1435799"/>
                </a:cubicBezTo>
                <a:cubicBezTo>
                  <a:pt x="4864798" y="1269111"/>
                  <a:pt x="4805171" y="1132142"/>
                  <a:pt x="4686204" y="1025081"/>
                </a:cubicBezTo>
                <a:cubicBezTo>
                  <a:pt x="4567141" y="917924"/>
                  <a:pt x="4412265" y="864299"/>
                  <a:pt x="4221860" y="864299"/>
                </a:cubicBezTo>
                <a:cubicBezTo>
                  <a:pt x="4031455" y="864299"/>
                  <a:pt x="3876484" y="917829"/>
                  <a:pt x="3757516" y="1025081"/>
                </a:cubicBezTo>
                <a:cubicBezTo>
                  <a:pt x="3638454" y="1132237"/>
                  <a:pt x="3578923" y="1273969"/>
                  <a:pt x="3578923" y="1450086"/>
                </a:cubicBezTo>
                <a:lnTo>
                  <a:pt x="3578923" y="1628680"/>
                </a:lnTo>
                <a:cubicBezTo>
                  <a:pt x="3578923" y="1652588"/>
                  <a:pt x="3570540" y="1672781"/>
                  <a:pt x="3553967" y="1689449"/>
                </a:cubicBezTo>
                <a:cubicBezTo>
                  <a:pt x="3537394" y="1706118"/>
                  <a:pt x="3517010" y="1714405"/>
                  <a:pt x="3493198" y="1714405"/>
                </a:cubicBezTo>
                <a:lnTo>
                  <a:pt x="2650235" y="1714405"/>
                </a:lnTo>
                <a:cubicBezTo>
                  <a:pt x="2626327" y="1714405"/>
                  <a:pt x="2606134" y="1706118"/>
                  <a:pt x="2589465" y="1689449"/>
                </a:cubicBezTo>
                <a:cubicBezTo>
                  <a:pt x="2572702" y="1672781"/>
                  <a:pt x="2564510" y="1652588"/>
                  <a:pt x="2564510" y="1628680"/>
                </a:cubicBezTo>
                <a:lnTo>
                  <a:pt x="2564510" y="1292924"/>
                </a:lnTo>
                <a:cubicBezTo>
                  <a:pt x="2578798" y="1035749"/>
                  <a:pt x="2659760" y="808387"/>
                  <a:pt x="2807398" y="610743"/>
                </a:cubicBezTo>
                <a:cubicBezTo>
                  <a:pt x="2954940" y="413195"/>
                  <a:pt x="3151440" y="261938"/>
                  <a:pt x="3396709" y="157163"/>
                </a:cubicBezTo>
                <a:cubicBezTo>
                  <a:pt x="3641978" y="52483"/>
                  <a:pt x="3917060" y="0"/>
                  <a:pt x="422186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DB7AF1A-ECE3-528D-4B7C-EEE4639AC526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8B19339B-EF75-3D13-E613-A8D972611BD1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11192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12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506B51-0EB3-121B-6AFD-B8CD9F18A2B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E58F48-C834-D732-FA66-236DD15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55068-5520-E32F-1D81-2460D72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232B3C83-5218-AE4F-B7F9-E3A4BF8D8BE2}"/>
              </a:ext>
            </a:extLst>
          </p:cNvPr>
          <p:cNvSpPr>
            <a:spLocks noGrp="1" noChangeAspect="1"/>
          </p:cNvSpPr>
          <p:nvPr>
            <p:ph type="pic" sz="quarter" idx="15"/>
            <p:custDataLst>
              <p:tags r:id="rId2"/>
            </p:custDataLst>
          </p:nvPr>
        </p:nvSpPr>
        <p:spPr>
          <a:xfrm>
            <a:off x="5582943" y="938247"/>
            <a:ext cx="5889059" cy="4981506"/>
          </a:xfrm>
          <a:custGeom>
            <a:avLst/>
            <a:gdLst>
              <a:gd name="csX0" fmla="*/ 921544 w 5979223"/>
              <a:gd name="csY0" fmla="*/ 57150 h 5057775"/>
              <a:gd name="csX1" fmla="*/ 1785938 w 5979223"/>
              <a:gd name="csY1" fmla="*/ 57150 h 5057775"/>
              <a:gd name="csX2" fmla="*/ 1846707 w 5979223"/>
              <a:gd name="csY2" fmla="*/ 82105 h 5057775"/>
              <a:gd name="csX3" fmla="*/ 1871663 w 5979223"/>
              <a:gd name="csY3" fmla="*/ 142875 h 5057775"/>
              <a:gd name="csX4" fmla="*/ 1871663 w 5979223"/>
              <a:gd name="csY4" fmla="*/ 4972050 h 5057775"/>
              <a:gd name="csX5" fmla="*/ 1846707 w 5979223"/>
              <a:gd name="csY5" fmla="*/ 5032820 h 5057775"/>
              <a:gd name="csX6" fmla="*/ 1785938 w 5979223"/>
              <a:gd name="csY6" fmla="*/ 5057775 h 5057775"/>
              <a:gd name="csX7" fmla="*/ 950119 w 5979223"/>
              <a:gd name="csY7" fmla="*/ 5057775 h 5057775"/>
              <a:gd name="csX8" fmla="*/ 889349 w 5979223"/>
              <a:gd name="csY8" fmla="*/ 5032820 h 5057775"/>
              <a:gd name="csX9" fmla="*/ 864394 w 5979223"/>
              <a:gd name="csY9" fmla="*/ 4972050 h 5057775"/>
              <a:gd name="csX10" fmla="*/ 864394 w 5979223"/>
              <a:gd name="csY10" fmla="*/ 1057275 h 5057775"/>
              <a:gd name="csX11" fmla="*/ 850106 w 5979223"/>
              <a:gd name="csY11" fmla="*/ 1028700 h 5057775"/>
              <a:gd name="csX12" fmla="*/ 821531 w 5979223"/>
              <a:gd name="csY12" fmla="*/ 1021556 h 5057775"/>
              <a:gd name="csX13" fmla="*/ 114300 w 5979223"/>
              <a:gd name="csY13" fmla="*/ 1214438 h 5057775"/>
              <a:gd name="csX14" fmla="*/ 85725 w 5979223"/>
              <a:gd name="csY14" fmla="*/ 1221581 h 5057775"/>
              <a:gd name="csX15" fmla="*/ 21431 w 5979223"/>
              <a:gd name="csY15" fmla="*/ 1143000 h 5057775"/>
              <a:gd name="csX16" fmla="*/ 0 w 5979223"/>
              <a:gd name="csY16" fmla="*/ 528638 h 5057775"/>
              <a:gd name="csX17" fmla="*/ 64294 w 5979223"/>
              <a:gd name="csY17" fmla="*/ 428625 h 5057775"/>
              <a:gd name="csX18" fmla="*/ 814388 w 5979223"/>
              <a:gd name="csY18" fmla="*/ 78581 h 5057775"/>
              <a:gd name="csX19" fmla="*/ 921544 w 5979223"/>
              <a:gd name="csY19" fmla="*/ 57150 h 5057775"/>
              <a:gd name="csX20" fmla="*/ 4221860 w 5979223"/>
              <a:gd name="csY20" fmla="*/ 0 h 5057775"/>
              <a:gd name="csX21" fmla="*/ 5104066 w 5979223"/>
              <a:gd name="csY21" fmla="*/ 189357 h 5057775"/>
              <a:gd name="csX22" fmla="*/ 5682709 w 5979223"/>
              <a:gd name="csY22" fmla="*/ 700088 h 5057775"/>
              <a:gd name="csX23" fmla="*/ 5886354 w 5979223"/>
              <a:gd name="csY23" fmla="*/ 1414463 h 5057775"/>
              <a:gd name="csX24" fmla="*/ 5736335 w 5979223"/>
              <a:gd name="csY24" fmla="*/ 2028825 h 5057775"/>
              <a:gd name="csX25" fmla="*/ 5286279 w 5979223"/>
              <a:gd name="csY25" fmla="*/ 2707481 h 5057775"/>
              <a:gd name="csX26" fmla="*/ 4807648 w 5979223"/>
              <a:gd name="csY26" fmla="*/ 3257550 h 5057775"/>
              <a:gd name="csX27" fmla="*/ 4043266 w 5979223"/>
              <a:gd name="csY27" fmla="*/ 4043363 h 5057775"/>
              <a:gd name="csX28" fmla="*/ 3936110 w 5979223"/>
              <a:gd name="csY28" fmla="*/ 4150519 h 5057775"/>
              <a:gd name="csX29" fmla="*/ 3928966 w 5979223"/>
              <a:gd name="csY29" fmla="*/ 4179094 h 5057775"/>
              <a:gd name="csX30" fmla="*/ 3957541 w 5979223"/>
              <a:gd name="csY30" fmla="*/ 4193381 h 5057775"/>
              <a:gd name="csX31" fmla="*/ 5893498 w 5979223"/>
              <a:gd name="csY31" fmla="*/ 4193381 h 5057775"/>
              <a:gd name="csX32" fmla="*/ 5954267 w 5979223"/>
              <a:gd name="csY32" fmla="*/ 4218337 h 5057775"/>
              <a:gd name="csX33" fmla="*/ 5979223 w 5979223"/>
              <a:gd name="csY33" fmla="*/ 4279106 h 5057775"/>
              <a:gd name="csX34" fmla="*/ 5979223 w 5979223"/>
              <a:gd name="csY34" fmla="*/ 4972050 h 5057775"/>
              <a:gd name="csX35" fmla="*/ 5954267 w 5979223"/>
              <a:gd name="csY35" fmla="*/ 5032820 h 5057775"/>
              <a:gd name="csX36" fmla="*/ 5893498 w 5979223"/>
              <a:gd name="csY36" fmla="*/ 5057775 h 5057775"/>
              <a:gd name="csX37" fmla="*/ 2678810 w 5979223"/>
              <a:gd name="csY37" fmla="*/ 5057775 h 5057775"/>
              <a:gd name="csX38" fmla="*/ 2618040 w 5979223"/>
              <a:gd name="csY38" fmla="*/ 5032820 h 5057775"/>
              <a:gd name="csX39" fmla="*/ 2593085 w 5979223"/>
              <a:gd name="csY39" fmla="*/ 4972050 h 5057775"/>
              <a:gd name="csX40" fmla="*/ 2593085 w 5979223"/>
              <a:gd name="csY40" fmla="*/ 4314825 h 5057775"/>
              <a:gd name="csX41" fmla="*/ 2635948 w 5979223"/>
              <a:gd name="csY41" fmla="*/ 4207669 h 5057775"/>
              <a:gd name="csX42" fmla="*/ 3350323 w 5979223"/>
              <a:gd name="csY42" fmla="*/ 3461099 h 5057775"/>
              <a:gd name="csX43" fmla="*/ 3807523 w 5979223"/>
              <a:gd name="csY43" fmla="*/ 2957417 h 5057775"/>
              <a:gd name="csX44" fmla="*/ 4214716 w 5979223"/>
              <a:gd name="csY44" fmla="*/ 2507361 h 5057775"/>
              <a:gd name="csX45" fmla="*/ 4864798 w 5979223"/>
              <a:gd name="csY45" fmla="*/ 1435799 h 5057775"/>
              <a:gd name="csX46" fmla="*/ 4686204 w 5979223"/>
              <a:gd name="csY46" fmla="*/ 1025081 h 5057775"/>
              <a:gd name="csX47" fmla="*/ 4221860 w 5979223"/>
              <a:gd name="csY47" fmla="*/ 864299 h 5057775"/>
              <a:gd name="csX48" fmla="*/ 3757516 w 5979223"/>
              <a:gd name="csY48" fmla="*/ 1025081 h 5057775"/>
              <a:gd name="csX49" fmla="*/ 3578923 w 5979223"/>
              <a:gd name="csY49" fmla="*/ 1450086 h 5057775"/>
              <a:gd name="csX50" fmla="*/ 3578923 w 5979223"/>
              <a:gd name="csY50" fmla="*/ 1628680 h 5057775"/>
              <a:gd name="csX51" fmla="*/ 3553967 w 5979223"/>
              <a:gd name="csY51" fmla="*/ 1689449 h 5057775"/>
              <a:gd name="csX52" fmla="*/ 3493198 w 5979223"/>
              <a:gd name="csY52" fmla="*/ 1714405 h 5057775"/>
              <a:gd name="csX53" fmla="*/ 2650235 w 5979223"/>
              <a:gd name="csY53" fmla="*/ 1714405 h 5057775"/>
              <a:gd name="csX54" fmla="*/ 2589465 w 5979223"/>
              <a:gd name="csY54" fmla="*/ 1689449 h 5057775"/>
              <a:gd name="csX55" fmla="*/ 2564510 w 5979223"/>
              <a:gd name="csY55" fmla="*/ 1628680 h 5057775"/>
              <a:gd name="csX56" fmla="*/ 2564510 w 5979223"/>
              <a:gd name="csY56" fmla="*/ 1292924 h 5057775"/>
              <a:gd name="csX57" fmla="*/ 2807398 w 5979223"/>
              <a:gd name="csY57" fmla="*/ 610743 h 5057775"/>
              <a:gd name="csX58" fmla="*/ 3396709 w 5979223"/>
              <a:gd name="csY58" fmla="*/ 157163 h 5057775"/>
              <a:gd name="csX59" fmla="*/ 4221860 w 5979223"/>
              <a:gd name="csY59" fmla="*/ 0 h 50577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</a:cxnLst>
            <a:rect l="l" t="t" r="r" b="b"/>
            <a:pathLst>
              <a:path w="5979223" h="5057775">
                <a:moveTo>
                  <a:pt x="921544" y="57150"/>
                </a:moveTo>
                <a:lnTo>
                  <a:pt x="1785938" y="57150"/>
                </a:lnTo>
                <a:cubicBezTo>
                  <a:pt x="1809750" y="57150"/>
                  <a:pt x="1829943" y="65532"/>
                  <a:pt x="1846707" y="82105"/>
                </a:cubicBezTo>
                <a:cubicBezTo>
                  <a:pt x="1863376" y="98870"/>
                  <a:pt x="1871663" y="119063"/>
                  <a:pt x="1871663" y="142875"/>
                </a:cubicBezTo>
                <a:lnTo>
                  <a:pt x="1871663" y="4972050"/>
                </a:lnTo>
                <a:cubicBezTo>
                  <a:pt x="1871663" y="4995958"/>
                  <a:pt x="1863281" y="5016151"/>
                  <a:pt x="1846707" y="5032820"/>
                </a:cubicBezTo>
                <a:cubicBezTo>
                  <a:pt x="1830134" y="5049489"/>
                  <a:pt x="1809750" y="5057775"/>
                  <a:pt x="1785938" y="5057775"/>
                </a:cubicBezTo>
                <a:lnTo>
                  <a:pt x="950119" y="5057775"/>
                </a:lnTo>
                <a:cubicBezTo>
                  <a:pt x="926211" y="5057775"/>
                  <a:pt x="906018" y="5049489"/>
                  <a:pt x="889349" y="5032820"/>
                </a:cubicBezTo>
                <a:cubicBezTo>
                  <a:pt x="872585" y="5016151"/>
                  <a:pt x="864394" y="4995958"/>
                  <a:pt x="864394" y="4972050"/>
                </a:cubicBezTo>
                <a:lnTo>
                  <a:pt x="864394" y="1057275"/>
                </a:lnTo>
                <a:cubicBezTo>
                  <a:pt x="864394" y="1047750"/>
                  <a:pt x="859631" y="1038320"/>
                  <a:pt x="850106" y="1028700"/>
                </a:cubicBezTo>
                <a:cubicBezTo>
                  <a:pt x="840486" y="1019175"/>
                  <a:pt x="831056" y="1016889"/>
                  <a:pt x="821531" y="1021556"/>
                </a:cubicBezTo>
                <a:lnTo>
                  <a:pt x="114300" y="1214438"/>
                </a:lnTo>
                <a:lnTo>
                  <a:pt x="85725" y="1221581"/>
                </a:lnTo>
                <a:cubicBezTo>
                  <a:pt x="42863" y="1221581"/>
                  <a:pt x="21431" y="1195483"/>
                  <a:pt x="21431" y="1143000"/>
                </a:cubicBezTo>
                <a:lnTo>
                  <a:pt x="0" y="528638"/>
                </a:lnTo>
                <a:cubicBezTo>
                  <a:pt x="0" y="481108"/>
                  <a:pt x="21431" y="447675"/>
                  <a:pt x="64294" y="428625"/>
                </a:cubicBezTo>
                <a:lnTo>
                  <a:pt x="814388" y="78581"/>
                </a:lnTo>
                <a:cubicBezTo>
                  <a:pt x="838200" y="64294"/>
                  <a:pt x="873919" y="57150"/>
                  <a:pt x="921544" y="57150"/>
                </a:cubicBezTo>
                <a:close/>
                <a:moveTo>
                  <a:pt x="4221860" y="0"/>
                </a:moveTo>
                <a:cubicBezTo>
                  <a:pt x="4559998" y="0"/>
                  <a:pt x="4854130" y="63151"/>
                  <a:pt x="5104066" y="189357"/>
                </a:cubicBezTo>
                <a:cubicBezTo>
                  <a:pt x="5354097" y="315563"/>
                  <a:pt x="5546978" y="485775"/>
                  <a:pt x="5682709" y="700088"/>
                </a:cubicBezTo>
                <a:cubicBezTo>
                  <a:pt x="5818441" y="914400"/>
                  <a:pt x="5886354" y="1152620"/>
                  <a:pt x="5886354" y="1414463"/>
                </a:cubicBezTo>
                <a:cubicBezTo>
                  <a:pt x="5886354" y="1614488"/>
                  <a:pt x="5836348" y="1819275"/>
                  <a:pt x="5736335" y="2028825"/>
                </a:cubicBezTo>
                <a:cubicBezTo>
                  <a:pt x="5636323" y="2238470"/>
                  <a:pt x="5486304" y="2464594"/>
                  <a:pt x="5286279" y="2707481"/>
                </a:cubicBezTo>
                <a:cubicBezTo>
                  <a:pt x="5138641" y="2893219"/>
                  <a:pt x="4979098" y="3076575"/>
                  <a:pt x="4807648" y="3257550"/>
                </a:cubicBezTo>
                <a:cubicBezTo>
                  <a:pt x="4636198" y="3438620"/>
                  <a:pt x="4381404" y="3700463"/>
                  <a:pt x="4043266" y="4043363"/>
                </a:cubicBezTo>
                <a:lnTo>
                  <a:pt x="3936110" y="4150519"/>
                </a:lnTo>
                <a:cubicBezTo>
                  <a:pt x="3926490" y="4160139"/>
                  <a:pt x="3924204" y="4169569"/>
                  <a:pt x="3928966" y="4179094"/>
                </a:cubicBezTo>
                <a:cubicBezTo>
                  <a:pt x="3933634" y="4188714"/>
                  <a:pt x="3943254" y="4193381"/>
                  <a:pt x="3957541" y="4193381"/>
                </a:cubicBezTo>
                <a:lnTo>
                  <a:pt x="5893498" y="4193381"/>
                </a:lnTo>
                <a:cubicBezTo>
                  <a:pt x="5917310" y="4193381"/>
                  <a:pt x="5937503" y="4201764"/>
                  <a:pt x="5954267" y="4218337"/>
                </a:cubicBezTo>
                <a:cubicBezTo>
                  <a:pt x="5970936" y="4235101"/>
                  <a:pt x="5979223" y="4255294"/>
                  <a:pt x="5979223" y="4279106"/>
                </a:cubicBezTo>
                <a:lnTo>
                  <a:pt x="5979223" y="4972050"/>
                </a:lnTo>
                <a:cubicBezTo>
                  <a:pt x="5979223" y="4995958"/>
                  <a:pt x="5970841" y="5016151"/>
                  <a:pt x="5954267" y="5032820"/>
                </a:cubicBezTo>
                <a:cubicBezTo>
                  <a:pt x="5937694" y="5049489"/>
                  <a:pt x="5917310" y="5057775"/>
                  <a:pt x="5893498" y="5057775"/>
                </a:cubicBezTo>
                <a:lnTo>
                  <a:pt x="2678810" y="5057775"/>
                </a:lnTo>
                <a:cubicBezTo>
                  <a:pt x="2654902" y="5057775"/>
                  <a:pt x="2634709" y="5049489"/>
                  <a:pt x="2618040" y="5032820"/>
                </a:cubicBezTo>
                <a:cubicBezTo>
                  <a:pt x="2601277" y="5016151"/>
                  <a:pt x="2593085" y="4995958"/>
                  <a:pt x="2593085" y="4972050"/>
                </a:cubicBezTo>
                <a:lnTo>
                  <a:pt x="2593085" y="4314825"/>
                </a:lnTo>
                <a:cubicBezTo>
                  <a:pt x="2593085" y="4271963"/>
                  <a:pt x="2607373" y="4236244"/>
                  <a:pt x="2635948" y="4207669"/>
                </a:cubicBezTo>
                <a:cubicBezTo>
                  <a:pt x="2869215" y="3979069"/>
                  <a:pt x="3107435" y="3730276"/>
                  <a:pt x="3350323" y="3461099"/>
                </a:cubicBezTo>
                <a:cubicBezTo>
                  <a:pt x="3593210" y="3192113"/>
                  <a:pt x="3745610" y="3024188"/>
                  <a:pt x="3807523" y="2957417"/>
                </a:cubicBezTo>
                <a:cubicBezTo>
                  <a:pt x="3940778" y="2800255"/>
                  <a:pt x="4076509" y="2650236"/>
                  <a:pt x="4214716" y="2507361"/>
                </a:cubicBezTo>
                <a:cubicBezTo>
                  <a:pt x="4648009" y="2026349"/>
                  <a:pt x="4864798" y="1669161"/>
                  <a:pt x="4864798" y="1435799"/>
                </a:cubicBezTo>
                <a:cubicBezTo>
                  <a:pt x="4864798" y="1269111"/>
                  <a:pt x="4805171" y="1132142"/>
                  <a:pt x="4686204" y="1025081"/>
                </a:cubicBezTo>
                <a:cubicBezTo>
                  <a:pt x="4567141" y="917924"/>
                  <a:pt x="4412265" y="864299"/>
                  <a:pt x="4221860" y="864299"/>
                </a:cubicBezTo>
                <a:cubicBezTo>
                  <a:pt x="4031455" y="864299"/>
                  <a:pt x="3876484" y="917829"/>
                  <a:pt x="3757516" y="1025081"/>
                </a:cubicBezTo>
                <a:cubicBezTo>
                  <a:pt x="3638454" y="1132237"/>
                  <a:pt x="3578923" y="1273969"/>
                  <a:pt x="3578923" y="1450086"/>
                </a:cubicBezTo>
                <a:lnTo>
                  <a:pt x="3578923" y="1628680"/>
                </a:lnTo>
                <a:cubicBezTo>
                  <a:pt x="3578923" y="1652588"/>
                  <a:pt x="3570540" y="1672781"/>
                  <a:pt x="3553967" y="1689449"/>
                </a:cubicBezTo>
                <a:cubicBezTo>
                  <a:pt x="3537394" y="1706118"/>
                  <a:pt x="3517010" y="1714405"/>
                  <a:pt x="3493198" y="1714405"/>
                </a:cubicBezTo>
                <a:lnTo>
                  <a:pt x="2650235" y="1714405"/>
                </a:lnTo>
                <a:cubicBezTo>
                  <a:pt x="2626327" y="1714405"/>
                  <a:pt x="2606134" y="1706118"/>
                  <a:pt x="2589465" y="1689449"/>
                </a:cubicBezTo>
                <a:cubicBezTo>
                  <a:pt x="2572702" y="1672781"/>
                  <a:pt x="2564510" y="1652588"/>
                  <a:pt x="2564510" y="1628680"/>
                </a:cubicBezTo>
                <a:lnTo>
                  <a:pt x="2564510" y="1292924"/>
                </a:lnTo>
                <a:cubicBezTo>
                  <a:pt x="2578798" y="1035749"/>
                  <a:pt x="2659760" y="808387"/>
                  <a:pt x="2807398" y="610743"/>
                </a:cubicBezTo>
                <a:cubicBezTo>
                  <a:pt x="2954940" y="413195"/>
                  <a:pt x="3151440" y="261938"/>
                  <a:pt x="3396709" y="157163"/>
                </a:cubicBezTo>
                <a:cubicBezTo>
                  <a:pt x="3641978" y="52483"/>
                  <a:pt x="3917060" y="0"/>
                  <a:pt x="422186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6C95AE23-7B9F-A53A-DA2D-13A02D92591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arbakzent links">
            <a:extLst>
              <a:ext uri="{FF2B5EF4-FFF2-40B4-BE49-F238E27FC236}">
                <a16:creationId xmlns:a16="http://schemas.microsoft.com/office/drawing/2014/main" id="{52EB9CF1-AB39-94DC-83E4-56947BB562E2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DB7AF1A-ECE3-528D-4B7C-EEE4639AC526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40502C2-C575-FFF4-FBA6-34AB3AE42A50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36699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13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506B51-0EB3-121B-6AFD-B8CD9F18A2B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E58F48-C834-D732-FA66-236DD15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55068-5520-E32F-1D81-2460D72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23C57015-7642-7F38-6355-BA00FBF8132E}"/>
              </a:ext>
            </a:extLst>
          </p:cNvPr>
          <p:cNvSpPr>
            <a:spLocks noGrp="1" noChangeAspect="1"/>
          </p:cNvSpPr>
          <p:nvPr>
            <p:ph type="pic" sz="quarter" idx="15"/>
            <p:custDataLst>
              <p:tags r:id="rId2"/>
            </p:custDataLst>
          </p:nvPr>
        </p:nvSpPr>
        <p:spPr>
          <a:xfrm>
            <a:off x="5737278" y="987261"/>
            <a:ext cx="5734723" cy="4981739"/>
          </a:xfrm>
          <a:custGeom>
            <a:avLst/>
            <a:gdLst>
              <a:gd name="csX0" fmla="*/ 2693194 w 5822251"/>
              <a:gd name="csY0" fmla="*/ 0 h 5057775"/>
              <a:gd name="csX1" fmla="*/ 5672137 w 5822251"/>
              <a:gd name="csY1" fmla="*/ 0 h 5057775"/>
              <a:gd name="csX2" fmla="*/ 5732907 w 5822251"/>
              <a:gd name="csY2" fmla="*/ 24955 h 5057775"/>
              <a:gd name="csX3" fmla="*/ 5757862 w 5822251"/>
              <a:gd name="csY3" fmla="*/ 85725 h 5057775"/>
              <a:gd name="csX4" fmla="*/ 5757862 w 5822251"/>
              <a:gd name="csY4" fmla="*/ 871538 h 5057775"/>
              <a:gd name="csX5" fmla="*/ 5707856 w 5822251"/>
              <a:gd name="csY5" fmla="*/ 978694 h 5057775"/>
              <a:gd name="csX6" fmla="*/ 4772025 w 5822251"/>
              <a:gd name="csY6" fmla="*/ 1835944 h 5057775"/>
              <a:gd name="csX7" fmla="*/ 4761357 w 5822251"/>
              <a:gd name="csY7" fmla="*/ 1864519 h 5057775"/>
              <a:gd name="csX8" fmla="*/ 4793551 w 5822251"/>
              <a:gd name="csY8" fmla="*/ 1878806 h 5057775"/>
              <a:gd name="csX9" fmla="*/ 5679376 w 5822251"/>
              <a:gd name="csY9" fmla="*/ 2614613 h 5057775"/>
              <a:gd name="csX10" fmla="*/ 5822251 w 5822251"/>
              <a:gd name="csY10" fmla="*/ 3371850 h 5057775"/>
              <a:gd name="csX11" fmla="*/ 5822061 w 5822251"/>
              <a:gd name="csY11" fmla="*/ 3371850 h 5057775"/>
              <a:gd name="csX12" fmla="*/ 5693473 w 5822251"/>
              <a:gd name="csY12" fmla="*/ 4086225 h 5057775"/>
              <a:gd name="csX13" fmla="*/ 5118354 w 5822251"/>
              <a:gd name="csY13" fmla="*/ 4800600 h 5057775"/>
              <a:gd name="csX14" fmla="*/ 4164711 w 5822251"/>
              <a:gd name="csY14" fmla="*/ 5057775 h 5057775"/>
              <a:gd name="csX15" fmla="*/ 3211068 w 5822251"/>
              <a:gd name="csY15" fmla="*/ 4786313 h 5057775"/>
              <a:gd name="csX16" fmla="*/ 2621756 w 5822251"/>
              <a:gd name="csY16" fmla="*/ 4050506 h 5057775"/>
              <a:gd name="csX17" fmla="*/ 2507456 w 5822251"/>
              <a:gd name="csY17" fmla="*/ 3450431 h 5057775"/>
              <a:gd name="csX18" fmla="*/ 2593181 w 5822251"/>
              <a:gd name="csY18" fmla="*/ 3364706 h 5057775"/>
              <a:gd name="csX19" fmla="*/ 3436144 w 5822251"/>
              <a:gd name="csY19" fmla="*/ 3364706 h 5057775"/>
              <a:gd name="csX20" fmla="*/ 3521869 w 5822251"/>
              <a:gd name="csY20" fmla="*/ 3450431 h 5057775"/>
              <a:gd name="csX21" fmla="*/ 3600450 w 5822251"/>
              <a:gd name="csY21" fmla="*/ 3800475 h 5057775"/>
              <a:gd name="csX22" fmla="*/ 3811143 w 5822251"/>
              <a:gd name="csY22" fmla="*/ 4089845 h 5057775"/>
              <a:gd name="csX23" fmla="*/ 4157662 w 5822251"/>
              <a:gd name="csY23" fmla="*/ 4193477 h 5057775"/>
              <a:gd name="csX24" fmla="*/ 4707731 w 5822251"/>
              <a:gd name="csY24" fmla="*/ 3843433 h 5057775"/>
              <a:gd name="csX25" fmla="*/ 4807744 w 5822251"/>
              <a:gd name="csY25" fmla="*/ 3343370 h 5057775"/>
              <a:gd name="csX26" fmla="*/ 4700587 w 5822251"/>
              <a:gd name="csY26" fmla="*/ 2793302 h 5057775"/>
              <a:gd name="csX27" fmla="*/ 4150519 w 5822251"/>
              <a:gd name="csY27" fmla="*/ 2457545 h 5057775"/>
              <a:gd name="csX28" fmla="*/ 3986212 w 5822251"/>
              <a:gd name="csY28" fmla="*/ 2504028 h 5057775"/>
              <a:gd name="csX29" fmla="*/ 3779044 w 5822251"/>
              <a:gd name="csY29" fmla="*/ 2636234 h 5057775"/>
              <a:gd name="csX30" fmla="*/ 3721894 w 5822251"/>
              <a:gd name="csY30" fmla="*/ 2657666 h 5057775"/>
              <a:gd name="csX31" fmla="*/ 3657600 w 5822251"/>
              <a:gd name="csY31" fmla="*/ 2614803 h 5057775"/>
              <a:gd name="csX32" fmla="*/ 3236119 w 5822251"/>
              <a:gd name="csY32" fmla="*/ 2021872 h 5057775"/>
              <a:gd name="csX33" fmla="*/ 3221831 w 5822251"/>
              <a:gd name="csY33" fmla="*/ 1971866 h 5057775"/>
              <a:gd name="csX34" fmla="*/ 3250406 w 5822251"/>
              <a:gd name="csY34" fmla="*/ 1900428 h 5057775"/>
              <a:gd name="csX35" fmla="*/ 4386262 w 5822251"/>
              <a:gd name="csY35" fmla="*/ 907447 h 5057775"/>
              <a:gd name="csX36" fmla="*/ 4396930 w 5822251"/>
              <a:gd name="csY36" fmla="*/ 878872 h 5057775"/>
              <a:gd name="csX37" fmla="*/ 4371975 w 5822251"/>
              <a:gd name="csY37" fmla="*/ 864584 h 5057775"/>
              <a:gd name="csX38" fmla="*/ 2693194 w 5822251"/>
              <a:gd name="csY38" fmla="*/ 864584 h 5057775"/>
              <a:gd name="csX39" fmla="*/ 2632424 w 5822251"/>
              <a:gd name="csY39" fmla="*/ 839629 h 5057775"/>
              <a:gd name="csX40" fmla="*/ 2607469 w 5822251"/>
              <a:gd name="csY40" fmla="*/ 778859 h 5057775"/>
              <a:gd name="csX41" fmla="*/ 2607469 w 5822251"/>
              <a:gd name="csY41" fmla="*/ 85725 h 5057775"/>
              <a:gd name="csX42" fmla="*/ 2632424 w 5822251"/>
              <a:gd name="csY42" fmla="*/ 24955 h 5057775"/>
              <a:gd name="csX43" fmla="*/ 2693194 w 5822251"/>
              <a:gd name="csY43" fmla="*/ 0 h 5057775"/>
              <a:gd name="csX44" fmla="*/ 921544 w 5822251"/>
              <a:gd name="csY44" fmla="*/ 0 h 5057775"/>
              <a:gd name="csX45" fmla="*/ 1785938 w 5822251"/>
              <a:gd name="csY45" fmla="*/ 0 h 5057775"/>
              <a:gd name="csX46" fmla="*/ 1846707 w 5822251"/>
              <a:gd name="csY46" fmla="*/ 24955 h 5057775"/>
              <a:gd name="csX47" fmla="*/ 1871663 w 5822251"/>
              <a:gd name="csY47" fmla="*/ 85725 h 5057775"/>
              <a:gd name="csX48" fmla="*/ 1871663 w 5822251"/>
              <a:gd name="csY48" fmla="*/ 4914900 h 5057775"/>
              <a:gd name="csX49" fmla="*/ 1846707 w 5822251"/>
              <a:gd name="csY49" fmla="*/ 4975670 h 5057775"/>
              <a:gd name="csX50" fmla="*/ 1785938 w 5822251"/>
              <a:gd name="csY50" fmla="*/ 5000625 h 5057775"/>
              <a:gd name="csX51" fmla="*/ 950119 w 5822251"/>
              <a:gd name="csY51" fmla="*/ 5000625 h 5057775"/>
              <a:gd name="csX52" fmla="*/ 889349 w 5822251"/>
              <a:gd name="csY52" fmla="*/ 4975670 h 5057775"/>
              <a:gd name="csX53" fmla="*/ 864394 w 5822251"/>
              <a:gd name="csY53" fmla="*/ 4914900 h 5057775"/>
              <a:gd name="csX54" fmla="*/ 864394 w 5822251"/>
              <a:gd name="csY54" fmla="*/ 1000125 h 5057775"/>
              <a:gd name="csX55" fmla="*/ 850106 w 5822251"/>
              <a:gd name="csY55" fmla="*/ 971550 h 5057775"/>
              <a:gd name="csX56" fmla="*/ 821531 w 5822251"/>
              <a:gd name="csY56" fmla="*/ 964406 h 5057775"/>
              <a:gd name="csX57" fmla="*/ 114300 w 5822251"/>
              <a:gd name="csY57" fmla="*/ 1157288 h 5057775"/>
              <a:gd name="csX58" fmla="*/ 85725 w 5822251"/>
              <a:gd name="csY58" fmla="*/ 1164431 h 5057775"/>
              <a:gd name="csX59" fmla="*/ 21431 w 5822251"/>
              <a:gd name="csY59" fmla="*/ 1085850 h 5057775"/>
              <a:gd name="csX60" fmla="*/ 0 w 5822251"/>
              <a:gd name="csY60" fmla="*/ 471488 h 5057775"/>
              <a:gd name="csX61" fmla="*/ 64294 w 5822251"/>
              <a:gd name="csY61" fmla="*/ 371475 h 5057775"/>
              <a:gd name="csX62" fmla="*/ 814388 w 5822251"/>
              <a:gd name="csY62" fmla="*/ 21431 h 5057775"/>
              <a:gd name="csX63" fmla="*/ 921544 w 5822251"/>
              <a:gd name="csY63" fmla="*/ 0 h 50577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</a:cxnLst>
            <a:rect l="l" t="t" r="r" b="b"/>
            <a:pathLst>
              <a:path w="5822251" h="5057775">
                <a:moveTo>
                  <a:pt x="2693194" y="0"/>
                </a:moveTo>
                <a:lnTo>
                  <a:pt x="5672137" y="0"/>
                </a:lnTo>
                <a:cubicBezTo>
                  <a:pt x="5695950" y="0"/>
                  <a:pt x="5716143" y="8382"/>
                  <a:pt x="5732907" y="24955"/>
                </a:cubicBezTo>
                <a:cubicBezTo>
                  <a:pt x="5749576" y="41720"/>
                  <a:pt x="5757862" y="61913"/>
                  <a:pt x="5757862" y="85725"/>
                </a:cubicBezTo>
                <a:lnTo>
                  <a:pt x="5757862" y="871538"/>
                </a:lnTo>
                <a:cubicBezTo>
                  <a:pt x="5757862" y="909733"/>
                  <a:pt x="5741098" y="945452"/>
                  <a:pt x="5707856" y="978694"/>
                </a:cubicBezTo>
                <a:lnTo>
                  <a:pt x="4772025" y="1835944"/>
                </a:lnTo>
                <a:cubicBezTo>
                  <a:pt x="4762405" y="1845564"/>
                  <a:pt x="4758880" y="1854994"/>
                  <a:pt x="4761357" y="1864519"/>
                </a:cubicBezTo>
                <a:cubicBezTo>
                  <a:pt x="4763738" y="1874139"/>
                  <a:pt x="4774406" y="1878806"/>
                  <a:pt x="4793551" y="1878806"/>
                </a:cubicBezTo>
                <a:cubicBezTo>
                  <a:pt x="5207889" y="1959864"/>
                  <a:pt x="5503164" y="2205038"/>
                  <a:pt x="5679376" y="2614613"/>
                </a:cubicBezTo>
                <a:cubicBezTo>
                  <a:pt x="5774626" y="2833688"/>
                  <a:pt x="5822251" y="3086100"/>
                  <a:pt x="5822251" y="3371850"/>
                </a:cubicBezTo>
                <a:lnTo>
                  <a:pt x="5822061" y="3371850"/>
                </a:lnTo>
                <a:cubicBezTo>
                  <a:pt x="5822061" y="3629025"/>
                  <a:pt x="5779198" y="3867245"/>
                  <a:pt x="5693473" y="4086225"/>
                </a:cubicBezTo>
                <a:cubicBezTo>
                  <a:pt x="5579173" y="4391025"/>
                  <a:pt x="5387435" y="4629150"/>
                  <a:pt x="5118354" y="4800600"/>
                </a:cubicBezTo>
                <a:cubicBezTo>
                  <a:pt x="4849272" y="4972050"/>
                  <a:pt x="4531328" y="5057775"/>
                  <a:pt x="4164711" y="5057775"/>
                </a:cubicBezTo>
                <a:cubicBezTo>
                  <a:pt x="3798094" y="5057775"/>
                  <a:pt x="3484816" y="4967383"/>
                  <a:pt x="3211068" y="4786313"/>
                </a:cubicBezTo>
                <a:cubicBezTo>
                  <a:pt x="2937129" y="4605338"/>
                  <a:pt x="2740723" y="4360164"/>
                  <a:pt x="2621756" y="4050506"/>
                </a:cubicBezTo>
                <a:cubicBezTo>
                  <a:pt x="2554986" y="3864769"/>
                  <a:pt x="2516981" y="3664744"/>
                  <a:pt x="2507456" y="3450431"/>
                </a:cubicBezTo>
                <a:cubicBezTo>
                  <a:pt x="2507456" y="3393281"/>
                  <a:pt x="2536031" y="3364706"/>
                  <a:pt x="2593181" y="3364706"/>
                </a:cubicBezTo>
                <a:lnTo>
                  <a:pt x="3436144" y="3364706"/>
                </a:lnTo>
                <a:cubicBezTo>
                  <a:pt x="3493294" y="3364706"/>
                  <a:pt x="3521869" y="3393281"/>
                  <a:pt x="3521869" y="3450431"/>
                </a:cubicBezTo>
                <a:cubicBezTo>
                  <a:pt x="3540823" y="3607594"/>
                  <a:pt x="3567112" y="3724370"/>
                  <a:pt x="3600450" y="3800475"/>
                </a:cubicBezTo>
                <a:cubicBezTo>
                  <a:pt x="3643312" y="3924395"/>
                  <a:pt x="3713512" y="4020788"/>
                  <a:pt x="3811143" y="4089845"/>
                </a:cubicBezTo>
                <a:cubicBezTo>
                  <a:pt x="3908679" y="4158901"/>
                  <a:pt x="4024217" y="4193477"/>
                  <a:pt x="4157662" y="4193477"/>
                </a:cubicBezTo>
                <a:cubicBezTo>
                  <a:pt x="4424362" y="4193477"/>
                  <a:pt x="4607719" y="4076795"/>
                  <a:pt x="4707731" y="3843433"/>
                </a:cubicBezTo>
                <a:cubicBezTo>
                  <a:pt x="4774406" y="3700558"/>
                  <a:pt x="4807744" y="3533870"/>
                  <a:pt x="4807744" y="3343370"/>
                </a:cubicBezTo>
                <a:cubicBezTo>
                  <a:pt x="4807744" y="3119533"/>
                  <a:pt x="4772025" y="2936177"/>
                  <a:pt x="4700587" y="2793302"/>
                </a:cubicBezTo>
                <a:cubicBezTo>
                  <a:pt x="4590954" y="2569464"/>
                  <a:pt x="4407694" y="2457545"/>
                  <a:pt x="4150519" y="2457545"/>
                </a:cubicBezTo>
                <a:cubicBezTo>
                  <a:pt x="4098036" y="2457545"/>
                  <a:pt x="4043362" y="2473071"/>
                  <a:pt x="3986212" y="2504028"/>
                </a:cubicBezTo>
                <a:cubicBezTo>
                  <a:pt x="3929062" y="2535079"/>
                  <a:pt x="3860006" y="2579084"/>
                  <a:pt x="3779044" y="2636234"/>
                </a:cubicBezTo>
                <a:cubicBezTo>
                  <a:pt x="3759994" y="2650522"/>
                  <a:pt x="3740848" y="2657666"/>
                  <a:pt x="3721894" y="2657666"/>
                </a:cubicBezTo>
                <a:cubicBezTo>
                  <a:pt x="3693319" y="2657666"/>
                  <a:pt x="3671887" y="2643378"/>
                  <a:pt x="3657600" y="2614803"/>
                </a:cubicBezTo>
                <a:lnTo>
                  <a:pt x="3236119" y="2021872"/>
                </a:lnTo>
                <a:cubicBezTo>
                  <a:pt x="3226498" y="2007584"/>
                  <a:pt x="3221831" y="1990916"/>
                  <a:pt x="3221831" y="1971866"/>
                </a:cubicBezTo>
                <a:cubicBezTo>
                  <a:pt x="3221831" y="1943291"/>
                  <a:pt x="3231356" y="1919478"/>
                  <a:pt x="3250406" y="1900428"/>
                </a:cubicBezTo>
                <a:lnTo>
                  <a:pt x="4386262" y="907447"/>
                </a:lnTo>
                <a:cubicBezTo>
                  <a:pt x="4395787" y="897922"/>
                  <a:pt x="4399312" y="888492"/>
                  <a:pt x="4396930" y="878872"/>
                </a:cubicBezTo>
                <a:cubicBezTo>
                  <a:pt x="4394454" y="869347"/>
                  <a:pt x="4386262" y="864584"/>
                  <a:pt x="4371975" y="864584"/>
                </a:cubicBezTo>
                <a:lnTo>
                  <a:pt x="2693194" y="864584"/>
                </a:lnTo>
                <a:cubicBezTo>
                  <a:pt x="2669286" y="864584"/>
                  <a:pt x="2649093" y="856298"/>
                  <a:pt x="2632424" y="839629"/>
                </a:cubicBezTo>
                <a:cubicBezTo>
                  <a:pt x="2615660" y="822960"/>
                  <a:pt x="2607469" y="802767"/>
                  <a:pt x="2607469" y="778859"/>
                </a:cubicBezTo>
                <a:lnTo>
                  <a:pt x="2607469" y="85725"/>
                </a:lnTo>
                <a:cubicBezTo>
                  <a:pt x="2607469" y="61913"/>
                  <a:pt x="2615755" y="41720"/>
                  <a:pt x="2632424" y="24955"/>
                </a:cubicBezTo>
                <a:cubicBezTo>
                  <a:pt x="2649093" y="8192"/>
                  <a:pt x="2669286" y="0"/>
                  <a:pt x="2693194" y="0"/>
                </a:cubicBezTo>
                <a:close/>
                <a:moveTo>
                  <a:pt x="921544" y="0"/>
                </a:moveTo>
                <a:lnTo>
                  <a:pt x="1785938" y="0"/>
                </a:lnTo>
                <a:cubicBezTo>
                  <a:pt x="1809750" y="0"/>
                  <a:pt x="1829943" y="8382"/>
                  <a:pt x="1846707" y="24955"/>
                </a:cubicBezTo>
                <a:cubicBezTo>
                  <a:pt x="1863376" y="41720"/>
                  <a:pt x="1871663" y="61913"/>
                  <a:pt x="1871663" y="85725"/>
                </a:cubicBezTo>
                <a:lnTo>
                  <a:pt x="1871663" y="4914900"/>
                </a:lnTo>
                <a:cubicBezTo>
                  <a:pt x="1871663" y="4938808"/>
                  <a:pt x="1863281" y="4959001"/>
                  <a:pt x="1846707" y="4975670"/>
                </a:cubicBezTo>
                <a:cubicBezTo>
                  <a:pt x="1830134" y="4992339"/>
                  <a:pt x="1809750" y="5000625"/>
                  <a:pt x="1785938" y="5000625"/>
                </a:cubicBezTo>
                <a:lnTo>
                  <a:pt x="950119" y="5000625"/>
                </a:lnTo>
                <a:cubicBezTo>
                  <a:pt x="926211" y="5000625"/>
                  <a:pt x="906018" y="4992339"/>
                  <a:pt x="889349" y="4975670"/>
                </a:cubicBezTo>
                <a:cubicBezTo>
                  <a:pt x="872585" y="4959001"/>
                  <a:pt x="864394" y="4938808"/>
                  <a:pt x="864394" y="4914900"/>
                </a:cubicBezTo>
                <a:lnTo>
                  <a:pt x="864394" y="1000125"/>
                </a:lnTo>
                <a:cubicBezTo>
                  <a:pt x="864394" y="990600"/>
                  <a:pt x="859631" y="981170"/>
                  <a:pt x="850106" y="971550"/>
                </a:cubicBezTo>
                <a:cubicBezTo>
                  <a:pt x="840486" y="962025"/>
                  <a:pt x="831056" y="959739"/>
                  <a:pt x="821531" y="964406"/>
                </a:cubicBezTo>
                <a:lnTo>
                  <a:pt x="114300" y="1157288"/>
                </a:lnTo>
                <a:lnTo>
                  <a:pt x="85725" y="1164431"/>
                </a:lnTo>
                <a:cubicBezTo>
                  <a:pt x="42863" y="1164431"/>
                  <a:pt x="21431" y="1138333"/>
                  <a:pt x="21431" y="1085850"/>
                </a:cubicBezTo>
                <a:lnTo>
                  <a:pt x="0" y="471488"/>
                </a:lnTo>
                <a:cubicBezTo>
                  <a:pt x="0" y="423958"/>
                  <a:pt x="21431" y="390525"/>
                  <a:pt x="64294" y="371475"/>
                </a:cubicBezTo>
                <a:lnTo>
                  <a:pt x="814388" y="21431"/>
                </a:lnTo>
                <a:cubicBezTo>
                  <a:pt x="838200" y="7144"/>
                  <a:pt x="873919" y="0"/>
                  <a:pt x="92154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BE99773-F98B-1024-FA3A-0BE63471BC1E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15" name="Textplatzhalter 6">
            <a:extLst>
              <a:ext uri="{FF2B5EF4-FFF2-40B4-BE49-F238E27FC236}">
                <a16:creationId xmlns:a16="http://schemas.microsoft.com/office/drawing/2014/main" id="{8B38A118-6E61-0D5C-F58F-7CD27EF2AFC8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93424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13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506B51-0EB3-121B-6AFD-B8CD9F18A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sz="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E58F48-C834-D732-FA66-236DD15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sz="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55068-5520-E32F-1D81-2460D72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pPr/>
              <a:t>‹Nr.›</a:t>
            </a:fld>
            <a:endParaRPr lang="de-DE" sz="800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23C57015-7642-7F38-6355-BA00FBF8132E}"/>
              </a:ext>
            </a:extLst>
          </p:cNvPr>
          <p:cNvSpPr>
            <a:spLocks noGrp="1" noChangeAspect="1"/>
          </p:cNvSpPr>
          <p:nvPr>
            <p:ph type="pic" sz="quarter" idx="15"/>
            <p:custDataLst>
              <p:tags r:id="rId1"/>
            </p:custDataLst>
          </p:nvPr>
        </p:nvSpPr>
        <p:spPr>
          <a:xfrm>
            <a:off x="5737278" y="987261"/>
            <a:ext cx="5734723" cy="4981739"/>
          </a:xfrm>
          <a:custGeom>
            <a:avLst/>
            <a:gdLst>
              <a:gd name="csX0" fmla="*/ 2693194 w 5822251"/>
              <a:gd name="csY0" fmla="*/ 0 h 5057775"/>
              <a:gd name="csX1" fmla="*/ 5672137 w 5822251"/>
              <a:gd name="csY1" fmla="*/ 0 h 5057775"/>
              <a:gd name="csX2" fmla="*/ 5732907 w 5822251"/>
              <a:gd name="csY2" fmla="*/ 24955 h 5057775"/>
              <a:gd name="csX3" fmla="*/ 5757862 w 5822251"/>
              <a:gd name="csY3" fmla="*/ 85725 h 5057775"/>
              <a:gd name="csX4" fmla="*/ 5757862 w 5822251"/>
              <a:gd name="csY4" fmla="*/ 871538 h 5057775"/>
              <a:gd name="csX5" fmla="*/ 5707856 w 5822251"/>
              <a:gd name="csY5" fmla="*/ 978694 h 5057775"/>
              <a:gd name="csX6" fmla="*/ 4772025 w 5822251"/>
              <a:gd name="csY6" fmla="*/ 1835944 h 5057775"/>
              <a:gd name="csX7" fmla="*/ 4761357 w 5822251"/>
              <a:gd name="csY7" fmla="*/ 1864519 h 5057775"/>
              <a:gd name="csX8" fmla="*/ 4793551 w 5822251"/>
              <a:gd name="csY8" fmla="*/ 1878806 h 5057775"/>
              <a:gd name="csX9" fmla="*/ 5679376 w 5822251"/>
              <a:gd name="csY9" fmla="*/ 2614613 h 5057775"/>
              <a:gd name="csX10" fmla="*/ 5822251 w 5822251"/>
              <a:gd name="csY10" fmla="*/ 3371850 h 5057775"/>
              <a:gd name="csX11" fmla="*/ 5822061 w 5822251"/>
              <a:gd name="csY11" fmla="*/ 3371850 h 5057775"/>
              <a:gd name="csX12" fmla="*/ 5693473 w 5822251"/>
              <a:gd name="csY12" fmla="*/ 4086225 h 5057775"/>
              <a:gd name="csX13" fmla="*/ 5118354 w 5822251"/>
              <a:gd name="csY13" fmla="*/ 4800600 h 5057775"/>
              <a:gd name="csX14" fmla="*/ 4164711 w 5822251"/>
              <a:gd name="csY14" fmla="*/ 5057775 h 5057775"/>
              <a:gd name="csX15" fmla="*/ 3211068 w 5822251"/>
              <a:gd name="csY15" fmla="*/ 4786313 h 5057775"/>
              <a:gd name="csX16" fmla="*/ 2621756 w 5822251"/>
              <a:gd name="csY16" fmla="*/ 4050506 h 5057775"/>
              <a:gd name="csX17" fmla="*/ 2507456 w 5822251"/>
              <a:gd name="csY17" fmla="*/ 3450431 h 5057775"/>
              <a:gd name="csX18" fmla="*/ 2593181 w 5822251"/>
              <a:gd name="csY18" fmla="*/ 3364706 h 5057775"/>
              <a:gd name="csX19" fmla="*/ 3436144 w 5822251"/>
              <a:gd name="csY19" fmla="*/ 3364706 h 5057775"/>
              <a:gd name="csX20" fmla="*/ 3521869 w 5822251"/>
              <a:gd name="csY20" fmla="*/ 3450431 h 5057775"/>
              <a:gd name="csX21" fmla="*/ 3600450 w 5822251"/>
              <a:gd name="csY21" fmla="*/ 3800475 h 5057775"/>
              <a:gd name="csX22" fmla="*/ 3811143 w 5822251"/>
              <a:gd name="csY22" fmla="*/ 4089845 h 5057775"/>
              <a:gd name="csX23" fmla="*/ 4157662 w 5822251"/>
              <a:gd name="csY23" fmla="*/ 4193477 h 5057775"/>
              <a:gd name="csX24" fmla="*/ 4707731 w 5822251"/>
              <a:gd name="csY24" fmla="*/ 3843433 h 5057775"/>
              <a:gd name="csX25" fmla="*/ 4807744 w 5822251"/>
              <a:gd name="csY25" fmla="*/ 3343370 h 5057775"/>
              <a:gd name="csX26" fmla="*/ 4700587 w 5822251"/>
              <a:gd name="csY26" fmla="*/ 2793302 h 5057775"/>
              <a:gd name="csX27" fmla="*/ 4150519 w 5822251"/>
              <a:gd name="csY27" fmla="*/ 2457545 h 5057775"/>
              <a:gd name="csX28" fmla="*/ 3986212 w 5822251"/>
              <a:gd name="csY28" fmla="*/ 2504028 h 5057775"/>
              <a:gd name="csX29" fmla="*/ 3779044 w 5822251"/>
              <a:gd name="csY29" fmla="*/ 2636234 h 5057775"/>
              <a:gd name="csX30" fmla="*/ 3721894 w 5822251"/>
              <a:gd name="csY30" fmla="*/ 2657666 h 5057775"/>
              <a:gd name="csX31" fmla="*/ 3657600 w 5822251"/>
              <a:gd name="csY31" fmla="*/ 2614803 h 5057775"/>
              <a:gd name="csX32" fmla="*/ 3236119 w 5822251"/>
              <a:gd name="csY32" fmla="*/ 2021872 h 5057775"/>
              <a:gd name="csX33" fmla="*/ 3221831 w 5822251"/>
              <a:gd name="csY33" fmla="*/ 1971866 h 5057775"/>
              <a:gd name="csX34" fmla="*/ 3250406 w 5822251"/>
              <a:gd name="csY34" fmla="*/ 1900428 h 5057775"/>
              <a:gd name="csX35" fmla="*/ 4386262 w 5822251"/>
              <a:gd name="csY35" fmla="*/ 907447 h 5057775"/>
              <a:gd name="csX36" fmla="*/ 4396930 w 5822251"/>
              <a:gd name="csY36" fmla="*/ 878872 h 5057775"/>
              <a:gd name="csX37" fmla="*/ 4371975 w 5822251"/>
              <a:gd name="csY37" fmla="*/ 864584 h 5057775"/>
              <a:gd name="csX38" fmla="*/ 2693194 w 5822251"/>
              <a:gd name="csY38" fmla="*/ 864584 h 5057775"/>
              <a:gd name="csX39" fmla="*/ 2632424 w 5822251"/>
              <a:gd name="csY39" fmla="*/ 839629 h 5057775"/>
              <a:gd name="csX40" fmla="*/ 2607469 w 5822251"/>
              <a:gd name="csY40" fmla="*/ 778859 h 5057775"/>
              <a:gd name="csX41" fmla="*/ 2607469 w 5822251"/>
              <a:gd name="csY41" fmla="*/ 85725 h 5057775"/>
              <a:gd name="csX42" fmla="*/ 2632424 w 5822251"/>
              <a:gd name="csY42" fmla="*/ 24955 h 5057775"/>
              <a:gd name="csX43" fmla="*/ 2693194 w 5822251"/>
              <a:gd name="csY43" fmla="*/ 0 h 5057775"/>
              <a:gd name="csX44" fmla="*/ 921544 w 5822251"/>
              <a:gd name="csY44" fmla="*/ 0 h 5057775"/>
              <a:gd name="csX45" fmla="*/ 1785938 w 5822251"/>
              <a:gd name="csY45" fmla="*/ 0 h 5057775"/>
              <a:gd name="csX46" fmla="*/ 1846707 w 5822251"/>
              <a:gd name="csY46" fmla="*/ 24955 h 5057775"/>
              <a:gd name="csX47" fmla="*/ 1871663 w 5822251"/>
              <a:gd name="csY47" fmla="*/ 85725 h 5057775"/>
              <a:gd name="csX48" fmla="*/ 1871663 w 5822251"/>
              <a:gd name="csY48" fmla="*/ 4914900 h 5057775"/>
              <a:gd name="csX49" fmla="*/ 1846707 w 5822251"/>
              <a:gd name="csY49" fmla="*/ 4975670 h 5057775"/>
              <a:gd name="csX50" fmla="*/ 1785938 w 5822251"/>
              <a:gd name="csY50" fmla="*/ 5000625 h 5057775"/>
              <a:gd name="csX51" fmla="*/ 950119 w 5822251"/>
              <a:gd name="csY51" fmla="*/ 5000625 h 5057775"/>
              <a:gd name="csX52" fmla="*/ 889349 w 5822251"/>
              <a:gd name="csY52" fmla="*/ 4975670 h 5057775"/>
              <a:gd name="csX53" fmla="*/ 864394 w 5822251"/>
              <a:gd name="csY53" fmla="*/ 4914900 h 5057775"/>
              <a:gd name="csX54" fmla="*/ 864394 w 5822251"/>
              <a:gd name="csY54" fmla="*/ 1000125 h 5057775"/>
              <a:gd name="csX55" fmla="*/ 850106 w 5822251"/>
              <a:gd name="csY55" fmla="*/ 971550 h 5057775"/>
              <a:gd name="csX56" fmla="*/ 821531 w 5822251"/>
              <a:gd name="csY56" fmla="*/ 964406 h 5057775"/>
              <a:gd name="csX57" fmla="*/ 114300 w 5822251"/>
              <a:gd name="csY57" fmla="*/ 1157288 h 5057775"/>
              <a:gd name="csX58" fmla="*/ 85725 w 5822251"/>
              <a:gd name="csY58" fmla="*/ 1164431 h 5057775"/>
              <a:gd name="csX59" fmla="*/ 21431 w 5822251"/>
              <a:gd name="csY59" fmla="*/ 1085850 h 5057775"/>
              <a:gd name="csX60" fmla="*/ 0 w 5822251"/>
              <a:gd name="csY60" fmla="*/ 471488 h 5057775"/>
              <a:gd name="csX61" fmla="*/ 64294 w 5822251"/>
              <a:gd name="csY61" fmla="*/ 371475 h 5057775"/>
              <a:gd name="csX62" fmla="*/ 814388 w 5822251"/>
              <a:gd name="csY62" fmla="*/ 21431 h 5057775"/>
              <a:gd name="csX63" fmla="*/ 921544 w 5822251"/>
              <a:gd name="csY63" fmla="*/ 0 h 50577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</a:cxnLst>
            <a:rect l="l" t="t" r="r" b="b"/>
            <a:pathLst>
              <a:path w="5822251" h="5057775">
                <a:moveTo>
                  <a:pt x="2693194" y="0"/>
                </a:moveTo>
                <a:lnTo>
                  <a:pt x="5672137" y="0"/>
                </a:lnTo>
                <a:cubicBezTo>
                  <a:pt x="5695950" y="0"/>
                  <a:pt x="5716143" y="8382"/>
                  <a:pt x="5732907" y="24955"/>
                </a:cubicBezTo>
                <a:cubicBezTo>
                  <a:pt x="5749576" y="41720"/>
                  <a:pt x="5757862" y="61913"/>
                  <a:pt x="5757862" y="85725"/>
                </a:cubicBezTo>
                <a:lnTo>
                  <a:pt x="5757862" y="871538"/>
                </a:lnTo>
                <a:cubicBezTo>
                  <a:pt x="5757862" y="909733"/>
                  <a:pt x="5741098" y="945452"/>
                  <a:pt x="5707856" y="978694"/>
                </a:cubicBezTo>
                <a:lnTo>
                  <a:pt x="4772025" y="1835944"/>
                </a:lnTo>
                <a:cubicBezTo>
                  <a:pt x="4762405" y="1845564"/>
                  <a:pt x="4758880" y="1854994"/>
                  <a:pt x="4761357" y="1864519"/>
                </a:cubicBezTo>
                <a:cubicBezTo>
                  <a:pt x="4763738" y="1874139"/>
                  <a:pt x="4774406" y="1878806"/>
                  <a:pt x="4793551" y="1878806"/>
                </a:cubicBezTo>
                <a:cubicBezTo>
                  <a:pt x="5207889" y="1959864"/>
                  <a:pt x="5503164" y="2205038"/>
                  <a:pt x="5679376" y="2614613"/>
                </a:cubicBezTo>
                <a:cubicBezTo>
                  <a:pt x="5774626" y="2833688"/>
                  <a:pt x="5822251" y="3086100"/>
                  <a:pt x="5822251" y="3371850"/>
                </a:cubicBezTo>
                <a:lnTo>
                  <a:pt x="5822061" y="3371850"/>
                </a:lnTo>
                <a:cubicBezTo>
                  <a:pt x="5822061" y="3629025"/>
                  <a:pt x="5779198" y="3867245"/>
                  <a:pt x="5693473" y="4086225"/>
                </a:cubicBezTo>
                <a:cubicBezTo>
                  <a:pt x="5579173" y="4391025"/>
                  <a:pt x="5387435" y="4629150"/>
                  <a:pt x="5118354" y="4800600"/>
                </a:cubicBezTo>
                <a:cubicBezTo>
                  <a:pt x="4849272" y="4972050"/>
                  <a:pt x="4531328" y="5057775"/>
                  <a:pt x="4164711" y="5057775"/>
                </a:cubicBezTo>
                <a:cubicBezTo>
                  <a:pt x="3798094" y="5057775"/>
                  <a:pt x="3484816" y="4967383"/>
                  <a:pt x="3211068" y="4786313"/>
                </a:cubicBezTo>
                <a:cubicBezTo>
                  <a:pt x="2937129" y="4605338"/>
                  <a:pt x="2740723" y="4360164"/>
                  <a:pt x="2621756" y="4050506"/>
                </a:cubicBezTo>
                <a:cubicBezTo>
                  <a:pt x="2554986" y="3864769"/>
                  <a:pt x="2516981" y="3664744"/>
                  <a:pt x="2507456" y="3450431"/>
                </a:cubicBezTo>
                <a:cubicBezTo>
                  <a:pt x="2507456" y="3393281"/>
                  <a:pt x="2536031" y="3364706"/>
                  <a:pt x="2593181" y="3364706"/>
                </a:cubicBezTo>
                <a:lnTo>
                  <a:pt x="3436144" y="3364706"/>
                </a:lnTo>
                <a:cubicBezTo>
                  <a:pt x="3493294" y="3364706"/>
                  <a:pt x="3521869" y="3393281"/>
                  <a:pt x="3521869" y="3450431"/>
                </a:cubicBezTo>
                <a:cubicBezTo>
                  <a:pt x="3540823" y="3607594"/>
                  <a:pt x="3567112" y="3724370"/>
                  <a:pt x="3600450" y="3800475"/>
                </a:cubicBezTo>
                <a:cubicBezTo>
                  <a:pt x="3643312" y="3924395"/>
                  <a:pt x="3713512" y="4020788"/>
                  <a:pt x="3811143" y="4089845"/>
                </a:cubicBezTo>
                <a:cubicBezTo>
                  <a:pt x="3908679" y="4158901"/>
                  <a:pt x="4024217" y="4193477"/>
                  <a:pt x="4157662" y="4193477"/>
                </a:cubicBezTo>
                <a:cubicBezTo>
                  <a:pt x="4424362" y="4193477"/>
                  <a:pt x="4607719" y="4076795"/>
                  <a:pt x="4707731" y="3843433"/>
                </a:cubicBezTo>
                <a:cubicBezTo>
                  <a:pt x="4774406" y="3700558"/>
                  <a:pt x="4807744" y="3533870"/>
                  <a:pt x="4807744" y="3343370"/>
                </a:cubicBezTo>
                <a:cubicBezTo>
                  <a:pt x="4807744" y="3119533"/>
                  <a:pt x="4772025" y="2936177"/>
                  <a:pt x="4700587" y="2793302"/>
                </a:cubicBezTo>
                <a:cubicBezTo>
                  <a:pt x="4590954" y="2569464"/>
                  <a:pt x="4407694" y="2457545"/>
                  <a:pt x="4150519" y="2457545"/>
                </a:cubicBezTo>
                <a:cubicBezTo>
                  <a:pt x="4098036" y="2457545"/>
                  <a:pt x="4043362" y="2473071"/>
                  <a:pt x="3986212" y="2504028"/>
                </a:cubicBezTo>
                <a:cubicBezTo>
                  <a:pt x="3929062" y="2535079"/>
                  <a:pt x="3860006" y="2579084"/>
                  <a:pt x="3779044" y="2636234"/>
                </a:cubicBezTo>
                <a:cubicBezTo>
                  <a:pt x="3759994" y="2650522"/>
                  <a:pt x="3740848" y="2657666"/>
                  <a:pt x="3721894" y="2657666"/>
                </a:cubicBezTo>
                <a:cubicBezTo>
                  <a:pt x="3693319" y="2657666"/>
                  <a:pt x="3671887" y="2643378"/>
                  <a:pt x="3657600" y="2614803"/>
                </a:cubicBezTo>
                <a:lnTo>
                  <a:pt x="3236119" y="2021872"/>
                </a:lnTo>
                <a:cubicBezTo>
                  <a:pt x="3226498" y="2007584"/>
                  <a:pt x="3221831" y="1990916"/>
                  <a:pt x="3221831" y="1971866"/>
                </a:cubicBezTo>
                <a:cubicBezTo>
                  <a:pt x="3221831" y="1943291"/>
                  <a:pt x="3231356" y="1919478"/>
                  <a:pt x="3250406" y="1900428"/>
                </a:cubicBezTo>
                <a:lnTo>
                  <a:pt x="4386262" y="907447"/>
                </a:lnTo>
                <a:cubicBezTo>
                  <a:pt x="4395787" y="897922"/>
                  <a:pt x="4399312" y="888492"/>
                  <a:pt x="4396930" y="878872"/>
                </a:cubicBezTo>
                <a:cubicBezTo>
                  <a:pt x="4394454" y="869347"/>
                  <a:pt x="4386262" y="864584"/>
                  <a:pt x="4371975" y="864584"/>
                </a:cubicBezTo>
                <a:lnTo>
                  <a:pt x="2693194" y="864584"/>
                </a:lnTo>
                <a:cubicBezTo>
                  <a:pt x="2669286" y="864584"/>
                  <a:pt x="2649093" y="856298"/>
                  <a:pt x="2632424" y="839629"/>
                </a:cubicBezTo>
                <a:cubicBezTo>
                  <a:pt x="2615660" y="822960"/>
                  <a:pt x="2607469" y="802767"/>
                  <a:pt x="2607469" y="778859"/>
                </a:cubicBezTo>
                <a:lnTo>
                  <a:pt x="2607469" y="85725"/>
                </a:lnTo>
                <a:cubicBezTo>
                  <a:pt x="2607469" y="61913"/>
                  <a:pt x="2615755" y="41720"/>
                  <a:pt x="2632424" y="24955"/>
                </a:cubicBezTo>
                <a:cubicBezTo>
                  <a:pt x="2649093" y="8192"/>
                  <a:pt x="2669286" y="0"/>
                  <a:pt x="2693194" y="0"/>
                </a:cubicBezTo>
                <a:close/>
                <a:moveTo>
                  <a:pt x="921544" y="0"/>
                </a:moveTo>
                <a:lnTo>
                  <a:pt x="1785938" y="0"/>
                </a:lnTo>
                <a:cubicBezTo>
                  <a:pt x="1809750" y="0"/>
                  <a:pt x="1829943" y="8382"/>
                  <a:pt x="1846707" y="24955"/>
                </a:cubicBezTo>
                <a:cubicBezTo>
                  <a:pt x="1863376" y="41720"/>
                  <a:pt x="1871663" y="61913"/>
                  <a:pt x="1871663" y="85725"/>
                </a:cubicBezTo>
                <a:lnTo>
                  <a:pt x="1871663" y="4914900"/>
                </a:lnTo>
                <a:cubicBezTo>
                  <a:pt x="1871663" y="4938808"/>
                  <a:pt x="1863281" y="4959001"/>
                  <a:pt x="1846707" y="4975670"/>
                </a:cubicBezTo>
                <a:cubicBezTo>
                  <a:pt x="1830134" y="4992339"/>
                  <a:pt x="1809750" y="5000625"/>
                  <a:pt x="1785938" y="5000625"/>
                </a:cubicBezTo>
                <a:lnTo>
                  <a:pt x="950119" y="5000625"/>
                </a:lnTo>
                <a:cubicBezTo>
                  <a:pt x="926211" y="5000625"/>
                  <a:pt x="906018" y="4992339"/>
                  <a:pt x="889349" y="4975670"/>
                </a:cubicBezTo>
                <a:cubicBezTo>
                  <a:pt x="872585" y="4959001"/>
                  <a:pt x="864394" y="4938808"/>
                  <a:pt x="864394" y="4914900"/>
                </a:cubicBezTo>
                <a:lnTo>
                  <a:pt x="864394" y="1000125"/>
                </a:lnTo>
                <a:cubicBezTo>
                  <a:pt x="864394" y="990600"/>
                  <a:pt x="859631" y="981170"/>
                  <a:pt x="850106" y="971550"/>
                </a:cubicBezTo>
                <a:cubicBezTo>
                  <a:pt x="840486" y="962025"/>
                  <a:pt x="831056" y="959739"/>
                  <a:pt x="821531" y="964406"/>
                </a:cubicBezTo>
                <a:lnTo>
                  <a:pt x="114300" y="1157288"/>
                </a:lnTo>
                <a:lnTo>
                  <a:pt x="85725" y="1164431"/>
                </a:lnTo>
                <a:cubicBezTo>
                  <a:pt x="42863" y="1164431"/>
                  <a:pt x="21431" y="1138333"/>
                  <a:pt x="21431" y="1085850"/>
                </a:cubicBezTo>
                <a:lnTo>
                  <a:pt x="0" y="471488"/>
                </a:lnTo>
                <a:cubicBezTo>
                  <a:pt x="0" y="423958"/>
                  <a:pt x="21431" y="390525"/>
                  <a:pt x="64294" y="371475"/>
                </a:cubicBezTo>
                <a:lnTo>
                  <a:pt x="814388" y="21431"/>
                </a:lnTo>
                <a:cubicBezTo>
                  <a:pt x="838200" y="7144"/>
                  <a:pt x="873919" y="0"/>
                  <a:pt x="92154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1A1619EA-60CE-3FAE-89F1-8466AEB1557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arbakzent links">
            <a:extLst>
              <a:ext uri="{FF2B5EF4-FFF2-40B4-BE49-F238E27FC236}">
                <a16:creationId xmlns:a16="http://schemas.microsoft.com/office/drawing/2014/main" id="{8DE50786-8095-EAC5-4D6E-7DD822CE60D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BE99773-F98B-1024-FA3A-0BE63471BC1E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1B9A1510-8988-7FF5-5B53-A6E66D1CF53B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65111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14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506B51-0EB3-121B-6AFD-B8CD9F18A2B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E58F48-C834-D732-FA66-236DD15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55068-5520-E32F-1D81-2460D72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D1CB206B-0B28-956D-FD9E-FEA136C6F5DD}"/>
              </a:ext>
            </a:extLst>
          </p:cNvPr>
          <p:cNvSpPr>
            <a:spLocks noGrp="1" noChangeAspect="1"/>
          </p:cNvSpPr>
          <p:nvPr>
            <p:ph type="pic" sz="quarter" idx="15"/>
            <p:custDataLst>
              <p:tags r:id="rId2"/>
            </p:custDataLst>
          </p:nvPr>
        </p:nvSpPr>
        <p:spPr>
          <a:xfrm>
            <a:off x="5309321" y="987261"/>
            <a:ext cx="6162680" cy="4924686"/>
          </a:xfrm>
          <a:custGeom>
            <a:avLst/>
            <a:gdLst>
              <a:gd name="csX0" fmla="*/ 3914679 w 6257829"/>
              <a:gd name="csY0" fmla="*/ 0 h 5000721"/>
              <a:gd name="csX1" fmla="*/ 4807648 w 6257829"/>
              <a:gd name="csY1" fmla="*/ 0 h 5000721"/>
              <a:gd name="csX2" fmla="*/ 4875466 w 6257829"/>
              <a:gd name="csY2" fmla="*/ 24955 h 5000721"/>
              <a:gd name="csX3" fmla="*/ 4871846 w 6257829"/>
              <a:gd name="csY3" fmla="*/ 100013 h 5000721"/>
              <a:gd name="csX4" fmla="*/ 3678840 w 6257829"/>
              <a:gd name="csY4" fmla="*/ 2778920 h 5000721"/>
              <a:gd name="csX5" fmla="*/ 3678840 w 6257829"/>
              <a:gd name="csY5" fmla="*/ 2807494 h 5000721"/>
              <a:gd name="csX6" fmla="*/ 3700271 w 6257829"/>
              <a:gd name="csY6" fmla="*/ 2821782 h 5000721"/>
              <a:gd name="csX7" fmla="*/ 4786121 w 6257829"/>
              <a:gd name="csY7" fmla="*/ 2821782 h 5000721"/>
              <a:gd name="csX8" fmla="*/ 4821840 w 6257829"/>
              <a:gd name="csY8" fmla="*/ 2786063 h 5000721"/>
              <a:gd name="csX9" fmla="*/ 4821840 w 6257829"/>
              <a:gd name="csY9" fmla="*/ 1900238 h 5000721"/>
              <a:gd name="csX10" fmla="*/ 4846796 w 6257829"/>
              <a:gd name="csY10" fmla="*/ 1839468 h 5000721"/>
              <a:gd name="csX11" fmla="*/ 4907565 w 6257829"/>
              <a:gd name="csY11" fmla="*/ 1814513 h 5000721"/>
              <a:gd name="csX12" fmla="*/ 5743384 w 6257829"/>
              <a:gd name="csY12" fmla="*/ 1814513 h 5000721"/>
              <a:gd name="csX13" fmla="*/ 5804153 w 6257829"/>
              <a:gd name="csY13" fmla="*/ 1839468 h 5000721"/>
              <a:gd name="csX14" fmla="*/ 5829109 w 6257829"/>
              <a:gd name="csY14" fmla="*/ 1900238 h 5000721"/>
              <a:gd name="csX15" fmla="*/ 5829109 w 6257829"/>
              <a:gd name="csY15" fmla="*/ 2786063 h 5000721"/>
              <a:gd name="csX16" fmla="*/ 5864827 w 6257829"/>
              <a:gd name="csY16" fmla="*/ 2821782 h 5000721"/>
              <a:gd name="csX17" fmla="*/ 6172009 w 6257829"/>
              <a:gd name="csY17" fmla="*/ 2821782 h 5000721"/>
              <a:gd name="csX18" fmla="*/ 6232778 w 6257829"/>
              <a:gd name="csY18" fmla="*/ 2846737 h 5000721"/>
              <a:gd name="csX19" fmla="*/ 6232873 w 6257829"/>
              <a:gd name="csY19" fmla="*/ 2846832 h 5000721"/>
              <a:gd name="csX20" fmla="*/ 6257829 w 6257829"/>
              <a:gd name="csY20" fmla="*/ 2907602 h 5000721"/>
              <a:gd name="csX21" fmla="*/ 6257829 w 6257829"/>
              <a:gd name="csY21" fmla="*/ 3629120 h 5000721"/>
              <a:gd name="csX22" fmla="*/ 6232873 w 6257829"/>
              <a:gd name="csY22" fmla="*/ 3689890 h 5000721"/>
              <a:gd name="csX23" fmla="*/ 6172104 w 6257829"/>
              <a:gd name="csY23" fmla="*/ 3714845 h 5000721"/>
              <a:gd name="csX24" fmla="*/ 5864923 w 6257829"/>
              <a:gd name="csY24" fmla="*/ 3714845 h 5000721"/>
              <a:gd name="csX25" fmla="*/ 5829204 w 6257829"/>
              <a:gd name="csY25" fmla="*/ 3750564 h 5000721"/>
              <a:gd name="csX26" fmla="*/ 5829204 w 6257829"/>
              <a:gd name="csY26" fmla="*/ 4914996 h 5000721"/>
              <a:gd name="csX27" fmla="*/ 5804248 w 6257829"/>
              <a:gd name="csY27" fmla="*/ 4975765 h 5000721"/>
              <a:gd name="csX28" fmla="*/ 5743479 w 6257829"/>
              <a:gd name="csY28" fmla="*/ 5000721 h 5000721"/>
              <a:gd name="csX29" fmla="*/ 4907660 w 6257829"/>
              <a:gd name="csY29" fmla="*/ 5000721 h 5000721"/>
              <a:gd name="csX30" fmla="*/ 4846891 w 6257829"/>
              <a:gd name="csY30" fmla="*/ 4975765 h 5000721"/>
              <a:gd name="csX31" fmla="*/ 4821935 w 6257829"/>
              <a:gd name="csY31" fmla="*/ 4914996 h 5000721"/>
              <a:gd name="csX32" fmla="*/ 4821935 w 6257829"/>
              <a:gd name="csY32" fmla="*/ 3750564 h 5000721"/>
              <a:gd name="csX33" fmla="*/ 4786216 w 6257829"/>
              <a:gd name="csY33" fmla="*/ 3714845 h 5000721"/>
              <a:gd name="csX34" fmla="*/ 2593085 w 6257829"/>
              <a:gd name="csY34" fmla="*/ 3714845 h 5000721"/>
              <a:gd name="csX35" fmla="*/ 2532315 w 6257829"/>
              <a:gd name="csY35" fmla="*/ 3689890 h 5000721"/>
              <a:gd name="csX36" fmla="*/ 2507360 w 6257829"/>
              <a:gd name="csY36" fmla="*/ 3629120 h 5000721"/>
              <a:gd name="csX37" fmla="*/ 2507360 w 6257829"/>
              <a:gd name="csY37" fmla="*/ 3057620 h 5000721"/>
              <a:gd name="csX38" fmla="*/ 2528791 w 6257829"/>
              <a:gd name="csY38" fmla="*/ 2950464 h 5000721"/>
              <a:gd name="csX39" fmla="*/ 3814666 w 6257829"/>
              <a:gd name="csY39" fmla="*/ 64294 h 5000721"/>
              <a:gd name="csX40" fmla="*/ 3914679 w 6257829"/>
              <a:gd name="csY40" fmla="*/ 0 h 5000721"/>
              <a:gd name="csX41" fmla="*/ 921544 w 6257829"/>
              <a:gd name="csY41" fmla="*/ 0 h 5000721"/>
              <a:gd name="csX42" fmla="*/ 1785938 w 6257829"/>
              <a:gd name="csY42" fmla="*/ 0 h 5000721"/>
              <a:gd name="csX43" fmla="*/ 1846707 w 6257829"/>
              <a:gd name="csY43" fmla="*/ 24955 h 5000721"/>
              <a:gd name="csX44" fmla="*/ 1871663 w 6257829"/>
              <a:gd name="csY44" fmla="*/ 85725 h 5000721"/>
              <a:gd name="csX45" fmla="*/ 1871663 w 6257829"/>
              <a:gd name="csY45" fmla="*/ 4914900 h 5000721"/>
              <a:gd name="csX46" fmla="*/ 1846707 w 6257829"/>
              <a:gd name="csY46" fmla="*/ 4975670 h 5000721"/>
              <a:gd name="csX47" fmla="*/ 1785938 w 6257829"/>
              <a:gd name="csY47" fmla="*/ 5000625 h 5000721"/>
              <a:gd name="csX48" fmla="*/ 950119 w 6257829"/>
              <a:gd name="csY48" fmla="*/ 5000625 h 5000721"/>
              <a:gd name="csX49" fmla="*/ 889349 w 6257829"/>
              <a:gd name="csY49" fmla="*/ 4975670 h 5000721"/>
              <a:gd name="csX50" fmla="*/ 864394 w 6257829"/>
              <a:gd name="csY50" fmla="*/ 4914900 h 5000721"/>
              <a:gd name="csX51" fmla="*/ 864394 w 6257829"/>
              <a:gd name="csY51" fmla="*/ 1000125 h 5000721"/>
              <a:gd name="csX52" fmla="*/ 850106 w 6257829"/>
              <a:gd name="csY52" fmla="*/ 971550 h 5000721"/>
              <a:gd name="csX53" fmla="*/ 821531 w 6257829"/>
              <a:gd name="csY53" fmla="*/ 964406 h 5000721"/>
              <a:gd name="csX54" fmla="*/ 114300 w 6257829"/>
              <a:gd name="csY54" fmla="*/ 1157288 h 5000721"/>
              <a:gd name="csX55" fmla="*/ 85725 w 6257829"/>
              <a:gd name="csY55" fmla="*/ 1164431 h 5000721"/>
              <a:gd name="csX56" fmla="*/ 21431 w 6257829"/>
              <a:gd name="csY56" fmla="*/ 1085850 h 5000721"/>
              <a:gd name="csX57" fmla="*/ 0 w 6257829"/>
              <a:gd name="csY57" fmla="*/ 471488 h 5000721"/>
              <a:gd name="csX58" fmla="*/ 64294 w 6257829"/>
              <a:gd name="csY58" fmla="*/ 371475 h 5000721"/>
              <a:gd name="csX59" fmla="*/ 814388 w 6257829"/>
              <a:gd name="csY59" fmla="*/ 21431 h 5000721"/>
              <a:gd name="csX60" fmla="*/ 921544 w 6257829"/>
              <a:gd name="csY60" fmla="*/ 0 h 500072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</a:cxnLst>
            <a:rect l="l" t="t" r="r" b="b"/>
            <a:pathLst>
              <a:path w="6257829" h="5000721">
                <a:moveTo>
                  <a:pt x="3914679" y="0"/>
                </a:moveTo>
                <a:lnTo>
                  <a:pt x="4807648" y="0"/>
                </a:lnTo>
                <a:cubicBezTo>
                  <a:pt x="4840890" y="0"/>
                  <a:pt x="4863559" y="8382"/>
                  <a:pt x="4875466" y="24955"/>
                </a:cubicBezTo>
                <a:cubicBezTo>
                  <a:pt x="4887276" y="41720"/>
                  <a:pt x="4886134" y="66675"/>
                  <a:pt x="4871846" y="100013"/>
                </a:cubicBezTo>
                <a:lnTo>
                  <a:pt x="3678840" y="2778920"/>
                </a:lnTo>
                <a:cubicBezTo>
                  <a:pt x="3674078" y="2788539"/>
                  <a:pt x="3674078" y="2797969"/>
                  <a:pt x="3678840" y="2807494"/>
                </a:cubicBezTo>
                <a:cubicBezTo>
                  <a:pt x="3683507" y="2817114"/>
                  <a:pt x="3690651" y="2821782"/>
                  <a:pt x="3700271" y="2821782"/>
                </a:cubicBezTo>
                <a:lnTo>
                  <a:pt x="4786121" y="2821782"/>
                </a:lnTo>
                <a:cubicBezTo>
                  <a:pt x="4809934" y="2821782"/>
                  <a:pt x="4821840" y="2809970"/>
                  <a:pt x="4821840" y="2786063"/>
                </a:cubicBezTo>
                <a:lnTo>
                  <a:pt x="4821840" y="1900238"/>
                </a:lnTo>
                <a:cubicBezTo>
                  <a:pt x="4821840" y="1876425"/>
                  <a:pt x="4830127" y="1856232"/>
                  <a:pt x="4846796" y="1839468"/>
                </a:cubicBezTo>
                <a:cubicBezTo>
                  <a:pt x="4863464" y="1822704"/>
                  <a:pt x="4883657" y="1814513"/>
                  <a:pt x="4907565" y="1814513"/>
                </a:cubicBezTo>
                <a:lnTo>
                  <a:pt x="5743384" y="1814513"/>
                </a:lnTo>
                <a:cubicBezTo>
                  <a:pt x="5767196" y="1814513"/>
                  <a:pt x="5787389" y="1822895"/>
                  <a:pt x="5804153" y="1839468"/>
                </a:cubicBezTo>
                <a:cubicBezTo>
                  <a:pt x="5820822" y="1856232"/>
                  <a:pt x="5829109" y="1876425"/>
                  <a:pt x="5829109" y="1900238"/>
                </a:cubicBezTo>
                <a:lnTo>
                  <a:pt x="5829109" y="2786063"/>
                </a:lnTo>
                <a:cubicBezTo>
                  <a:pt x="5829109" y="2809970"/>
                  <a:pt x="5840919" y="2821782"/>
                  <a:pt x="5864827" y="2821782"/>
                </a:cubicBezTo>
                <a:lnTo>
                  <a:pt x="6172009" y="2821782"/>
                </a:lnTo>
                <a:cubicBezTo>
                  <a:pt x="6195821" y="2821782"/>
                  <a:pt x="6216014" y="2830163"/>
                  <a:pt x="6232778" y="2846737"/>
                </a:cubicBezTo>
                <a:lnTo>
                  <a:pt x="6232873" y="2846832"/>
                </a:lnTo>
                <a:cubicBezTo>
                  <a:pt x="6249542" y="2863596"/>
                  <a:pt x="6257829" y="2883789"/>
                  <a:pt x="6257829" y="2907602"/>
                </a:cubicBezTo>
                <a:lnTo>
                  <a:pt x="6257829" y="3629120"/>
                </a:lnTo>
                <a:cubicBezTo>
                  <a:pt x="6257829" y="3653028"/>
                  <a:pt x="6249447" y="3673221"/>
                  <a:pt x="6232873" y="3689890"/>
                </a:cubicBezTo>
                <a:cubicBezTo>
                  <a:pt x="6216300" y="3706559"/>
                  <a:pt x="6195916" y="3714845"/>
                  <a:pt x="6172104" y="3714845"/>
                </a:cubicBezTo>
                <a:lnTo>
                  <a:pt x="5864923" y="3714845"/>
                </a:lnTo>
                <a:cubicBezTo>
                  <a:pt x="5841015" y="3714845"/>
                  <a:pt x="5829204" y="3726752"/>
                  <a:pt x="5829204" y="3750564"/>
                </a:cubicBezTo>
                <a:lnTo>
                  <a:pt x="5829204" y="4914996"/>
                </a:lnTo>
                <a:cubicBezTo>
                  <a:pt x="5829204" y="4938903"/>
                  <a:pt x="5820822" y="4959096"/>
                  <a:pt x="5804248" y="4975765"/>
                </a:cubicBezTo>
                <a:cubicBezTo>
                  <a:pt x="5787675" y="4992434"/>
                  <a:pt x="5767291" y="5000721"/>
                  <a:pt x="5743479" y="5000721"/>
                </a:cubicBezTo>
                <a:lnTo>
                  <a:pt x="4907660" y="5000721"/>
                </a:lnTo>
                <a:cubicBezTo>
                  <a:pt x="4883752" y="5000721"/>
                  <a:pt x="4863559" y="4992434"/>
                  <a:pt x="4846891" y="4975765"/>
                </a:cubicBezTo>
                <a:cubicBezTo>
                  <a:pt x="4830127" y="4959096"/>
                  <a:pt x="4821935" y="4938903"/>
                  <a:pt x="4821935" y="4914996"/>
                </a:cubicBezTo>
                <a:lnTo>
                  <a:pt x="4821935" y="3750564"/>
                </a:lnTo>
                <a:cubicBezTo>
                  <a:pt x="4821935" y="3726752"/>
                  <a:pt x="4810029" y="3714845"/>
                  <a:pt x="4786216" y="3714845"/>
                </a:cubicBezTo>
                <a:lnTo>
                  <a:pt x="2593085" y="3714845"/>
                </a:lnTo>
                <a:cubicBezTo>
                  <a:pt x="2569177" y="3714845"/>
                  <a:pt x="2548984" y="3706559"/>
                  <a:pt x="2532315" y="3689890"/>
                </a:cubicBezTo>
                <a:cubicBezTo>
                  <a:pt x="2515552" y="3673221"/>
                  <a:pt x="2507360" y="3653028"/>
                  <a:pt x="2507360" y="3629120"/>
                </a:cubicBezTo>
                <a:lnTo>
                  <a:pt x="2507360" y="3057620"/>
                </a:lnTo>
                <a:cubicBezTo>
                  <a:pt x="2507360" y="3029045"/>
                  <a:pt x="2514504" y="2993327"/>
                  <a:pt x="2528791" y="2950464"/>
                </a:cubicBezTo>
                <a:lnTo>
                  <a:pt x="3814666" y="64294"/>
                </a:lnTo>
                <a:cubicBezTo>
                  <a:pt x="3833621" y="21431"/>
                  <a:pt x="3867054" y="0"/>
                  <a:pt x="3914679" y="0"/>
                </a:cubicBezTo>
                <a:close/>
                <a:moveTo>
                  <a:pt x="921544" y="0"/>
                </a:moveTo>
                <a:lnTo>
                  <a:pt x="1785938" y="0"/>
                </a:lnTo>
                <a:cubicBezTo>
                  <a:pt x="1809750" y="0"/>
                  <a:pt x="1829943" y="8382"/>
                  <a:pt x="1846707" y="24955"/>
                </a:cubicBezTo>
                <a:cubicBezTo>
                  <a:pt x="1863376" y="41720"/>
                  <a:pt x="1871663" y="61913"/>
                  <a:pt x="1871663" y="85725"/>
                </a:cubicBezTo>
                <a:lnTo>
                  <a:pt x="1871663" y="4914900"/>
                </a:lnTo>
                <a:cubicBezTo>
                  <a:pt x="1871663" y="4938808"/>
                  <a:pt x="1863281" y="4959001"/>
                  <a:pt x="1846707" y="4975670"/>
                </a:cubicBezTo>
                <a:cubicBezTo>
                  <a:pt x="1830134" y="4992339"/>
                  <a:pt x="1809750" y="5000625"/>
                  <a:pt x="1785938" y="5000625"/>
                </a:cubicBezTo>
                <a:lnTo>
                  <a:pt x="950119" y="5000625"/>
                </a:lnTo>
                <a:cubicBezTo>
                  <a:pt x="926211" y="5000625"/>
                  <a:pt x="906018" y="4992339"/>
                  <a:pt x="889349" y="4975670"/>
                </a:cubicBezTo>
                <a:cubicBezTo>
                  <a:pt x="872585" y="4959001"/>
                  <a:pt x="864394" y="4938808"/>
                  <a:pt x="864394" y="4914900"/>
                </a:cubicBezTo>
                <a:lnTo>
                  <a:pt x="864394" y="1000125"/>
                </a:lnTo>
                <a:cubicBezTo>
                  <a:pt x="864394" y="990600"/>
                  <a:pt x="859631" y="981170"/>
                  <a:pt x="850106" y="971550"/>
                </a:cubicBezTo>
                <a:cubicBezTo>
                  <a:pt x="840486" y="962025"/>
                  <a:pt x="831056" y="959739"/>
                  <a:pt x="821531" y="964406"/>
                </a:cubicBezTo>
                <a:lnTo>
                  <a:pt x="114300" y="1157288"/>
                </a:lnTo>
                <a:lnTo>
                  <a:pt x="85725" y="1164431"/>
                </a:lnTo>
                <a:cubicBezTo>
                  <a:pt x="42863" y="1164431"/>
                  <a:pt x="21431" y="1138333"/>
                  <a:pt x="21431" y="1085850"/>
                </a:cubicBezTo>
                <a:lnTo>
                  <a:pt x="0" y="471488"/>
                </a:lnTo>
                <a:cubicBezTo>
                  <a:pt x="0" y="423958"/>
                  <a:pt x="21431" y="390525"/>
                  <a:pt x="64294" y="371475"/>
                </a:cubicBezTo>
                <a:lnTo>
                  <a:pt x="814388" y="21431"/>
                </a:lnTo>
                <a:cubicBezTo>
                  <a:pt x="838200" y="7144"/>
                  <a:pt x="873919" y="0"/>
                  <a:pt x="92154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09CF378-F1DD-E75C-07A0-F46455D166D8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14" name="Textplatzhalter 6">
            <a:extLst>
              <a:ext uri="{FF2B5EF4-FFF2-40B4-BE49-F238E27FC236}">
                <a16:creationId xmlns:a16="http://schemas.microsoft.com/office/drawing/2014/main" id="{F4329B30-4818-26FA-D216-EAB0A38A9F01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653117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14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506B51-0EB3-121B-6AFD-B8CD9F18A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sz="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E58F48-C834-D732-FA66-236DD15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sz="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55068-5520-E32F-1D81-2460D72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pPr/>
              <a:t>‹Nr.›</a:t>
            </a:fld>
            <a:endParaRPr lang="de-DE" sz="800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D1CB206B-0B28-956D-FD9E-FEA136C6F5DD}"/>
              </a:ext>
            </a:extLst>
          </p:cNvPr>
          <p:cNvSpPr>
            <a:spLocks noGrp="1" noChangeAspect="1"/>
          </p:cNvSpPr>
          <p:nvPr>
            <p:ph type="pic" sz="quarter" idx="15"/>
            <p:custDataLst>
              <p:tags r:id="rId1"/>
            </p:custDataLst>
          </p:nvPr>
        </p:nvSpPr>
        <p:spPr>
          <a:xfrm>
            <a:off x="5309321" y="987261"/>
            <a:ext cx="6162680" cy="4924686"/>
          </a:xfrm>
          <a:custGeom>
            <a:avLst/>
            <a:gdLst>
              <a:gd name="csX0" fmla="*/ 3914679 w 6257829"/>
              <a:gd name="csY0" fmla="*/ 0 h 5000721"/>
              <a:gd name="csX1" fmla="*/ 4807648 w 6257829"/>
              <a:gd name="csY1" fmla="*/ 0 h 5000721"/>
              <a:gd name="csX2" fmla="*/ 4875466 w 6257829"/>
              <a:gd name="csY2" fmla="*/ 24955 h 5000721"/>
              <a:gd name="csX3" fmla="*/ 4871846 w 6257829"/>
              <a:gd name="csY3" fmla="*/ 100013 h 5000721"/>
              <a:gd name="csX4" fmla="*/ 3678840 w 6257829"/>
              <a:gd name="csY4" fmla="*/ 2778920 h 5000721"/>
              <a:gd name="csX5" fmla="*/ 3678840 w 6257829"/>
              <a:gd name="csY5" fmla="*/ 2807494 h 5000721"/>
              <a:gd name="csX6" fmla="*/ 3700271 w 6257829"/>
              <a:gd name="csY6" fmla="*/ 2821782 h 5000721"/>
              <a:gd name="csX7" fmla="*/ 4786121 w 6257829"/>
              <a:gd name="csY7" fmla="*/ 2821782 h 5000721"/>
              <a:gd name="csX8" fmla="*/ 4821840 w 6257829"/>
              <a:gd name="csY8" fmla="*/ 2786063 h 5000721"/>
              <a:gd name="csX9" fmla="*/ 4821840 w 6257829"/>
              <a:gd name="csY9" fmla="*/ 1900238 h 5000721"/>
              <a:gd name="csX10" fmla="*/ 4846796 w 6257829"/>
              <a:gd name="csY10" fmla="*/ 1839468 h 5000721"/>
              <a:gd name="csX11" fmla="*/ 4907565 w 6257829"/>
              <a:gd name="csY11" fmla="*/ 1814513 h 5000721"/>
              <a:gd name="csX12" fmla="*/ 5743384 w 6257829"/>
              <a:gd name="csY12" fmla="*/ 1814513 h 5000721"/>
              <a:gd name="csX13" fmla="*/ 5804153 w 6257829"/>
              <a:gd name="csY13" fmla="*/ 1839468 h 5000721"/>
              <a:gd name="csX14" fmla="*/ 5829109 w 6257829"/>
              <a:gd name="csY14" fmla="*/ 1900238 h 5000721"/>
              <a:gd name="csX15" fmla="*/ 5829109 w 6257829"/>
              <a:gd name="csY15" fmla="*/ 2786063 h 5000721"/>
              <a:gd name="csX16" fmla="*/ 5864827 w 6257829"/>
              <a:gd name="csY16" fmla="*/ 2821782 h 5000721"/>
              <a:gd name="csX17" fmla="*/ 6172009 w 6257829"/>
              <a:gd name="csY17" fmla="*/ 2821782 h 5000721"/>
              <a:gd name="csX18" fmla="*/ 6232778 w 6257829"/>
              <a:gd name="csY18" fmla="*/ 2846737 h 5000721"/>
              <a:gd name="csX19" fmla="*/ 6232873 w 6257829"/>
              <a:gd name="csY19" fmla="*/ 2846832 h 5000721"/>
              <a:gd name="csX20" fmla="*/ 6257829 w 6257829"/>
              <a:gd name="csY20" fmla="*/ 2907602 h 5000721"/>
              <a:gd name="csX21" fmla="*/ 6257829 w 6257829"/>
              <a:gd name="csY21" fmla="*/ 3629120 h 5000721"/>
              <a:gd name="csX22" fmla="*/ 6232873 w 6257829"/>
              <a:gd name="csY22" fmla="*/ 3689890 h 5000721"/>
              <a:gd name="csX23" fmla="*/ 6172104 w 6257829"/>
              <a:gd name="csY23" fmla="*/ 3714845 h 5000721"/>
              <a:gd name="csX24" fmla="*/ 5864923 w 6257829"/>
              <a:gd name="csY24" fmla="*/ 3714845 h 5000721"/>
              <a:gd name="csX25" fmla="*/ 5829204 w 6257829"/>
              <a:gd name="csY25" fmla="*/ 3750564 h 5000721"/>
              <a:gd name="csX26" fmla="*/ 5829204 w 6257829"/>
              <a:gd name="csY26" fmla="*/ 4914996 h 5000721"/>
              <a:gd name="csX27" fmla="*/ 5804248 w 6257829"/>
              <a:gd name="csY27" fmla="*/ 4975765 h 5000721"/>
              <a:gd name="csX28" fmla="*/ 5743479 w 6257829"/>
              <a:gd name="csY28" fmla="*/ 5000721 h 5000721"/>
              <a:gd name="csX29" fmla="*/ 4907660 w 6257829"/>
              <a:gd name="csY29" fmla="*/ 5000721 h 5000721"/>
              <a:gd name="csX30" fmla="*/ 4846891 w 6257829"/>
              <a:gd name="csY30" fmla="*/ 4975765 h 5000721"/>
              <a:gd name="csX31" fmla="*/ 4821935 w 6257829"/>
              <a:gd name="csY31" fmla="*/ 4914996 h 5000721"/>
              <a:gd name="csX32" fmla="*/ 4821935 w 6257829"/>
              <a:gd name="csY32" fmla="*/ 3750564 h 5000721"/>
              <a:gd name="csX33" fmla="*/ 4786216 w 6257829"/>
              <a:gd name="csY33" fmla="*/ 3714845 h 5000721"/>
              <a:gd name="csX34" fmla="*/ 2593085 w 6257829"/>
              <a:gd name="csY34" fmla="*/ 3714845 h 5000721"/>
              <a:gd name="csX35" fmla="*/ 2532315 w 6257829"/>
              <a:gd name="csY35" fmla="*/ 3689890 h 5000721"/>
              <a:gd name="csX36" fmla="*/ 2507360 w 6257829"/>
              <a:gd name="csY36" fmla="*/ 3629120 h 5000721"/>
              <a:gd name="csX37" fmla="*/ 2507360 w 6257829"/>
              <a:gd name="csY37" fmla="*/ 3057620 h 5000721"/>
              <a:gd name="csX38" fmla="*/ 2528791 w 6257829"/>
              <a:gd name="csY38" fmla="*/ 2950464 h 5000721"/>
              <a:gd name="csX39" fmla="*/ 3814666 w 6257829"/>
              <a:gd name="csY39" fmla="*/ 64294 h 5000721"/>
              <a:gd name="csX40" fmla="*/ 3914679 w 6257829"/>
              <a:gd name="csY40" fmla="*/ 0 h 5000721"/>
              <a:gd name="csX41" fmla="*/ 921544 w 6257829"/>
              <a:gd name="csY41" fmla="*/ 0 h 5000721"/>
              <a:gd name="csX42" fmla="*/ 1785938 w 6257829"/>
              <a:gd name="csY42" fmla="*/ 0 h 5000721"/>
              <a:gd name="csX43" fmla="*/ 1846707 w 6257829"/>
              <a:gd name="csY43" fmla="*/ 24955 h 5000721"/>
              <a:gd name="csX44" fmla="*/ 1871663 w 6257829"/>
              <a:gd name="csY44" fmla="*/ 85725 h 5000721"/>
              <a:gd name="csX45" fmla="*/ 1871663 w 6257829"/>
              <a:gd name="csY45" fmla="*/ 4914900 h 5000721"/>
              <a:gd name="csX46" fmla="*/ 1846707 w 6257829"/>
              <a:gd name="csY46" fmla="*/ 4975670 h 5000721"/>
              <a:gd name="csX47" fmla="*/ 1785938 w 6257829"/>
              <a:gd name="csY47" fmla="*/ 5000625 h 5000721"/>
              <a:gd name="csX48" fmla="*/ 950119 w 6257829"/>
              <a:gd name="csY48" fmla="*/ 5000625 h 5000721"/>
              <a:gd name="csX49" fmla="*/ 889349 w 6257829"/>
              <a:gd name="csY49" fmla="*/ 4975670 h 5000721"/>
              <a:gd name="csX50" fmla="*/ 864394 w 6257829"/>
              <a:gd name="csY50" fmla="*/ 4914900 h 5000721"/>
              <a:gd name="csX51" fmla="*/ 864394 w 6257829"/>
              <a:gd name="csY51" fmla="*/ 1000125 h 5000721"/>
              <a:gd name="csX52" fmla="*/ 850106 w 6257829"/>
              <a:gd name="csY52" fmla="*/ 971550 h 5000721"/>
              <a:gd name="csX53" fmla="*/ 821531 w 6257829"/>
              <a:gd name="csY53" fmla="*/ 964406 h 5000721"/>
              <a:gd name="csX54" fmla="*/ 114300 w 6257829"/>
              <a:gd name="csY54" fmla="*/ 1157288 h 5000721"/>
              <a:gd name="csX55" fmla="*/ 85725 w 6257829"/>
              <a:gd name="csY55" fmla="*/ 1164431 h 5000721"/>
              <a:gd name="csX56" fmla="*/ 21431 w 6257829"/>
              <a:gd name="csY56" fmla="*/ 1085850 h 5000721"/>
              <a:gd name="csX57" fmla="*/ 0 w 6257829"/>
              <a:gd name="csY57" fmla="*/ 471488 h 5000721"/>
              <a:gd name="csX58" fmla="*/ 64294 w 6257829"/>
              <a:gd name="csY58" fmla="*/ 371475 h 5000721"/>
              <a:gd name="csX59" fmla="*/ 814388 w 6257829"/>
              <a:gd name="csY59" fmla="*/ 21431 h 5000721"/>
              <a:gd name="csX60" fmla="*/ 921544 w 6257829"/>
              <a:gd name="csY60" fmla="*/ 0 h 500072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</a:cxnLst>
            <a:rect l="l" t="t" r="r" b="b"/>
            <a:pathLst>
              <a:path w="6257829" h="5000721">
                <a:moveTo>
                  <a:pt x="3914679" y="0"/>
                </a:moveTo>
                <a:lnTo>
                  <a:pt x="4807648" y="0"/>
                </a:lnTo>
                <a:cubicBezTo>
                  <a:pt x="4840890" y="0"/>
                  <a:pt x="4863559" y="8382"/>
                  <a:pt x="4875466" y="24955"/>
                </a:cubicBezTo>
                <a:cubicBezTo>
                  <a:pt x="4887276" y="41720"/>
                  <a:pt x="4886134" y="66675"/>
                  <a:pt x="4871846" y="100013"/>
                </a:cubicBezTo>
                <a:lnTo>
                  <a:pt x="3678840" y="2778920"/>
                </a:lnTo>
                <a:cubicBezTo>
                  <a:pt x="3674078" y="2788539"/>
                  <a:pt x="3674078" y="2797969"/>
                  <a:pt x="3678840" y="2807494"/>
                </a:cubicBezTo>
                <a:cubicBezTo>
                  <a:pt x="3683507" y="2817114"/>
                  <a:pt x="3690651" y="2821782"/>
                  <a:pt x="3700271" y="2821782"/>
                </a:cubicBezTo>
                <a:lnTo>
                  <a:pt x="4786121" y="2821782"/>
                </a:lnTo>
                <a:cubicBezTo>
                  <a:pt x="4809934" y="2821782"/>
                  <a:pt x="4821840" y="2809970"/>
                  <a:pt x="4821840" y="2786063"/>
                </a:cubicBezTo>
                <a:lnTo>
                  <a:pt x="4821840" y="1900238"/>
                </a:lnTo>
                <a:cubicBezTo>
                  <a:pt x="4821840" y="1876425"/>
                  <a:pt x="4830127" y="1856232"/>
                  <a:pt x="4846796" y="1839468"/>
                </a:cubicBezTo>
                <a:cubicBezTo>
                  <a:pt x="4863464" y="1822704"/>
                  <a:pt x="4883657" y="1814513"/>
                  <a:pt x="4907565" y="1814513"/>
                </a:cubicBezTo>
                <a:lnTo>
                  <a:pt x="5743384" y="1814513"/>
                </a:lnTo>
                <a:cubicBezTo>
                  <a:pt x="5767196" y="1814513"/>
                  <a:pt x="5787389" y="1822895"/>
                  <a:pt x="5804153" y="1839468"/>
                </a:cubicBezTo>
                <a:cubicBezTo>
                  <a:pt x="5820822" y="1856232"/>
                  <a:pt x="5829109" y="1876425"/>
                  <a:pt x="5829109" y="1900238"/>
                </a:cubicBezTo>
                <a:lnTo>
                  <a:pt x="5829109" y="2786063"/>
                </a:lnTo>
                <a:cubicBezTo>
                  <a:pt x="5829109" y="2809970"/>
                  <a:pt x="5840919" y="2821782"/>
                  <a:pt x="5864827" y="2821782"/>
                </a:cubicBezTo>
                <a:lnTo>
                  <a:pt x="6172009" y="2821782"/>
                </a:lnTo>
                <a:cubicBezTo>
                  <a:pt x="6195821" y="2821782"/>
                  <a:pt x="6216014" y="2830163"/>
                  <a:pt x="6232778" y="2846737"/>
                </a:cubicBezTo>
                <a:lnTo>
                  <a:pt x="6232873" y="2846832"/>
                </a:lnTo>
                <a:cubicBezTo>
                  <a:pt x="6249542" y="2863596"/>
                  <a:pt x="6257829" y="2883789"/>
                  <a:pt x="6257829" y="2907602"/>
                </a:cubicBezTo>
                <a:lnTo>
                  <a:pt x="6257829" y="3629120"/>
                </a:lnTo>
                <a:cubicBezTo>
                  <a:pt x="6257829" y="3653028"/>
                  <a:pt x="6249447" y="3673221"/>
                  <a:pt x="6232873" y="3689890"/>
                </a:cubicBezTo>
                <a:cubicBezTo>
                  <a:pt x="6216300" y="3706559"/>
                  <a:pt x="6195916" y="3714845"/>
                  <a:pt x="6172104" y="3714845"/>
                </a:cubicBezTo>
                <a:lnTo>
                  <a:pt x="5864923" y="3714845"/>
                </a:lnTo>
                <a:cubicBezTo>
                  <a:pt x="5841015" y="3714845"/>
                  <a:pt x="5829204" y="3726752"/>
                  <a:pt x="5829204" y="3750564"/>
                </a:cubicBezTo>
                <a:lnTo>
                  <a:pt x="5829204" y="4914996"/>
                </a:lnTo>
                <a:cubicBezTo>
                  <a:pt x="5829204" y="4938903"/>
                  <a:pt x="5820822" y="4959096"/>
                  <a:pt x="5804248" y="4975765"/>
                </a:cubicBezTo>
                <a:cubicBezTo>
                  <a:pt x="5787675" y="4992434"/>
                  <a:pt x="5767291" y="5000721"/>
                  <a:pt x="5743479" y="5000721"/>
                </a:cubicBezTo>
                <a:lnTo>
                  <a:pt x="4907660" y="5000721"/>
                </a:lnTo>
                <a:cubicBezTo>
                  <a:pt x="4883752" y="5000721"/>
                  <a:pt x="4863559" y="4992434"/>
                  <a:pt x="4846891" y="4975765"/>
                </a:cubicBezTo>
                <a:cubicBezTo>
                  <a:pt x="4830127" y="4959096"/>
                  <a:pt x="4821935" y="4938903"/>
                  <a:pt x="4821935" y="4914996"/>
                </a:cubicBezTo>
                <a:lnTo>
                  <a:pt x="4821935" y="3750564"/>
                </a:lnTo>
                <a:cubicBezTo>
                  <a:pt x="4821935" y="3726752"/>
                  <a:pt x="4810029" y="3714845"/>
                  <a:pt x="4786216" y="3714845"/>
                </a:cubicBezTo>
                <a:lnTo>
                  <a:pt x="2593085" y="3714845"/>
                </a:lnTo>
                <a:cubicBezTo>
                  <a:pt x="2569177" y="3714845"/>
                  <a:pt x="2548984" y="3706559"/>
                  <a:pt x="2532315" y="3689890"/>
                </a:cubicBezTo>
                <a:cubicBezTo>
                  <a:pt x="2515552" y="3673221"/>
                  <a:pt x="2507360" y="3653028"/>
                  <a:pt x="2507360" y="3629120"/>
                </a:cubicBezTo>
                <a:lnTo>
                  <a:pt x="2507360" y="3057620"/>
                </a:lnTo>
                <a:cubicBezTo>
                  <a:pt x="2507360" y="3029045"/>
                  <a:pt x="2514504" y="2993327"/>
                  <a:pt x="2528791" y="2950464"/>
                </a:cubicBezTo>
                <a:lnTo>
                  <a:pt x="3814666" y="64294"/>
                </a:lnTo>
                <a:cubicBezTo>
                  <a:pt x="3833621" y="21431"/>
                  <a:pt x="3867054" y="0"/>
                  <a:pt x="3914679" y="0"/>
                </a:cubicBezTo>
                <a:close/>
                <a:moveTo>
                  <a:pt x="921544" y="0"/>
                </a:moveTo>
                <a:lnTo>
                  <a:pt x="1785938" y="0"/>
                </a:lnTo>
                <a:cubicBezTo>
                  <a:pt x="1809750" y="0"/>
                  <a:pt x="1829943" y="8382"/>
                  <a:pt x="1846707" y="24955"/>
                </a:cubicBezTo>
                <a:cubicBezTo>
                  <a:pt x="1863376" y="41720"/>
                  <a:pt x="1871663" y="61913"/>
                  <a:pt x="1871663" y="85725"/>
                </a:cubicBezTo>
                <a:lnTo>
                  <a:pt x="1871663" y="4914900"/>
                </a:lnTo>
                <a:cubicBezTo>
                  <a:pt x="1871663" y="4938808"/>
                  <a:pt x="1863281" y="4959001"/>
                  <a:pt x="1846707" y="4975670"/>
                </a:cubicBezTo>
                <a:cubicBezTo>
                  <a:pt x="1830134" y="4992339"/>
                  <a:pt x="1809750" y="5000625"/>
                  <a:pt x="1785938" y="5000625"/>
                </a:cubicBezTo>
                <a:lnTo>
                  <a:pt x="950119" y="5000625"/>
                </a:lnTo>
                <a:cubicBezTo>
                  <a:pt x="926211" y="5000625"/>
                  <a:pt x="906018" y="4992339"/>
                  <a:pt x="889349" y="4975670"/>
                </a:cubicBezTo>
                <a:cubicBezTo>
                  <a:pt x="872585" y="4959001"/>
                  <a:pt x="864394" y="4938808"/>
                  <a:pt x="864394" y="4914900"/>
                </a:cubicBezTo>
                <a:lnTo>
                  <a:pt x="864394" y="1000125"/>
                </a:lnTo>
                <a:cubicBezTo>
                  <a:pt x="864394" y="990600"/>
                  <a:pt x="859631" y="981170"/>
                  <a:pt x="850106" y="971550"/>
                </a:cubicBezTo>
                <a:cubicBezTo>
                  <a:pt x="840486" y="962025"/>
                  <a:pt x="831056" y="959739"/>
                  <a:pt x="821531" y="964406"/>
                </a:cubicBezTo>
                <a:lnTo>
                  <a:pt x="114300" y="1157288"/>
                </a:lnTo>
                <a:lnTo>
                  <a:pt x="85725" y="1164431"/>
                </a:lnTo>
                <a:cubicBezTo>
                  <a:pt x="42863" y="1164431"/>
                  <a:pt x="21431" y="1138333"/>
                  <a:pt x="21431" y="1085850"/>
                </a:cubicBezTo>
                <a:lnTo>
                  <a:pt x="0" y="471488"/>
                </a:lnTo>
                <a:cubicBezTo>
                  <a:pt x="0" y="423958"/>
                  <a:pt x="21431" y="390525"/>
                  <a:pt x="64294" y="371475"/>
                </a:cubicBezTo>
                <a:lnTo>
                  <a:pt x="814388" y="21431"/>
                </a:lnTo>
                <a:cubicBezTo>
                  <a:pt x="838200" y="7144"/>
                  <a:pt x="873919" y="0"/>
                  <a:pt x="92154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A5B864A9-A311-74D7-51D3-707056071C2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arbakzent links">
            <a:extLst>
              <a:ext uri="{FF2B5EF4-FFF2-40B4-BE49-F238E27FC236}">
                <a16:creationId xmlns:a16="http://schemas.microsoft.com/office/drawing/2014/main" id="{7CF15310-3A7D-9116-A1A9-EABB57874E4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09CF378-F1DD-E75C-07A0-F46455D166D8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7A95433-44DA-104B-6A27-79004256B829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85129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15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506B51-0EB3-121B-6AFD-B8CD9F18A2B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E58F48-C834-D732-FA66-236DD15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55068-5520-E32F-1D81-2460D72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A8E87FDA-6348-050A-8278-DEF3D7163F71}"/>
              </a:ext>
            </a:extLst>
          </p:cNvPr>
          <p:cNvSpPr>
            <a:spLocks noGrp="1" noChangeAspect="1"/>
          </p:cNvSpPr>
          <p:nvPr>
            <p:ph type="pic" sz="quarter" idx="15"/>
            <p:custDataLst>
              <p:tags r:id="rId2"/>
            </p:custDataLst>
          </p:nvPr>
        </p:nvSpPr>
        <p:spPr>
          <a:xfrm>
            <a:off x="5674077" y="987261"/>
            <a:ext cx="5797924" cy="4974501"/>
          </a:xfrm>
          <a:custGeom>
            <a:avLst/>
            <a:gdLst>
              <a:gd name="csX0" fmla="*/ 2671762 w 5886545"/>
              <a:gd name="csY0" fmla="*/ 0 h 5050536"/>
              <a:gd name="csX1" fmla="*/ 5622131 w 5886545"/>
              <a:gd name="csY1" fmla="*/ 0 h 5050536"/>
              <a:gd name="csX2" fmla="*/ 5682900 w 5886545"/>
              <a:gd name="csY2" fmla="*/ 24955 h 5050536"/>
              <a:gd name="csX3" fmla="*/ 5707856 w 5886545"/>
              <a:gd name="csY3" fmla="*/ 85725 h 5050536"/>
              <a:gd name="csX4" fmla="*/ 5707856 w 5886545"/>
              <a:gd name="csY4" fmla="*/ 778669 h 5050536"/>
              <a:gd name="csX5" fmla="*/ 5682900 w 5886545"/>
              <a:gd name="csY5" fmla="*/ 839438 h 5050536"/>
              <a:gd name="csX6" fmla="*/ 5622131 w 5886545"/>
              <a:gd name="csY6" fmla="*/ 864394 h 5050536"/>
              <a:gd name="csX7" fmla="*/ 3629024 w 5886545"/>
              <a:gd name="csY7" fmla="*/ 864394 h 5050536"/>
              <a:gd name="csX8" fmla="*/ 3593306 w 5886545"/>
              <a:gd name="csY8" fmla="*/ 900113 h 5050536"/>
              <a:gd name="csX9" fmla="*/ 3586162 w 5886545"/>
              <a:gd name="csY9" fmla="*/ 1957388 h 5050536"/>
              <a:gd name="csX10" fmla="*/ 3629024 w 5886545"/>
              <a:gd name="csY10" fmla="*/ 1978819 h 5050536"/>
              <a:gd name="csX11" fmla="*/ 4371974 w 5886545"/>
              <a:gd name="csY11" fmla="*/ 1771650 h 5050536"/>
              <a:gd name="csX12" fmla="*/ 5247131 w 5886545"/>
              <a:gd name="csY12" fmla="*/ 2025206 h 5050536"/>
              <a:gd name="csX13" fmla="*/ 5779388 w 5886545"/>
              <a:gd name="csY13" fmla="*/ 2721674 h 5050536"/>
              <a:gd name="csX14" fmla="*/ 5886545 w 5886545"/>
              <a:gd name="csY14" fmla="*/ 3400330 h 5050536"/>
              <a:gd name="csX15" fmla="*/ 5886354 w 5886545"/>
              <a:gd name="csY15" fmla="*/ 3400425 h 5050536"/>
              <a:gd name="csX16" fmla="*/ 5772054 w 5886545"/>
              <a:gd name="csY16" fmla="*/ 4057650 h 5050536"/>
              <a:gd name="csX17" fmla="*/ 5193410 w 5886545"/>
              <a:gd name="csY17" fmla="*/ 4782693 h 5050536"/>
              <a:gd name="csX18" fmla="*/ 4221860 w 5886545"/>
              <a:gd name="csY18" fmla="*/ 5050536 h 5050536"/>
              <a:gd name="csX19" fmla="*/ 3268217 w 5886545"/>
              <a:gd name="csY19" fmla="*/ 4789742 h 5050536"/>
              <a:gd name="csX20" fmla="*/ 2686049 w 5886545"/>
              <a:gd name="csY20" fmla="*/ 4078986 h 5050536"/>
              <a:gd name="csX21" fmla="*/ 2578893 w 5886545"/>
              <a:gd name="csY21" fmla="*/ 3686080 h 5050536"/>
              <a:gd name="csX22" fmla="*/ 2578893 w 5886545"/>
              <a:gd name="csY22" fmla="*/ 3671792 h 5050536"/>
              <a:gd name="csX23" fmla="*/ 2664618 w 5886545"/>
              <a:gd name="csY23" fmla="*/ 3593211 h 5050536"/>
              <a:gd name="csX24" fmla="*/ 3529012 w 5886545"/>
              <a:gd name="csY24" fmla="*/ 3593211 h 5050536"/>
              <a:gd name="csX25" fmla="*/ 3621881 w 5886545"/>
              <a:gd name="csY25" fmla="*/ 3671792 h 5050536"/>
              <a:gd name="csX26" fmla="*/ 3643312 w 5886545"/>
              <a:gd name="csY26" fmla="*/ 3743230 h 5050536"/>
              <a:gd name="csX27" fmla="*/ 3664743 w 5886545"/>
              <a:gd name="csY27" fmla="*/ 3793236 h 5050536"/>
              <a:gd name="csX28" fmla="*/ 3879056 w 5886545"/>
              <a:gd name="csY28" fmla="*/ 4078986 h 5050536"/>
              <a:gd name="csX29" fmla="*/ 4214812 w 5886545"/>
              <a:gd name="csY29" fmla="*/ 4178999 h 5050536"/>
              <a:gd name="csX30" fmla="*/ 4564856 w 5886545"/>
              <a:gd name="csY30" fmla="*/ 4071842 h 5050536"/>
              <a:gd name="csX31" fmla="*/ 4786312 w 5886545"/>
              <a:gd name="csY31" fmla="*/ 3771805 h 5050536"/>
              <a:gd name="csX32" fmla="*/ 4857749 w 5886545"/>
              <a:gd name="csY32" fmla="*/ 3400330 h 5050536"/>
              <a:gd name="csX33" fmla="*/ 4793456 w 5886545"/>
              <a:gd name="csY33" fmla="*/ 3028855 h 5050536"/>
              <a:gd name="csX34" fmla="*/ 4593431 w 5886545"/>
              <a:gd name="csY34" fmla="*/ 2743105 h 5050536"/>
              <a:gd name="csX35" fmla="*/ 4243387 w 5886545"/>
              <a:gd name="csY35" fmla="*/ 2643092 h 5050536"/>
              <a:gd name="csX36" fmla="*/ 3871912 w 5886545"/>
              <a:gd name="csY36" fmla="*/ 2735961 h 5050536"/>
              <a:gd name="csX37" fmla="*/ 3643312 w 5886545"/>
              <a:gd name="csY37" fmla="*/ 2978849 h 5050536"/>
              <a:gd name="csX38" fmla="*/ 3550443 w 5886545"/>
              <a:gd name="csY38" fmla="*/ 3050286 h 5050536"/>
              <a:gd name="csX39" fmla="*/ 2671762 w 5886545"/>
              <a:gd name="csY39" fmla="*/ 3050286 h 5050536"/>
              <a:gd name="csX40" fmla="*/ 2610992 w 5886545"/>
              <a:gd name="csY40" fmla="*/ 3025331 h 5050536"/>
              <a:gd name="csX41" fmla="*/ 2586037 w 5886545"/>
              <a:gd name="csY41" fmla="*/ 2964561 h 5050536"/>
              <a:gd name="csX42" fmla="*/ 2586037 w 5886545"/>
              <a:gd name="csY42" fmla="*/ 85725 h 5050536"/>
              <a:gd name="csX43" fmla="*/ 2610992 w 5886545"/>
              <a:gd name="csY43" fmla="*/ 24955 h 5050536"/>
              <a:gd name="csX44" fmla="*/ 2671762 w 5886545"/>
              <a:gd name="csY44" fmla="*/ 0 h 5050536"/>
              <a:gd name="csX45" fmla="*/ 921544 w 5886545"/>
              <a:gd name="csY45" fmla="*/ 0 h 5050536"/>
              <a:gd name="csX46" fmla="*/ 1785938 w 5886545"/>
              <a:gd name="csY46" fmla="*/ 0 h 5050536"/>
              <a:gd name="csX47" fmla="*/ 1846707 w 5886545"/>
              <a:gd name="csY47" fmla="*/ 24955 h 5050536"/>
              <a:gd name="csX48" fmla="*/ 1871663 w 5886545"/>
              <a:gd name="csY48" fmla="*/ 85725 h 5050536"/>
              <a:gd name="csX49" fmla="*/ 1871663 w 5886545"/>
              <a:gd name="csY49" fmla="*/ 4914900 h 5050536"/>
              <a:gd name="csX50" fmla="*/ 1846707 w 5886545"/>
              <a:gd name="csY50" fmla="*/ 4975670 h 5050536"/>
              <a:gd name="csX51" fmla="*/ 1785938 w 5886545"/>
              <a:gd name="csY51" fmla="*/ 5000625 h 5050536"/>
              <a:gd name="csX52" fmla="*/ 950119 w 5886545"/>
              <a:gd name="csY52" fmla="*/ 5000625 h 5050536"/>
              <a:gd name="csX53" fmla="*/ 889349 w 5886545"/>
              <a:gd name="csY53" fmla="*/ 4975670 h 5050536"/>
              <a:gd name="csX54" fmla="*/ 864394 w 5886545"/>
              <a:gd name="csY54" fmla="*/ 4914900 h 5050536"/>
              <a:gd name="csX55" fmla="*/ 864394 w 5886545"/>
              <a:gd name="csY55" fmla="*/ 1000125 h 5050536"/>
              <a:gd name="csX56" fmla="*/ 850106 w 5886545"/>
              <a:gd name="csY56" fmla="*/ 971550 h 5050536"/>
              <a:gd name="csX57" fmla="*/ 821531 w 5886545"/>
              <a:gd name="csY57" fmla="*/ 964406 h 5050536"/>
              <a:gd name="csX58" fmla="*/ 114300 w 5886545"/>
              <a:gd name="csY58" fmla="*/ 1157288 h 5050536"/>
              <a:gd name="csX59" fmla="*/ 85725 w 5886545"/>
              <a:gd name="csY59" fmla="*/ 1164431 h 5050536"/>
              <a:gd name="csX60" fmla="*/ 21431 w 5886545"/>
              <a:gd name="csY60" fmla="*/ 1085850 h 5050536"/>
              <a:gd name="csX61" fmla="*/ 0 w 5886545"/>
              <a:gd name="csY61" fmla="*/ 471488 h 5050536"/>
              <a:gd name="csX62" fmla="*/ 64294 w 5886545"/>
              <a:gd name="csY62" fmla="*/ 371475 h 5050536"/>
              <a:gd name="csX63" fmla="*/ 814388 w 5886545"/>
              <a:gd name="csY63" fmla="*/ 21431 h 5050536"/>
              <a:gd name="csX64" fmla="*/ 921544 w 5886545"/>
              <a:gd name="csY64" fmla="*/ 0 h 505053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</a:cxnLst>
            <a:rect l="l" t="t" r="r" b="b"/>
            <a:pathLst>
              <a:path w="5886545" h="5050536">
                <a:moveTo>
                  <a:pt x="2671762" y="0"/>
                </a:moveTo>
                <a:lnTo>
                  <a:pt x="5622131" y="0"/>
                </a:lnTo>
                <a:cubicBezTo>
                  <a:pt x="5645943" y="0"/>
                  <a:pt x="5666136" y="8382"/>
                  <a:pt x="5682900" y="24955"/>
                </a:cubicBezTo>
                <a:cubicBezTo>
                  <a:pt x="5699569" y="41720"/>
                  <a:pt x="5707856" y="61913"/>
                  <a:pt x="5707856" y="85725"/>
                </a:cubicBezTo>
                <a:lnTo>
                  <a:pt x="5707856" y="778669"/>
                </a:lnTo>
                <a:cubicBezTo>
                  <a:pt x="5707856" y="802577"/>
                  <a:pt x="5699474" y="822770"/>
                  <a:pt x="5682900" y="839438"/>
                </a:cubicBezTo>
                <a:cubicBezTo>
                  <a:pt x="5666327" y="856107"/>
                  <a:pt x="5645943" y="864394"/>
                  <a:pt x="5622131" y="864394"/>
                </a:cubicBezTo>
                <a:lnTo>
                  <a:pt x="3629024" y="864394"/>
                </a:lnTo>
                <a:cubicBezTo>
                  <a:pt x="3605116" y="864394"/>
                  <a:pt x="3593306" y="876300"/>
                  <a:pt x="3593306" y="900113"/>
                </a:cubicBezTo>
                <a:lnTo>
                  <a:pt x="3586162" y="1957388"/>
                </a:lnTo>
                <a:cubicBezTo>
                  <a:pt x="3586162" y="1990725"/>
                  <a:pt x="3600449" y="1997869"/>
                  <a:pt x="3629024" y="1978819"/>
                </a:cubicBezTo>
                <a:cubicBezTo>
                  <a:pt x="3843337" y="1840706"/>
                  <a:pt x="4090891" y="1771650"/>
                  <a:pt x="4371974" y="1771650"/>
                </a:cubicBezTo>
                <a:cubicBezTo>
                  <a:pt x="4705254" y="1771650"/>
                  <a:pt x="4997005" y="1856232"/>
                  <a:pt x="5247131" y="2025206"/>
                </a:cubicBezTo>
                <a:cubicBezTo>
                  <a:pt x="5497163" y="2194274"/>
                  <a:pt x="5674518" y="2426494"/>
                  <a:pt x="5779388" y="2721674"/>
                </a:cubicBezTo>
                <a:cubicBezTo>
                  <a:pt x="5850826" y="2955036"/>
                  <a:pt x="5886545" y="3181350"/>
                  <a:pt x="5886545" y="3400330"/>
                </a:cubicBezTo>
                <a:lnTo>
                  <a:pt x="5886354" y="3400425"/>
                </a:lnTo>
                <a:cubicBezTo>
                  <a:pt x="5886354" y="3643313"/>
                  <a:pt x="5848159" y="3862388"/>
                  <a:pt x="5772054" y="4057650"/>
                </a:cubicBezTo>
                <a:cubicBezTo>
                  <a:pt x="5662421" y="4362450"/>
                  <a:pt x="5469540" y="4604195"/>
                  <a:pt x="5193410" y="4782693"/>
                </a:cubicBezTo>
                <a:cubicBezTo>
                  <a:pt x="4917185" y="4961287"/>
                  <a:pt x="4593335" y="5050536"/>
                  <a:pt x="4221860" y="5050536"/>
                </a:cubicBezTo>
                <a:cubicBezTo>
                  <a:pt x="3850385" y="5050536"/>
                  <a:pt x="3541966" y="4963668"/>
                  <a:pt x="3268217" y="4789742"/>
                </a:cubicBezTo>
                <a:cubicBezTo>
                  <a:pt x="2994278" y="4615910"/>
                  <a:pt x="2800349" y="4379024"/>
                  <a:pt x="2686049" y="4078986"/>
                </a:cubicBezTo>
                <a:cubicBezTo>
                  <a:pt x="2638424" y="3955161"/>
                  <a:pt x="2602706" y="3824288"/>
                  <a:pt x="2578893" y="3686080"/>
                </a:cubicBezTo>
                <a:lnTo>
                  <a:pt x="2578893" y="3671792"/>
                </a:lnTo>
                <a:cubicBezTo>
                  <a:pt x="2578893" y="3619405"/>
                  <a:pt x="2607468" y="3593211"/>
                  <a:pt x="2664618" y="3593211"/>
                </a:cubicBezTo>
                <a:lnTo>
                  <a:pt x="3529012" y="3593211"/>
                </a:lnTo>
                <a:cubicBezTo>
                  <a:pt x="3576541" y="3593211"/>
                  <a:pt x="3607593" y="3619405"/>
                  <a:pt x="3621881" y="3671792"/>
                </a:cubicBezTo>
                <a:cubicBezTo>
                  <a:pt x="3626548" y="3700367"/>
                  <a:pt x="3633691" y="3724275"/>
                  <a:pt x="3643312" y="3743230"/>
                </a:cubicBezTo>
                <a:cubicBezTo>
                  <a:pt x="3652837" y="3762280"/>
                  <a:pt x="3659981" y="3778949"/>
                  <a:pt x="3664743" y="3793236"/>
                </a:cubicBezTo>
                <a:cubicBezTo>
                  <a:pt x="3712273" y="3917156"/>
                  <a:pt x="3783710" y="4012311"/>
                  <a:pt x="3879056" y="4078986"/>
                </a:cubicBezTo>
                <a:cubicBezTo>
                  <a:pt x="3974306" y="4145756"/>
                  <a:pt x="4086224" y="4178999"/>
                  <a:pt x="4214812" y="4178999"/>
                </a:cubicBezTo>
                <a:cubicBezTo>
                  <a:pt x="4343399" y="4178999"/>
                  <a:pt x="4464843" y="4143280"/>
                  <a:pt x="4564856" y="4071842"/>
                </a:cubicBezTo>
                <a:cubicBezTo>
                  <a:pt x="4664868" y="4000405"/>
                  <a:pt x="4738687" y="3900392"/>
                  <a:pt x="4786312" y="3771805"/>
                </a:cubicBezTo>
                <a:cubicBezTo>
                  <a:pt x="4833842" y="3676555"/>
                  <a:pt x="4857749" y="3552825"/>
                  <a:pt x="4857749" y="3400330"/>
                </a:cubicBezTo>
                <a:cubicBezTo>
                  <a:pt x="4857749" y="3262217"/>
                  <a:pt x="4836318" y="3138488"/>
                  <a:pt x="4793456" y="3028855"/>
                </a:cubicBezTo>
                <a:cubicBezTo>
                  <a:pt x="4760118" y="2905030"/>
                  <a:pt x="4693443" y="2809875"/>
                  <a:pt x="4593431" y="2743105"/>
                </a:cubicBezTo>
                <a:cubicBezTo>
                  <a:pt x="4493418" y="2676430"/>
                  <a:pt x="4376641" y="2643092"/>
                  <a:pt x="4243387" y="2643092"/>
                </a:cubicBezTo>
                <a:cubicBezTo>
                  <a:pt x="4110132" y="2643092"/>
                  <a:pt x="3986212" y="2674144"/>
                  <a:pt x="3871912" y="2735961"/>
                </a:cubicBezTo>
                <a:cubicBezTo>
                  <a:pt x="3757612" y="2797874"/>
                  <a:pt x="3681412" y="2878836"/>
                  <a:pt x="3643312" y="2978849"/>
                </a:cubicBezTo>
                <a:cubicBezTo>
                  <a:pt x="3629024" y="3026474"/>
                  <a:pt x="3597973" y="3050286"/>
                  <a:pt x="3550443" y="3050286"/>
                </a:cubicBezTo>
                <a:lnTo>
                  <a:pt x="2671762" y="3050286"/>
                </a:lnTo>
                <a:cubicBezTo>
                  <a:pt x="2647854" y="3050286"/>
                  <a:pt x="2627661" y="3041999"/>
                  <a:pt x="2610992" y="3025331"/>
                </a:cubicBezTo>
                <a:cubicBezTo>
                  <a:pt x="2594228" y="3008662"/>
                  <a:pt x="2586037" y="2988469"/>
                  <a:pt x="2586037" y="2964561"/>
                </a:cubicBezTo>
                <a:lnTo>
                  <a:pt x="2586037" y="85725"/>
                </a:lnTo>
                <a:cubicBezTo>
                  <a:pt x="2586037" y="61913"/>
                  <a:pt x="2594323" y="41720"/>
                  <a:pt x="2610992" y="24955"/>
                </a:cubicBezTo>
                <a:cubicBezTo>
                  <a:pt x="2627661" y="8192"/>
                  <a:pt x="2647854" y="0"/>
                  <a:pt x="2671762" y="0"/>
                </a:cubicBezTo>
                <a:close/>
                <a:moveTo>
                  <a:pt x="921544" y="0"/>
                </a:moveTo>
                <a:lnTo>
                  <a:pt x="1785938" y="0"/>
                </a:lnTo>
                <a:cubicBezTo>
                  <a:pt x="1809750" y="0"/>
                  <a:pt x="1829943" y="8382"/>
                  <a:pt x="1846707" y="24955"/>
                </a:cubicBezTo>
                <a:cubicBezTo>
                  <a:pt x="1863376" y="41720"/>
                  <a:pt x="1871663" y="61913"/>
                  <a:pt x="1871663" y="85725"/>
                </a:cubicBezTo>
                <a:lnTo>
                  <a:pt x="1871663" y="4914900"/>
                </a:lnTo>
                <a:cubicBezTo>
                  <a:pt x="1871663" y="4938808"/>
                  <a:pt x="1863281" y="4959001"/>
                  <a:pt x="1846707" y="4975670"/>
                </a:cubicBezTo>
                <a:cubicBezTo>
                  <a:pt x="1830134" y="4992339"/>
                  <a:pt x="1809750" y="5000625"/>
                  <a:pt x="1785938" y="5000625"/>
                </a:cubicBezTo>
                <a:lnTo>
                  <a:pt x="950119" y="5000625"/>
                </a:lnTo>
                <a:cubicBezTo>
                  <a:pt x="926211" y="5000625"/>
                  <a:pt x="906018" y="4992339"/>
                  <a:pt x="889349" y="4975670"/>
                </a:cubicBezTo>
                <a:cubicBezTo>
                  <a:pt x="872585" y="4959001"/>
                  <a:pt x="864394" y="4938808"/>
                  <a:pt x="864394" y="4914900"/>
                </a:cubicBezTo>
                <a:lnTo>
                  <a:pt x="864394" y="1000125"/>
                </a:lnTo>
                <a:cubicBezTo>
                  <a:pt x="864394" y="990600"/>
                  <a:pt x="859631" y="981170"/>
                  <a:pt x="850106" y="971550"/>
                </a:cubicBezTo>
                <a:cubicBezTo>
                  <a:pt x="840486" y="962025"/>
                  <a:pt x="831056" y="959739"/>
                  <a:pt x="821531" y="964406"/>
                </a:cubicBezTo>
                <a:lnTo>
                  <a:pt x="114300" y="1157288"/>
                </a:lnTo>
                <a:lnTo>
                  <a:pt x="85725" y="1164431"/>
                </a:lnTo>
                <a:cubicBezTo>
                  <a:pt x="42863" y="1164431"/>
                  <a:pt x="21431" y="1138333"/>
                  <a:pt x="21431" y="1085850"/>
                </a:cubicBezTo>
                <a:lnTo>
                  <a:pt x="0" y="471488"/>
                </a:lnTo>
                <a:cubicBezTo>
                  <a:pt x="0" y="423958"/>
                  <a:pt x="21431" y="390525"/>
                  <a:pt x="64294" y="371475"/>
                </a:cubicBezTo>
                <a:lnTo>
                  <a:pt x="814388" y="21431"/>
                </a:lnTo>
                <a:cubicBezTo>
                  <a:pt x="838200" y="7144"/>
                  <a:pt x="873919" y="0"/>
                  <a:pt x="92154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8A15661-BBB1-3EBE-CF7A-15BC22D87B12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17576423-277D-547A-972C-E22281D2358E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154787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15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506B51-0EB3-121B-6AFD-B8CD9F18A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sz="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E58F48-C834-D732-FA66-236DD15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sz="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55068-5520-E32F-1D81-2460D72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pPr/>
              <a:t>‹Nr.›</a:t>
            </a:fld>
            <a:endParaRPr lang="de-DE" sz="800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A8E87FDA-6348-050A-8278-DEF3D7163F71}"/>
              </a:ext>
            </a:extLst>
          </p:cNvPr>
          <p:cNvSpPr>
            <a:spLocks noGrp="1" noChangeAspect="1"/>
          </p:cNvSpPr>
          <p:nvPr>
            <p:ph type="pic" sz="quarter" idx="15"/>
            <p:custDataLst>
              <p:tags r:id="rId1"/>
            </p:custDataLst>
          </p:nvPr>
        </p:nvSpPr>
        <p:spPr>
          <a:xfrm>
            <a:off x="5674077" y="987261"/>
            <a:ext cx="5797924" cy="4974501"/>
          </a:xfrm>
          <a:custGeom>
            <a:avLst/>
            <a:gdLst>
              <a:gd name="csX0" fmla="*/ 2671762 w 5886545"/>
              <a:gd name="csY0" fmla="*/ 0 h 5050536"/>
              <a:gd name="csX1" fmla="*/ 5622131 w 5886545"/>
              <a:gd name="csY1" fmla="*/ 0 h 5050536"/>
              <a:gd name="csX2" fmla="*/ 5682900 w 5886545"/>
              <a:gd name="csY2" fmla="*/ 24955 h 5050536"/>
              <a:gd name="csX3" fmla="*/ 5707856 w 5886545"/>
              <a:gd name="csY3" fmla="*/ 85725 h 5050536"/>
              <a:gd name="csX4" fmla="*/ 5707856 w 5886545"/>
              <a:gd name="csY4" fmla="*/ 778669 h 5050536"/>
              <a:gd name="csX5" fmla="*/ 5682900 w 5886545"/>
              <a:gd name="csY5" fmla="*/ 839438 h 5050536"/>
              <a:gd name="csX6" fmla="*/ 5622131 w 5886545"/>
              <a:gd name="csY6" fmla="*/ 864394 h 5050536"/>
              <a:gd name="csX7" fmla="*/ 3629024 w 5886545"/>
              <a:gd name="csY7" fmla="*/ 864394 h 5050536"/>
              <a:gd name="csX8" fmla="*/ 3593306 w 5886545"/>
              <a:gd name="csY8" fmla="*/ 900113 h 5050536"/>
              <a:gd name="csX9" fmla="*/ 3586162 w 5886545"/>
              <a:gd name="csY9" fmla="*/ 1957388 h 5050536"/>
              <a:gd name="csX10" fmla="*/ 3629024 w 5886545"/>
              <a:gd name="csY10" fmla="*/ 1978819 h 5050536"/>
              <a:gd name="csX11" fmla="*/ 4371974 w 5886545"/>
              <a:gd name="csY11" fmla="*/ 1771650 h 5050536"/>
              <a:gd name="csX12" fmla="*/ 5247131 w 5886545"/>
              <a:gd name="csY12" fmla="*/ 2025206 h 5050536"/>
              <a:gd name="csX13" fmla="*/ 5779388 w 5886545"/>
              <a:gd name="csY13" fmla="*/ 2721674 h 5050536"/>
              <a:gd name="csX14" fmla="*/ 5886545 w 5886545"/>
              <a:gd name="csY14" fmla="*/ 3400330 h 5050536"/>
              <a:gd name="csX15" fmla="*/ 5886354 w 5886545"/>
              <a:gd name="csY15" fmla="*/ 3400425 h 5050536"/>
              <a:gd name="csX16" fmla="*/ 5772054 w 5886545"/>
              <a:gd name="csY16" fmla="*/ 4057650 h 5050536"/>
              <a:gd name="csX17" fmla="*/ 5193410 w 5886545"/>
              <a:gd name="csY17" fmla="*/ 4782693 h 5050536"/>
              <a:gd name="csX18" fmla="*/ 4221860 w 5886545"/>
              <a:gd name="csY18" fmla="*/ 5050536 h 5050536"/>
              <a:gd name="csX19" fmla="*/ 3268217 w 5886545"/>
              <a:gd name="csY19" fmla="*/ 4789742 h 5050536"/>
              <a:gd name="csX20" fmla="*/ 2686049 w 5886545"/>
              <a:gd name="csY20" fmla="*/ 4078986 h 5050536"/>
              <a:gd name="csX21" fmla="*/ 2578893 w 5886545"/>
              <a:gd name="csY21" fmla="*/ 3686080 h 5050536"/>
              <a:gd name="csX22" fmla="*/ 2578893 w 5886545"/>
              <a:gd name="csY22" fmla="*/ 3671792 h 5050536"/>
              <a:gd name="csX23" fmla="*/ 2664618 w 5886545"/>
              <a:gd name="csY23" fmla="*/ 3593211 h 5050536"/>
              <a:gd name="csX24" fmla="*/ 3529012 w 5886545"/>
              <a:gd name="csY24" fmla="*/ 3593211 h 5050536"/>
              <a:gd name="csX25" fmla="*/ 3621881 w 5886545"/>
              <a:gd name="csY25" fmla="*/ 3671792 h 5050536"/>
              <a:gd name="csX26" fmla="*/ 3643312 w 5886545"/>
              <a:gd name="csY26" fmla="*/ 3743230 h 5050536"/>
              <a:gd name="csX27" fmla="*/ 3664743 w 5886545"/>
              <a:gd name="csY27" fmla="*/ 3793236 h 5050536"/>
              <a:gd name="csX28" fmla="*/ 3879056 w 5886545"/>
              <a:gd name="csY28" fmla="*/ 4078986 h 5050536"/>
              <a:gd name="csX29" fmla="*/ 4214812 w 5886545"/>
              <a:gd name="csY29" fmla="*/ 4178999 h 5050536"/>
              <a:gd name="csX30" fmla="*/ 4564856 w 5886545"/>
              <a:gd name="csY30" fmla="*/ 4071842 h 5050536"/>
              <a:gd name="csX31" fmla="*/ 4786312 w 5886545"/>
              <a:gd name="csY31" fmla="*/ 3771805 h 5050536"/>
              <a:gd name="csX32" fmla="*/ 4857749 w 5886545"/>
              <a:gd name="csY32" fmla="*/ 3400330 h 5050536"/>
              <a:gd name="csX33" fmla="*/ 4793456 w 5886545"/>
              <a:gd name="csY33" fmla="*/ 3028855 h 5050536"/>
              <a:gd name="csX34" fmla="*/ 4593431 w 5886545"/>
              <a:gd name="csY34" fmla="*/ 2743105 h 5050536"/>
              <a:gd name="csX35" fmla="*/ 4243387 w 5886545"/>
              <a:gd name="csY35" fmla="*/ 2643092 h 5050536"/>
              <a:gd name="csX36" fmla="*/ 3871912 w 5886545"/>
              <a:gd name="csY36" fmla="*/ 2735961 h 5050536"/>
              <a:gd name="csX37" fmla="*/ 3643312 w 5886545"/>
              <a:gd name="csY37" fmla="*/ 2978849 h 5050536"/>
              <a:gd name="csX38" fmla="*/ 3550443 w 5886545"/>
              <a:gd name="csY38" fmla="*/ 3050286 h 5050536"/>
              <a:gd name="csX39" fmla="*/ 2671762 w 5886545"/>
              <a:gd name="csY39" fmla="*/ 3050286 h 5050536"/>
              <a:gd name="csX40" fmla="*/ 2610992 w 5886545"/>
              <a:gd name="csY40" fmla="*/ 3025331 h 5050536"/>
              <a:gd name="csX41" fmla="*/ 2586037 w 5886545"/>
              <a:gd name="csY41" fmla="*/ 2964561 h 5050536"/>
              <a:gd name="csX42" fmla="*/ 2586037 w 5886545"/>
              <a:gd name="csY42" fmla="*/ 85725 h 5050536"/>
              <a:gd name="csX43" fmla="*/ 2610992 w 5886545"/>
              <a:gd name="csY43" fmla="*/ 24955 h 5050536"/>
              <a:gd name="csX44" fmla="*/ 2671762 w 5886545"/>
              <a:gd name="csY44" fmla="*/ 0 h 5050536"/>
              <a:gd name="csX45" fmla="*/ 921544 w 5886545"/>
              <a:gd name="csY45" fmla="*/ 0 h 5050536"/>
              <a:gd name="csX46" fmla="*/ 1785938 w 5886545"/>
              <a:gd name="csY46" fmla="*/ 0 h 5050536"/>
              <a:gd name="csX47" fmla="*/ 1846707 w 5886545"/>
              <a:gd name="csY47" fmla="*/ 24955 h 5050536"/>
              <a:gd name="csX48" fmla="*/ 1871663 w 5886545"/>
              <a:gd name="csY48" fmla="*/ 85725 h 5050536"/>
              <a:gd name="csX49" fmla="*/ 1871663 w 5886545"/>
              <a:gd name="csY49" fmla="*/ 4914900 h 5050536"/>
              <a:gd name="csX50" fmla="*/ 1846707 w 5886545"/>
              <a:gd name="csY50" fmla="*/ 4975670 h 5050536"/>
              <a:gd name="csX51" fmla="*/ 1785938 w 5886545"/>
              <a:gd name="csY51" fmla="*/ 5000625 h 5050536"/>
              <a:gd name="csX52" fmla="*/ 950119 w 5886545"/>
              <a:gd name="csY52" fmla="*/ 5000625 h 5050536"/>
              <a:gd name="csX53" fmla="*/ 889349 w 5886545"/>
              <a:gd name="csY53" fmla="*/ 4975670 h 5050536"/>
              <a:gd name="csX54" fmla="*/ 864394 w 5886545"/>
              <a:gd name="csY54" fmla="*/ 4914900 h 5050536"/>
              <a:gd name="csX55" fmla="*/ 864394 w 5886545"/>
              <a:gd name="csY55" fmla="*/ 1000125 h 5050536"/>
              <a:gd name="csX56" fmla="*/ 850106 w 5886545"/>
              <a:gd name="csY56" fmla="*/ 971550 h 5050536"/>
              <a:gd name="csX57" fmla="*/ 821531 w 5886545"/>
              <a:gd name="csY57" fmla="*/ 964406 h 5050536"/>
              <a:gd name="csX58" fmla="*/ 114300 w 5886545"/>
              <a:gd name="csY58" fmla="*/ 1157288 h 5050536"/>
              <a:gd name="csX59" fmla="*/ 85725 w 5886545"/>
              <a:gd name="csY59" fmla="*/ 1164431 h 5050536"/>
              <a:gd name="csX60" fmla="*/ 21431 w 5886545"/>
              <a:gd name="csY60" fmla="*/ 1085850 h 5050536"/>
              <a:gd name="csX61" fmla="*/ 0 w 5886545"/>
              <a:gd name="csY61" fmla="*/ 471488 h 5050536"/>
              <a:gd name="csX62" fmla="*/ 64294 w 5886545"/>
              <a:gd name="csY62" fmla="*/ 371475 h 5050536"/>
              <a:gd name="csX63" fmla="*/ 814388 w 5886545"/>
              <a:gd name="csY63" fmla="*/ 21431 h 5050536"/>
              <a:gd name="csX64" fmla="*/ 921544 w 5886545"/>
              <a:gd name="csY64" fmla="*/ 0 h 505053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</a:cxnLst>
            <a:rect l="l" t="t" r="r" b="b"/>
            <a:pathLst>
              <a:path w="5886545" h="5050536">
                <a:moveTo>
                  <a:pt x="2671762" y="0"/>
                </a:moveTo>
                <a:lnTo>
                  <a:pt x="5622131" y="0"/>
                </a:lnTo>
                <a:cubicBezTo>
                  <a:pt x="5645943" y="0"/>
                  <a:pt x="5666136" y="8382"/>
                  <a:pt x="5682900" y="24955"/>
                </a:cubicBezTo>
                <a:cubicBezTo>
                  <a:pt x="5699569" y="41720"/>
                  <a:pt x="5707856" y="61913"/>
                  <a:pt x="5707856" y="85725"/>
                </a:cubicBezTo>
                <a:lnTo>
                  <a:pt x="5707856" y="778669"/>
                </a:lnTo>
                <a:cubicBezTo>
                  <a:pt x="5707856" y="802577"/>
                  <a:pt x="5699474" y="822770"/>
                  <a:pt x="5682900" y="839438"/>
                </a:cubicBezTo>
                <a:cubicBezTo>
                  <a:pt x="5666327" y="856107"/>
                  <a:pt x="5645943" y="864394"/>
                  <a:pt x="5622131" y="864394"/>
                </a:cubicBezTo>
                <a:lnTo>
                  <a:pt x="3629024" y="864394"/>
                </a:lnTo>
                <a:cubicBezTo>
                  <a:pt x="3605116" y="864394"/>
                  <a:pt x="3593306" y="876300"/>
                  <a:pt x="3593306" y="900113"/>
                </a:cubicBezTo>
                <a:lnTo>
                  <a:pt x="3586162" y="1957388"/>
                </a:lnTo>
                <a:cubicBezTo>
                  <a:pt x="3586162" y="1990725"/>
                  <a:pt x="3600449" y="1997869"/>
                  <a:pt x="3629024" y="1978819"/>
                </a:cubicBezTo>
                <a:cubicBezTo>
                  <a:pt x="3843337" y="1840706"/>
                  <a:pt x="4090891" y="1771650"/>
                  <a:pt x="4371974" y="1771650"/>
                </a:cubicBezTo>
                <a:cubicBezTo>
                  <a:pt x="4705254" y="1771650"/>
                  <a:pt x="4997005" y="1856232"/>
                  <a:pt x="5247131" y="2025206"/>
                </a:cubicBezTo>
                <a:cubicBezTo>
                  <a:pt x="5497163" y="2194274"/>
                  <a:pt x="5674518" y="2426494"/>
                  <a:pt x="5779388" y="2721674"/>
                </a:cubicBezTo>
                <a:cubicBezTo>
                  <a:pt x="5850826" y="2955036"/>
                  <a:pt x="5886545" y="3181350"/>
                  <a:pt x="5886545" y="3400330"/>
                </a:cubicBezTo>
                <a:lnTo>
                  <a:pt x="5886354" y="3400425"/>
                </a:lnTo>
                <a:cubicBezTo>
                  <a:pt x="5886354" y="3643313"/>
                  <a:pt x="5848159" y="3862388"/>
                  <a:pt x="5772054" y="4057650"/>
                </a:cubicBezTo>
                <a:cubicBezTo>
                  <a:pt x="5662421" y="4362450"/>
                  <a:pt x="5469540" y="4604195"/>
                  <a:pt x="5193410" y="4782693"/>
                </a:cubicBezTo>
                <a:cubicBezTo>
                  <a:pt x="4917185" y="4961287"/>
                  <a:pt x="4593335" y="5050536"/>
                  <a:pt x="4221860" y="5050536"/>
                </a:cubicBezTo>
                <a:cubicBezTo>
                  <a:pt x="3850385" y="5050536"/>
                  <a:pt x="3541966" y="4963668"/>
                  <a:pt x="3268217" y="4789742"/>
                </a:cubicBezTo>
                <a:cubicBezTo>
                  <a:pt x="2994278" y="4615910"/>
                  <a:pt x="2800349" y="4379024"/>
                  <a:pt x="2686049" y="4078986"/>
                </a:cubicBezTo>
                <a:cubicBezTo>
                  <a:pt x="2638424" y="3955161"/>
                  <a:pt x="2602706" y="3824288"/>
                  <a:pt x="2578893" y="3686080"/>
                </a:cubicBezTo>
                <a:lnTo>
                  <a:pt x="2578893" y="3671792"/>
                </a:lnTo>
                <a:cubicBezTo>
                  <a:pt x="2578893" y="3619405"/>
                  <a:pt x="2607468" y="3593211"/>
                  <a:pt x="2664618" y="3593211"/>
                </a:cubicBezTo>
                <a:lnTo>
                  <a:pt x="3529012" y="3593211"/>
                </a:lnTo>
                <a:cubicBezTo>
                  <a:pt x="3576541" y="3593211"/>
                  <a:pt x="3607593" y="3619405"/>
                  <a:pt x="3621881" y="3671792"/>
                </a:cubicBezTo>
                <a:cubicBezTo>
                  <a:pt x="3626548" y="3700367"/>
                  <a:pt x="3633691" y="3724275"/>
                  <a:pt x="3643312" y="3743230"/>
                </a:cubicBezTo>
                <a:cubicBezTo>
                  <a:pt x="3652837" y="3762280"/>
                  <a:pt x="3659981" y="3778949"/>
                  <a:pt x="3664743" y="3793236"/>
                </a:cubicBezTo>
                <a:cubicBezTo>
                  <a:pt x="3712273" y="3917156"/>
                  <a:pt x="3783710" y="4012311"/>
                  <a:pt x="3879056" y="4078986"/>
                </a:cubicBezTo>
                <a:cubicBezTo>
                  <a:pt x="3974306" y="4145756"/>
                  <a:pt x="4086224" y="4178999"/>
                  <a:pt x="4214812" y="4178999"/>
                </a:cubicBezTo>
                <a:cubicBezTo>
                  <a:pt x="4343399" y="4178999"/>
                  <a:pt x="4464843" y="4143280"/>
                  <a:pt x="4564856" y="4071842"/>
                </a:cubicBezTo>
                <a:cubicBezTo>
                  <a:pt x="4664868" y="4000405"/>
                  <a:pt x="4738687" y="3900392"/>
                  <a:pt x="4786312" y="3771805"/>
                </a:cubicBezTo>
                <a:cubicBezTo>
                  <a:pt x="4833842" y="3676555"/>
                  <a:pt x="4857749" y="3552825"/>
                  <a:pt x="4857749" y="3400330"/>
                </a:cubicBezTo>
                <a:cubicBezTo>
                  <a:pt x="4857749" y="3262217"/>
                  <a:pt x="4836318" y="3138488"/>
                  <a:pt x="4793456" y="3028855"/>
                </a:cubicBezTo>
                <a:cubicBezTo>
                  <a:pt x="4760118" y="2905030"/>
                  <a:pt x="4693443" y="2809875"/>
                  <a:pt x="4593431" y="2743105"/>
                </a:cubicBezTo>
                <a:cubicBezTo>
                  <a:pt x="4493418" y="2676430"/>
                  <a:pt x="4376641" y="2643092"/>
                  <a:pt x="4243387" y="2643092"/>
                </a:cubicBezTo>
                <a:cubicBezTo>
                  <a:pt x="4110132" y="2643092"/>
                  <a:pt x="3986212" y="2674144"/>
                  <a:pt x="3871912" y="2735961"/>
                </a:cubicBezTo>
                <a:cubicBezTo>
                  <a:pt x="3757612" y="2797874"/>
                  <a:pt x="3681412" y="2878836"/>
                  <a:pt x="3643312" y="2978849"/>
                </a:cubicBezTo>
                <a:cubicBezTo>
                  <a:pt x="3629024" y="3026474"/>
                  <a:pt x="3597973" y="3050286"/>
                  <a:pt x="3550443" y="3050286"/>
                </a:cubicBezTo>
                <a:lnTo>
                  <a:pt x="2671762" y="3050286"/>
                </a:lnTo>
                <a:cubicBezTo>
                  <a:pt x="2647854" y="3050286"/>
                  <a:pt x="2627661" y="3041999"/>
                  <a:pt x="2610992" y="3025331"/>
                </a:cubicBezTo>
                <a:cubicBezTo>
                  <a:pt x="2594228" y="3008662"/>
                  <a:pt x="2586037" y="2988469"/>
                  <a:pt x="2586037" y="2964561"/>
                </a:cubicBezTo>
                <a:lnTo>
                  <a:pt x="2586037" y="85725"/>
                </a:lnTo>
                <a:cubicBezTo>
                  <a:pt x="2586037" y="61913"/>
                  <a:pt x="2594323" y="41720"/>
                  <a:pt x="2610992" y="24955"/>
                </a:cubicBezTo>
                <a:cubicBezTo>
                  <a:pt x="2627661" y="8192"/>
                  <a:pt x="2647854" y="0"/>
                  <a:pt x="2671762" y="0"/>
                </a:cubicBezTo>
                <a:close/>
                <a:moveTo>
                  <a:pt x="921544" y="0"/>
                </a:moveTo>
                <a:lnTo>
                  <a:pt x="1785938" y="0"/>
                </a:lnTo>
                <a:cubicBezTo>
                  <a:pt x="1809750" y="0"/>
                  <a:pt x="1829943" y="8382"/>
                  <a:pt x="1846707" y="24955"/>
                </a:cubicBezTo>
                <a:cubicBezTo>
                  <a:pt x="1863376" y="41720"/>
                  <a:pt x="1871663" y="61913"/>
                  <a:pt x="1871663" y="85725"/>
                </a:cubicBezTo>
                <a:lnTo>
                  <a:pt x="1871663" y="4914900"/>
                </a:lnTo>
                <a:cubicBezTo>
                  <a:pt x="1871663" y="4938808"/>
                  <a:pt x="1863281" y="4959001"/>
                  <a:pt x="1846707" y="4975670"/>
                </a:cubicBezTo>
                <a:cubicBezTo>
                  <a:pt x="1830134" y="4992339"/>
                  <a:pt x="1809750" y="5000625"/>
                  <a:pt x="1785938" y="5000625"/>
                </a:cubicBezTo>
                <a:lnTo>
                  <a:pt x="950119" y="5000625"/>
                </a:lnTo>
                <a:cubicBezTo>
                  <a:pt x="926211" y="5000625"/>
                  <a:pt x="906018" y="4992339"/>
                  <a:pt x="889349" y="4975670"/>
                </a:cubicBezTo>
                <a:cubicBezTo>
                  <a:pt x="872585" y="4959001"/>
                  <a:pt x="864394" y="4938808"/>
                  <a:pt x="864394" y="4914900"/>
                </a:cubicBezTo>
                <a:lnTo>
                  <a:pt x="864394" y="1000125"/>
                </a:lnTo>
                <a:cubicBezTo>
                  <a:pt x="864394" y="990600"/>
                  <a:pt x="859631" y="981170"/>
                  <a:pt x="850106" y="971550"/>
                </a:cubicBezTo>
                <a:cubicBezTo>
                  <a:pt x="840486" y="962025"/>
                  <a:pt x="831056" y="959739"/>
                  <a:pt x="821531" y="964406"/>
                </a:cubicBezTo>
                <a:lnTo>
                  <a:pt x="114300" y="1157288"/>
                </a:lnTo>
                <a:lnTo>
                  <a:pt x="85725" y="1164431"/>
                </a:lnTo>
                <a:cubicBezTo>
                  <a:pt x="42863" y="1164431"/>
                  <a:pt x="21431" y="1138333"/>
                  <a:pt x="21431" y="1085850"/>
                </a:cubicBezTo>
                <a:lnTo>
                  <a:pt x="0" y="471488"/>
                </a:lnTo>
                <a:cubicBezTo>
                  <a:pt x="0" y="423958"/>
                  <a:pt x="21431" y="390525"/>
                  <a:pt x="64294" y="371475"/>
                </a:cubicBezTo>
                <a:lnTo>
                  <a:pt x="814388" y="21431"/>
                </a:lnTo>
                <a:cubicBezTo>
                  <a:pt x="838200" y="7144"/>
                  <a:pt x="873919" y="0"/>
                  <a:pt x="92154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774E17C8-456F-419C-EECC-69C9A6347FC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arbakzent links">
            <a:extLst>
              <a:ext uri="{FF2B5EF4-FFF2-40B4-BE49-F238E27FC236}">
                <a16:creationId xmlns:a16="http://schemas.microsoft.com/office/drawing/2014/main" id="{CD90F39F-05FE-9BA8-2DFC-0CD123FE4CF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8A15661-BBB1-3EBE-CF7A-15BC22D87B12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CA27E0AF-6806-C3AD-B30C-685A80FEE1FB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1407250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16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506B51-0EB3-121B-6AFD-B8CD9F18A2B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E58F48-C834-D732-FA66-236DD15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55068-5520-E32F-1D81-2460D72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B896BF17-1EFE-429F-887E-3A3E4ED31654}"/>
              </a:ext>
            </a:extLst>
          </p:cNvPr>
          <p:cNvSpPr>
            <a:spLocks noGrp="1" noChangeAspect="1"/>
          </p:cNvSpPr>
          <p:nvPr>
            <p:ph type="pic" sz="quarter" idx="15"/>
            <p:custDataLst>
              <p:tags r:id="rId2"/>
            </p:custDataLst>
          </p:nvPr>
        </p:nvSpPr>
        <p:spPr>
          <a:xfrm>
            <a:off x="5685749" y="938247"/>
            <a:ext cx="5786252" cy="5033135"/>
          </a:xfrm>
          <a:custGeom>
            <a:avLst/>
            <a:gdLst>
              <a:gd name="csX0" fmla="*/ 4229004 w 5872067"/>
              <a:gd name="csY0" fmla="*/ 2714625 h 5107781"/>
              <a:gd name="csX1" fmla="*/ 3693223 w 5872067"/>
              <a:gd name="csY1" fmla="*/ 3007519 h 5107781"/>
              <a:gd name="csX2" fmla="*/ 3586067 w 5872067"/>
              <a:gd name="csY2" fmla="*/ 3486150 h 5107781"/>
              <a:gd name="csX3" fmla="*/ 3678935 w 5872067"/>
              <a:gd name="csY3" fmla="*/ 3921919 h 5107781"/>
              <a:gd name="csX4" fmla="*/ 4221860 w 5872067"/>
              <a:gd name="csY4" fmla="*/ 4236244 h 5107781"/>
              <a:gd name="csX5" fmla="*/ 4757642 w 5872067"/>
              <a:gd name="csY5" fmla="*/ 3921919 h 5107781"/>
              <a:gd name="csX6" fmla="*/ 4864798 w 5872067"/>
              <a:gd name="csY6" fmla="*/ 3471863 h 5107781"/>
              <a:gd name="csX7" fmla="*/ 4750498 w 5872067"/>
              <a:gd name="csY7" fmla="*/ 3000375 h 5107781"/>
              <a:gd name="csX8" fmla="*/ 4229004 w 5872067"/>
              <a:gd name="csY8" fmla="*/ 2714625 h 5107781"/>
              <a:gd name="csX9" fmla="*/ 921544 w 5872067"/>
              <a:gd name="csY9" fmla="*/ 57150 h 5107781"/>
              <a:gd name="csX10" fmla="*/ 1785938 w 5872067"/>
              <a:gd name="csY10" fmla="*/ 57150 h 5107781"/>
              <a:gd name="csX11" fmla="*/ 1846707 w 5872067"/>
              <a:gd name="csY11" fmla="*/ 82105 h 5107781"/>
              <a:gd name="csX12" fmla="*/ 1871663 w 5872067"/>
              <a:gd name="csY12" fmla="*/ 142875 h 5107781"/>
              <a:gd name="csX13" fmla="*/ 1871663 w 5872067"/>
              <a:gd name="csY13" fmla="*/ 4972050 h 5107781"/>
              <a:gd name="csX14" fmla="*/ 1846707 w 5872067"/>
              <a:gd name="csY14" fmla="*/ 5032820 h 5107781"/>
              <a:gd name="csX15" fmla="*/ 1785938 w 5872067"/>
              <a:gd name="csY15" fmla="*/ 5057775 h 5107781"/>
              <a:gd name="csX16" fmla="*/ 950119 w 5872067"/>
              <a:gd name="csY16" fmla="*/ 5057775 h 5107781"/>
              <a:gd name="csX17" fmla="*/ 889349 w 5872067"/>
              <a:gd name="csY17" fmla="*/ 5032820 h 5107781"/>
              <a:gd name="csX18" fmla="*/ 864394 w 5872067"/>
              <a:gd name="csY18" fmla="*/ 4972050 h 5107781"/>
              <a:gd name="csX19" fmla="*/ 864394 w 5872067"/>
              <a:gd name="csY19" fmla="*/ 1057275 h 5107781"/>
              <a:gd name="csX20" fmla="*/ 850106 w 5872067"/>
              <a:gd name="csY20" fmla="*/ 1028700 h 5107781"/>
              <a:gd name="csX21" fmla="*/ 821531 w 5872067"/>
              <a:gd name="csY21" fmla="*/ 1021556 h 5107781"/>
              <a:gd name="csX22" fmla="*/ 114300 w 5872067"/>
              <a:gd name="csY22" fmla="*/ 1214438 h 5107781"/>
              <a:gd name="csX23" fmla="*/ 85725 w 5872067"/>
              <a:gd name="csY23" fmla="*/ 1221581 h 5107781"/>
              <a:gd name="csX24" fmla="*/ 21431 w 5872067"/>
              <a:gd name="csY24" fmla="*/ 1143000 h 5107781"/>
              <a:gd name="csX25" fmla="*/ 0 w 5872067"/>
              <a:gd name="csY25" fmla="*/ 528638 h 5107781"/>
              <a:gd name="csX26" fmla="*/ 64294 w 5872067"/>
              <a:gd name="csY26" fmla="*/ 428625 h 5107781"/>
              <a:gd name="csX27" fmla="*/ 814388 w 5872067"/>
              <a:gd name="csY27" fmla="*/ 78581 h 5107781"/>
              <a:gd name="csX28" fmla="*/ 921544 w 5872067"/>
              <a:gd name="csY28" fmla="*/ 57150 h 5107781"/>
              <a:gd name="csX29" fmla="*/ 4178998 w 5872067"/>
              <a:gd name="csY29" fmla="*/ 0 h 5107781"/>
              <a:gd name="csX30" fmla="*/ 5000529 w 5872067"/>
              <a:gd name="csY30" fmla="*/ 160782 h 5107781"/>
              <a:gd name="csX31" fmla="*/ 5554122 w 5872067"/>
              <a:gd name="csY31" fmla="*/ 610838 h 5107781"/>
              <a:gd name="csX32" fmla="*/ 5750528 w 5872067"/>
              <a:gd name="csY32" fmla="*/ 1278731 h 5107781"/>
              <a:gd name="csX33" fmla="*/ 5750528 w 5872067"/>
              <a:gd name="csY33" fmla="*/ 1478756 h 5107781"/>
              <a:gd name="csX34" fmla="*/ 5725572 w 5872067"/>
              <a:gd name="csY34" fmla="*/ 1539526 h 5107781"/>
              <a:gd name="csX35" fmla="*/ 5664803 w 5872067"/>
              <a:gd name="csY35" fmla="*/ 1564481 h 5107781"/>
              <a:gd name="csX36" fmla="*/ 4828984 w 5872067"/>
              <a:gd name="csY36" fmla="*/ 1564481 h 5107781"/>
              <a:gd name="csX37" fmla="*/ 4768215 w 5872067"/>
              <a:gd name="csY37" fmla="*/ 1539526 h 5107781"/>
              <a:gd name="csX38" fmla="*/ 4743259 w 5872067"/>
              <a:gd name="csY38" fmla="*/ 1478756 h 5107781"/>
              <a:gd name="csX39" fmla="*/ 4743259 w 5872067"/>
              <a:gd name="csY39" fmla="*/ 1414463 h 5107781"/>
              <a:gd name="csX40" fmla="*/ 4586097 w 5872067"/>
              <a:gd name="csY40" fmla="*/ 1021556 h 5107781"/>
              <a:gd name="csX41" fmla="*/ 4178903 w 5872067"/>
              <a:gd name="csY41" fmla="*/ 864394 h 5107781"/>
              <a:gd name="csX42" fmla="*/ 3746658 w 5872067"/>
              <a:gd name="csY42" fmla="*/ 1025176 h 5107781"/>
              <a:gd name="csX43" fmla="*/ 3578828 w 5872067"/>
              <a:gd name="csY43" fmla="*/ 1435894 h 5107781"/>
              <a:gd name="csX44" fmla="*/ 3578828 w 5872067"/>
              <a:gd name="csY44" fmla="*/ 2107406 h 5107781"/>
              <a:gd name="csX45" fmla="*/ 3593115 w 5872067"/>
              <a:gd name="csY45" fmla="*/ 2132362 h 5107781"/>
              <a:gd name="csX46" fmla="*/ 3621690 w 5872067"/>
              <a:gd name="csY46" fmla="*/ 2121694 h 5107781"/>
              <a:gd name="csX47" fmla="*/ 4400359 w 5872067"/>
              <a:gd name="csY47" fmla="*/ 1871664 h 5107781"/>
              <a:gd name="csX48" fmla="*/ 5168264 w 5872067"/>
              <a:gd name="csY48" fmla="*/ 2068069 h 5107781"/>
              <a:gd name="csX49" fmla="*/ 5700521 w 5872067"/>
              <a:gd name="csY49" fmla="*/ 2635949 h 5107781"/>
              <a:gd name="csX50" fmla="*/ 5871971 w 5872067"/>
              <a:gd name="csY50" fmla="*/ 3457480 h 5107781"/>
              <a:gd name="csX51" fmla="*/ 5872067 w 5872067"/>
              <a:gd name="csY51" fmla="*/ 3457575 h 5107781"/>
              <a:gd name="csX52" fmla="*/ 5736335 w 5872067"/>
              <a:gd name="csY52" fmla="*/ 4200525 h 5107781"/>
              <a:gd name="csX53" fmla="*/ 5157692 w 5872067"/>
              <a:gd name="csY53" fmla="*/ 4864894 h 5107781"/>
              <a:gd name="csX54" fmla="*/ 4229004 w 5872067"/>
              <a:gd name="csY54" fmla="*/ 5107781 h 5107781"/>
              <a:gd name="csX55" fmla="*/ 3278885 w 5872067"/>
              <a:gd name="csY55" fmla="*/ 4854226 h 5107781"/>
              <a:gd name="csX56" fmla="*/ 2700242 w 5872067"/>
              <a:gd name="csY56" fmla="*/ 4150519 h 5107781"/>
              <a:gd name="csX57" fmla="*/ 2571654 w 5872067"/>
              <a:gd name="csY57" fmla="*/ 3450431 h 5107781"/>
              <a:gd name="csX58" fmla="*/ 2571654 w 5872067"/>
              <a:gd name="csY58" fmla="*/ 1300163 h 5107781"/>
              <a:gd name="csX59" fmla="*/ 2775299 w 5872067"/>
              <a:gd name="csY59" fmla="*/ 617982 h 5107781"/>
              <a:gd name="csX60" fmla="*/ 3343179 w 5872067"/>
              <a:gd name="csY60" fmla="*/ 160782 h 5107781"/>
              <a:gd name="csX61" fmla="*/ 4178998 w 5872067"/>
              <a:gd name="csY61" fmla="*/ 0 h 51077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</a:cxnLst>
            <a:rect l="l" t="t" r="r" b="b"/>
            <a:pathLst>
              <a:path w="5872067" h="5107781">
                <a:moveTo>
                  <a:pt x="4229004" y="2714625"/>
                </a:moveTo>
                <a:cubicBezTo>
                  <a:pt x="3971829" y="2714625"/>
                  <a:pt x="3793235" y="2812256"/>
                  <a:pt x="3693223" y="3007519"/>
                </a:cubicBezTo>
                <a:cubicBezTo>
                  <a:pt x="3621785" y="3131439"/>
                  <a:pt x="3586067" y="3290888"/>
                  <a:pt x="3586067" y="3486150"/>
                </a:cubicBezTo>
                <a:cubicBezTo>
                  <a:pt x="3586067" y="3657600"/>
                  <a:pt x="3617023" y="3802952"/>
                  <a:pt x="3678935" y="3921919"/>
                </a:cubicBezTo>
                <a:cubicBezTo>
                  <a:pt x="3783615" y="4131564"/>
                  <a:pt x="3964685" y="4236244"/>
                  <a:pt x="4221860" y="4236244"/>
                </a:cubicBezTo>
                <a:cubicBezTo>
                  <a:pt x="4479035" y="4236244"/>
                  <a:pt x="4648009" y="4131564"/>
                  <a:pt x="4757642" y="3921919"/>
                </a:cubicBezTo>
                <a:cubicBezTo>
                  <a:pt x="4829079" y="3798094"/>
                  <a:pt x="4864798" y="3648075"/>
                  <a:pt x="4864798" y="3471863"/>
                </a:cubicBezTo>
                <a:cubicBezTo>
                  <a:pt x="4864798" y="3281458"/>
                  <a:pt x="4826603" y="3124295"/>
                  <a:pt x="4750498" y="3000375"/>
                </a:cubicBezTo>
                <a:cubicBezTo>
                  <a:pt x="4631435" y="2809970"/>
                  <a:pt x="4457604" y="2714625"/>
                  <a:pt x="4229004" y="2714625"/>
                </a:cubicBezTo>
                <a:close/>
                <a:moveTo>
                  <a:pt x="921544" y="57150"/>
                </a:moveTo>
                <a:lnTo>
                  <a:pt x="1785938" y="57150"/>
                </a:lnTo>
                <a:cubicBezTo>
                  <a:pt x="1809750" y="57150"/>
                  <a:pt x="1829943" y="65532"/>
                  <a:pt x="1846707" y="82105"/>
                </a:cubicBezTo>
                <a:cubicBezTo>
                  <a:pt x="1863376" y="98870"/>
                  <a:pt x="1871663" y="119063"/>
                  <a:pt x="1871663" y="142875"/>
                </a:cubicBezTo>
                <a:lnTo>
                  <a:pt x="1871663" y="4972050"/>
                </a:lnTo>
                <a:cubicBezTo>
                  <a:pt x="1871663" y="4995958"/>
                  <a:pt x="1863281" y="5016151"/>
                  <a:pt x="1846707" y="5032820"/>
                </a:cubicBezTo>
                <a:cubicBezTo>
                  <a:pt x="1830134" y="5049489"/>
                  <a:pt x="1809750" y="5057775"/>
                  <a:pt x="1785938" y="5057775"/>
                </a:cubicBezTo>
                <a:lnTo>
                  <a:pt x="950119" y="5057775"/>
                </a:lnTo>
                <a:cubicBezTo>
                  <a:pt x="926211" y="5057775"/>
                  <a:pt x="906018" y="5049489"/>
                  <a:pt x="889349" y="5032820"/>
                </a:cubicBezTo>
                <a:cubicBezTo>
                  <a:pt x="872585" y="5016151"/>
                  <a:pt x="864394" y="4995958"/>
                  <a:pt x="864394" y="4972050"/>
                </a:cubicBezTo>
                <a:lnTo>
                  <a:pt x="864394" y="1057275"/>
                </a:lnTo>
                <a:cubicBezTo>
                  <a:pt x="864394" y="1047750"/>
                  <a:pt x="859631" y="1038320"/>
                  <a:pt x="850106" y="1028700"/>
                </a:cubicBezTo>
                <a:cubicBezTo>
                  <a:pt x="840486" y="1019175"/>
                  <a:pt x="831056" y="1016889"/>
                  <a:pt x="821531" y="1021556"/>
                </a:cubicBezTo>
                <a:lnTo>
                  <a:pt x="114300" y="1214438"/>
                </a:lnTo>
                <a:lnTo>
                  <a:pt x="85725" y="1221581"/>
                </a:lnTo>
                <a:cubicBezTo>
                  <a:pt x="42863" y="1221581"/>
                  <a:pt x="21431" y="1195483"/>
                  <a:pt x="21431" y="1143000"/>
                </a:cubicBezTo>
                <a:lnTo>
                  <a:pt x="0" y="528638"/>
                </a:lnTo>
                <a:cubicBezTo>
                  <a:pt x="0" y="481108"/>
                  <a:pt x="21431" y="447675"/>
                  <a:pt x="64294" y="428625"/>
                </a:cubicBezTo>
                <a:lnTo>
                  <a:pt x="814388" y="78581"/>
                </a:lnTo>
                <a:cubicBezTo>
                  <a:pt x="838200" y="64294"/>
                  <a:pt x="873919" y="57150"/>
                  <a:pt x="921544" y="57150"/>
                </a:cubicBezTo>
                <a:close/>
                <a:moveTo>
                  <a:pt x="4178998" y="0"/>
                </a:moveTo>
                <a:cubicBezTo>
                  <a:pt x="4493323" y="0"/>
                  <a:pt x="4762309" y="53531"/>
                  <a:pt x="5000529" y="160782"/>
                </a:cubicBezTo>
                <a:cubicBezTo>
                  <a:pt x="5238654" y="267938"/>
                  <a:pt x="5423153" y="417957"/>
                  <a:pt x="5554122" y="610838"/>
                </a:cubicBezTo>
                <a:cubicBezTo>
                  <a:pt x="5685091" y="803720"/>
                  <a:pt x="5750528" y="1026414"/>
                  <a:pt x="5750528" y="1278731"/>
                </a:cubicBezTo>
                <a:lnTo>
                  <a:pt x="5750528" y="1478756"/>
                </a:lnTo>
                <a:cubicBezTo>
                  <a:pt x="5750528" y="1502664"/>
                  <a:pt x="5742145" y="1522857"/>
                  <a:pt x="5725572" y="1539526"/>
                </a:cubicBezTo>
                <a:cubicBezTo>
                  <a:pt x="5708999" y="1556195"/>
                  <a:pt x="5688615" y="1564481"/>
                  <a:pt x="5664803" y="1564481"/>
                </a:cubicBezTo>
                <a:lnTo>
                  <a:pt x="4828984" y="1564481"/>
                </a:lnTo>
                <a:cubicBezTo>
                  <a:pt x="4805076" y="1564481"/>
                  <a:pt x="4784883" y="1556195"/>
                  <a:pt x="4768215" y="1539526"/>
                </a:cubicBezTo>
                <a:cubicBezTo>
                  <a:pt x="4751450" y="1522857"/>
                  <a:pt x="4743259" y="1502664"/>
                  <a:pt x="4743259" y="1478756"/>
                </a:cubicBezTo>
                <a:lnTo>
                  <a:pt x="4743259" y="1414463"/>
                </a:lnTo>
                <a:cubicBezTo>
                  <a:pt x="4743259" y="1257300"/>
                  <a:pt x="4690776" y="1126331"/>
                  <a:pt x="4586097" y="1021556"/>
                </a:cubicBezTo>
                <a:cubicBezTo>
                  <a:pt x="4481322" y="916877"/>
                  <a:pt x="4345590" y="864394"/>
                  <a:pt x="4178903" y="864394"/>
                </a:cubicBezTo>
                <a:cubicBezTo>
                  <a:pt x="4002690" y="864394"/>
                  <a:pt x="3858577" y="917924"/>
                  <a:pt x="3746658" y="1025176"/>
                </a:cubicBezTo>
                <a:cubicBezTo>
                  <a:pt x="3634739" y="1132332"/>
                  <a:pt x="3578828" y="1269302"/>
                  <a:pt x="3578828" y="1435894"/>
                </a:cubicBezTo>
                <a:lnTo>
                  <a:pt x="3578828" y="2107406"/>
                </a:lnTo>
                <a:cubicBezTo>
                  <a:pt x="3578828" y="2121694"/>
                  <a:pt x="3583495" y="2130076"/>
                  <a:pt x="3593115" y="2132362"/>
                </a:cubicBezTo>
                <a:cubicBezTo>
                  <a:pt x="3602640" y="2134838"/>
                  <a:pt x="3612070" y="2131219"/>
                  <a:pt x="3621690" y="2121694"/>
                </a:cubicBezTo>
                <a:cubicBezTo>
                  <a:pt x="3816953" y="1955006"/>
                  <a:pt x="4076414" y="1871664"/>
                  <a:pt x="4400359" y="1871664"/>
                </a:cubicBezTo>
                <a:cubicBezTo>
                  <a:pt x="4686109" y="1871664"/>
                  <a:pt x="4942045" y="1937195"/>
                  <a:pt x="5168264" y="2068069"/>
                </a:cubicBezTo>
                <a:cubicBezTo>
                  <a:pt x="5394388" y="2199132"/>
                  <a:pt x="5571934" y="2388394"/>
                  <a:pt x="5700521" y="2635949"/>
                </a:cubicBezTo>
                <a:cubicBezTo>
                  <a:pt x="5814821" y="2850261"/>
                  <a:pt x="5871971" y="3124200"/>
                  <a:pt x="5871971" y="3457480"/>
                </a:cubicBezTo>
                <a:lnTo>
                  <a:pt x="5872067" y="3457575"/>
                </a:lnTo>
                <a:cubicBezTo>
                  <a:pt x="5872067" y="3733800"/>
                  <a:pt x="5826728" y="3981545"/>
                  <a:pt x="5736335" y="4200525"/>
                </a:cubicBezTo>
                <a:cubicBezTo>
                  <a:pt x="5612415" y="4481608"/>
                  <a:pt x="5419534" y="4703064"/>
                  <a:pt x="5157692" y="4864894"/>
                </a:cubicBezTo>
                <a:cubicBezTo>
                  <a:pt x="4895754" y="5026819"/>
                  <a:pt x="4586192" y="5107781"/>
                  <a:pt x="4229004" y="5107781"/>
                </a:cubicBezTo>
                <a:cubicBezTo>
                  <a:pt x="3871817" y="5107781"/>
                  <a:pt x="3545585" y="5023295"/>
                  <a:pt x="3278885" y="4854226"/>
                </a:cubicBezTo>
                <a:cubicBezTo>
                  <a:pt x="3012090" y="4685253"/>
                  <a:pt x="2819209" y="4450556"/>
                  <a:pt x="2700242" y="4150519"/>
                </a:cubicBezTo>
                <a:cubicBezTo>
                  <a:pt x="2614517" y="3940969"/>
                  <a:pt x="2571654" y="3707606"/>
                  <a:pt x="2571654" y="3450431"/>
                </a:cubicBezTo>
                <a:lnTo>
                  <a:pt x="2571654" y="1300163"/>
                </a:lnTo>
                <a:cubicBezTo>
                  <a:pt x="2571654" y="1042988"/>
                  <a:pt x="2639472" y="815626"/>
                  <a:pt x="2775299" y="617982"/>
                </a:cubicBezTo>
                <a:cubicBezTo>
                  <a:pt x="2911030" y="420434"/>
                  <a:pt x="3100292" y="267938"/>
                  <a:pt x="3343179" y="160782"/>
                </a:cubicBezTo>
                <a:cubicBezTo>
                  <a:pt x="3586067" y="53626"/>
                  <a:pt x="3864673" y="0"/>
                  <a:pt x="417899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AA59769-35E9-2DB9-4161-050F950DD3BC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2D761F90-3F49-4987-76A4-FA501AD5C637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879511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16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506B51-0EB3-121B-6AFD-B8CD9F18A2B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endParaRPr lang="de-DE" sz="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E58F48-C834-D732-FA66-236DD15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sz="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55068-5520-E32F-1D81-2460D72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pPr/>
              <a:t>‹Nr.›</a:t>
            </a:fld>
            <a:endParaRPr lang="de-DE" sz="800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B896BF17-1EFE-429F-887E-3A3E4ED31654}"/>
              </a:ext>
            </a:extLst>
          </p:cNvPr>
          <p:cNvSpPr>
            <a:spLocks noGrp="1" noChangeAspect="1"/>
          </p:cNvSpPr>
          <p:nvPr>
            <p:ph type="pic" sz="quarter" idx="15"/>
            <p:custDataLst>
              <p:tags r:id="rId2"/>
            </p:custDataLst>
          </p:nvPr>
        </p:nvSpPr>
        <p:spPr>
          <a:xfrm>
            <a:off x="5685749" y="938247"/>
            <a:ext cx="5786252" cy="5033135"/>
          </a:xfrm>
          <a:custGeom>
            <a:avLst/>
            <a:gdLst>
              <a:gd name="csX0" fmla="*/ 4229004 w 5872067"/>
              <a:gd name="csY0" fmla="*/ 2714625 h 5107781"/>
              <a:gd name="csX1" fmla="*/ 3693223 w 5872067"/>
              <a:gd name="csY1" fmla="*/ 3007519 h 5107781"/>
              <a:gd name="csX2" fmla="*/ 3586067 w 5872067"/>
              <a:gd name="csY2" fmla="*/ 3486150 h 5107781"/>
              <a:gd name="csX3" fmla="*/ 3678935 w 5872067"/>
              <a:gd name="csY3" fmla="*/ 3921919 h 5107781"/>
              <a:gd name="csX4" fmla="*/ 4221860 w 5872067"/>
              <a:gd name="csY4" fmla="*/ 4236244 h 5107781"/>
              <a:gd name="csX5" fmla="*/ 4757642 w 5872067"/>
              <a:gd name="csY5" fmla="*/ 3921919 h 5107781"/>
              <a:gd name="csX6" fmla="*/ 4864798 w 5872067"/>
              <a:gd name="csY6" fmla="*/ 3471863 h 5107781"/>
              <a:gd name="csX7" fmla="*/ 4750498 w 5872067"/>
              <a:gd name="csY7" fmla="*/ 3000375 h 5107781"/>
              <a:gd name="csX8" fmla="*/ 4229004 w 5872067"/>
              <a:gd name="csY8" fmla="*/ 2714625 h 5107781"/>
              <a:gd name="csX9" fmla="*/ 921544 w 5872067"/>
              <a:gd name="csY9" fmla="*/ 57150 h 5107781"/>
              <a:gd name="csX10" fmla="*/ 1785938 w 5872067"/>
              <a:gd name="csY10" fmla="*/ 57150 h 5107781"/>
              <a:gd name="csX11" fmla="*/ 1846707 w 5872067"/>
              <a:gd name="csY11" fmla="*/ 82105 h 5107781"/>
              <a:gd name="csX12" fmla="*/ 1871663 w 5872067"/>
              <a:gd name="csY12" fmla="*/ 142875 h 5107781"/>
              <a:gd name="csX13" fmla="*/ 1871663 w 5872067"/>
              <a:gd name="csY13" fmla="*/ 4972050 h 5107781"/>
              <a:gd name="csX14" fmla="*/ 1846707 w 5872067"/>
              <a:gd name="csY14" fmla="*/ 5032820 h 5107781"/>
              <a:gd name="csX15" fmla="*/ 1785938 w 5872067"/>
              <a:gd name="csY15" fmla="*/ 5057775 h 5107781"/>
              <a:gd name="csX16" fmla="*/ 950119 w 5872067"/>
              <a:gd name="csY16" fmla="*/ 5057775 h 5107781"/>
              <a:gd name="csX17" fmla="*/ 889349 w 5872067"/>
              <a:gd name="csY17" fmla="*/ 5032820 h 5107781"/>
              <a:gd name="csX18" fmla="*/ 864394 w 5872067"/>
              <a:gd name="csY18" fmla="*/ 4972050 h 5107781"/>
              <a:gd name="csX19" fmla="*/ 864394 w 5872067"/>
              <a:gd name="csY19" fmla="*/ 1057275 h 5107781"/>
              <a:gd name="csX20" fmla="*/ 850106 w 5872067"/>
              <a:gd name="csY20" fmla="*/ 1028700 h 5107781"/>
              <a:gd name="csX21" fmla="*/ 821531 w 5872067"/>
              <a:gd name="csY21" fmla="*/ 1021556 h 5107781"/>
              <a:gd name="csX22" fmla="*/ 114300 w 5872067"/>
              <a:gd name="csY22" fmla="*/ 1214438 h 5107781"/>
              <a:gd name="csX23" fmla="*/ 85725 w 5872067"/>
              <a:gd name="csY23" fmla="*/ 1221581 h 5107781"/>
              <a:gd name="csX24" fmla="*/ 21431 w 5872067"/>
              <a:gd name="csY24" fmla="*/ 1143000 h 5107781"/>
              <a:gd name="csX25" fmla="*/ 0 w 5872067"/>
              <a:gd name="csY25" fmla="*/ 528638 h 5107781"/>
              <a:gd name="csX26" fmla="*/ 64294 w 5872067"/>
              <a:gd name="csY26" fmla="*/ 428625 h 5107781"/>
              <a:gd name="csX27" fmla="*/ 814388 w 5872067"/>
              <a:gd name="csY27" fmla="*/ 78581 h 5107781"/>
              <a:gd name="csX28" fmla="*/ 921544 w 5872067"/>
              <a:gd name="csY28" fmla="*/ 57150 h 5107781"/>
              <a:gd name="csX29" fmla="*/ 4178998 w 5872067"/>
              <a:gd name="csY29" fmla="*/ 0 h 5107781"/>
              <a:gd name="csX30" fmla="*/ 5000529 w 5872067"/>
              <a:gd name="csY30" fmla="*/ 160782 h 5107781"/>
              <a:gd name="csX31" fmla="*/ 5554122 w 5872067"/>
              <a:gd name="csY31" fmla="*/ 610838 h 5107781"/>
              <a:gd name="csX32" fmla="*/ 5750528 w 5872067"/>
              <a:gd name="csY32" fmla="*/ 1278731 h 5107781"/>
              <a:gd name="csX33" fmla="*/ 5750528 w 5872067"/>
              <a:gd name="csY33" fmla="*/ 1478756 h 5107781"/>
              <a:gd name="csX34" fmla="*/ 5725572 w 5872067"/>
              <a:gd name="csY34" fmla="*/ 1539526 h 5107781"/>
              <a:gd name="csX35" fmla="*/ 5664803 w 5872067"/>
              <a:gd name="csY35" fmla="*/ 1564481 h 5107781"/>
              <a:gd name="csX36" fmla="*/ 4828984 w 5872067"/>
              <a:gd name="csY36" fmla="*/ 1564481 h 5107781"/>
              <a:gd name="csX37" fmla="*/ 4768215 w 5872067"/>
              <a:gd name="csY37" fmla="*/ 1539526 h 5107781"/>
              <a:gd name="csX38" fmla="*/ 4743259 w 5872067"/>
              <a:gd name="csY38" fmla="*/ 1478756 h 5107781"/>
              <a:gd name="csX39" fmla="*/ 4743259 w 5872067"/>
              <a:gd name="csY39" fmla="*/ 1414463 h 5107781"/>
              <a:gd name="csX40" fmla="*/ 4586097 w 5872067"/>
              <a:gd name="csY40" fmla="*/ 1021556 h 5107781"/>
              <a:gd name="csX41" fmla="*/ 4178903 w 5872067"/>
              <a:gd name="csY41" fmla="*/ 864394 h 5107781"/>
              <a:gd name="csX42" fmla="*/ 3746658 w 5872067"/>
              <a:gd name="csY42" fmla="*/ 1025176 h 5107781"/>
              <a:gd name="csX43" fmla="*/ 3578828 w 5872067"/>
              <a:gd name="csY43" fmla="*/ 1435894 h 5107781"/>
              <a:gd name="csX44" fmla="*/ 3578828 w 5872067"/>
              <a:gd name="csY44" fmla="*/ 2107406 h 5107781"/>
              <a:gd name="csX45" fmla="*/ 3593115 w 5872067"/>
              <a:gd name="csY45" fmla="*/ 2132362 h 5107781"/>
              <a:gd name="csX46" fmla="*/ 3621690 w 5872067"/>
              <a:gd name="csY46" fmla="*/ 2121694 h 5107781"/>
              <a:gd name="csX47" fmla="*/ 4400359 w 5872067"/>
              <a:gd name="csY47" fmla="*/ 1871664 h 5107781"/>
              <a:gd name="csX48" fmla="*/ 5168264 w 5872067"/>
              <a:gd name="csY48" fmla="*/ 2068069 h 5107781"/>
              <a:gd name="csX49" fmla="*/ 5700521 w 5872067"/>
              <a:gd name="csY49" fmla="*/ 2635949 h 5107781"/>
              <a:gd name="csX50" fmla="*/ 5871971 w 5872067"/>
              <a:gd name="csY50" fmla="*/ 3457480 h 5107781"/>
              <a:gd name="csX51" fmla="*/ 5872067 w 5872067"/>
              <a:gd name="csY51" fmla="*/ 3457575 h 5107781"/>
              <a:gd name="csX52" fmla="*/ 5736335 w 5872067"/>
              <a:gd name="csY52" fmla="*/ 4200525 h 5107781"/>
              <a:gd name="csX53" fmla="*/ 5157692 w 5872067"/>
              <a:gd name="csY53" fmla="*/ 4864894 h 5107781"/>
              <a:gd name="csX54" fmla="*/ 4229004 w 5872067"/>
              <a:gd name="csY54" fmla="*/ 5107781 h 5107781"/>
              <a:gd name="csX55" fmla="*/ 3278885 w 5872067"/>
              <a:gd name="csY55" fmla="*/ 4854226 h 5107781"/>
              <a:gd name="csX56" fmla="*/ 2700242 w 5872067"/>
              <a:gd name="csY56" fmla="*/ 4150519 h 5107781"/>
              <a:gd name="csX57" fmla="*/ 2571654 w 5872067"/>
              <a:gd name="csY57" fmla="*/ 3450431 h 5107781"/>
              <a:gd name="csX58" fmla="*/ 2571654 w 5872067"/>
              <a:gd name="csY58" fmla="*/ 1300163 h 5107781"/>
              <a:gd name="csX59" fmla="*/ 2775299 w 5872067"/>
              <a:gd name="csY59" fmla="*/ 617982 h 5107781"/>
              <a:gd name="csX60" fmla="*/ 3343179 w 5872067"/>
              <a:gd name="csY60" fmla="*/ 160782 h 5107781"/>
              <a:gd name="csX61" fmla="*/ 4178998 w 5872067"/>
              <a:gd name="csY61" fmla="*/ 0 h 51077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</a:cxnLst>
            <a:rect l="l" t="t" r="r" b="b"/>
            <a:pathLst>
              <a:path w="5872067" h="5107781">
                <a:moveTo>
                  <a:pt x="4229004" y="2714625"/>
                </a:moveTo>
                <a:cubicBezTo>
                  <a:pt x="3971829" y="2714625"/>
                  <a:pt x="3793235" y="2812256"/>
                  <a:pt x="3693223" y="3007519"/>
                </a:cubicBezTo>
                <a:cubicBezTo>
                  <a:pt x="3621785" y="3131439"/>
                  <a:pt x="3586067" y="3290888"/>
                  <a:pt x="3586067" y="3486150"/>
                </a:cubicBezTo>
                <a:cubicBezTo>
                  <a:pt x="3586067" y="3657600"/>
                  <a:pt x="3617023" y="3802952"/>
                  <a:pt x="3678935" y="3921919"/>
                </a:cubicBezTo>
                <a:cubicBezTo>
                  <a:pt x="3783615" y="4131564"/>
                  <a:pt x="3964685" y="4236244"/>
                  <a:pt x="4221860" y="4236244"/>
                </a:cubicBezTo>
                <a:cubicBezTo>
                  <a:pt x="4479035" y="4236244"/>
                  <a:pt x="4648009" y="4131564"/>
                  <a:pt x="4757642" y="3921919"/>
                </a:cubicBezTo>
                <a:cubicBezTo>
                  <a:pt x="4829079" y="3798094"/>
                  <a:pt x="4864798" y="3648075"/>
                  <a:pt x="4864798" y="3471863"/>
                </a:cubicBezTo>
                <a:cubicBezTo>
                  <a:pt x="4864798" y="3281458"/>
                  <a:pt x="4826603" y="3124295"/>
                  <a:pt x="4750498" y="3000375"/>
                </a:cubicBezTo>
                <a:cubicBezTo>
                  <a:pt x="4631435" y="2809970"/>
                  <a:pt x="4457604" y="2714625"/>
                  <a:pt x="4229004" y="2714625"/>
                </a:cubicBezTo>
                <a:close/>
                <a:moveTo>
                  <a:pt x="921544" y="57150"/>
                </a:moveTo>
                <a:lnTo>
                  <a:pt x="1785938" y="57150"/>
                </a:lnTo>
                <a:cubicBezTo>
                  <a:pt x="1809750" y="57150"/>
                  <a:pt x="1829943" y="65532"/>
                  <a:pt x="1846707" y="82105"/>
                </a:cubicBezTo>
                <a:cubicBezTo>
                  <a:pt x="1863376" y="98870"/>
                  <a:pt x="1871663" y="119063"/>
                  <a:pt x="1871663" y="142875"/>
                </a:cubicBezTo>
                <a:lnTo>
                  <a:pt x="1871663" y="4972050"/>
                </a:lnTo>
                <a:cubicBezTo>
                  <a:pt x="1871663" y="4995958"/>
                  <a:pt x="1863281" y="5016151"/>
                  <a:pt x="1846707" y="5032820"/>
                </a:cubicBezTo>
                <a:cubicBezTo>
                  <a:pt x="1830134" y="5049489"/>
                  <a:pt x="1809750" y="5057775"/>
                  <a:pt x="1785938" y="5057775"/>
                </a:cubicBezTo>
                <a:lnTo>
                  <a:pt x="950119" y="5057775"/>
                </a:lnTo>
                <a:cubicBezTo>
                  <a:pt x="926211" y="5057775"/>
                  <a:pt x="906018" y="5049489"/>
                  <a:pt x="889349" y="5032820"/>
                </a:cubicBezTo>
                <a:cubicBezTo>
                  <a:pt x="872585" y="5016151"/>
                  <a:pt x="864394" y="4995958"/>
                  <a:pt x="864394" y="4972050"/>
                </a:cubicBezTo>
                <a:lnTo>
                  <a:pt x="864394" y="1057275"/>
                </a:lnTo>
                <a:cubicBezTo>
                  <a:pt x="864394" y="1047750"/>
                  <a:pt x="859631" y="1038320"/>
                  <a:pt x="850106" y="1028700"/>
                </a:cubicBezTo>
                <a:cubicBezTo>
                  <a:pt x="840486" y="1019175"/>
                  <a:pt x="831056" y="1016889"/>
                  <a:pt x="821531" y="1021556"/>
                </a:cubicBezTo>
                <a:lnTo>
                  <a:pt x="114300" y="1214438"/>
                </a:lnTo>
                <a:lnTo>
                  <a:pt x="85725" y="1221581"/>
                </a:lnTo>
                <a:cubicBezTo>
                  <a:pt x="42863" y="1221581"/>
                  <a:pt x="21431" y="1195483"/>
                  <a:pt x="21431" y="1143000"/>
                </a:cubicBezTo>
                <a:lnTo>
                  <a:pt x="0" y="528638"/>
                </a:lnTo>
                <a:cubicBezTo>
                  <a:pt x="0" y="481108"/>
                  <a:pt x="21431" y="447675"/>
                  <a:pt x="64294" y="428625"/>
                </a:cubicBezTo>
                <a:lnTo>
                  <a:pt x="814388" y="78581"/>
                </a:lnTo>
                <a:cubicBezTo>
                  <a:pt x="838200" y="64294"/>
                  <a:pt x="873919" y="57150"/>
                  <a:pt x="921544" y="57150"/>
                </a:cubicBezTo>
                <a:close/>
                <a:moveTo>
                  <a:pt x="4178998" y="0"/>
                </a:moveTo>
                <a:cubicBezTo>
                  <a:pt x="4493323" y="0"/>
                  <a:pt x="4762309" y="53531"/>
                  <a:pt x="5000529" y="160782"/>
                </a:cubicBezTo>
                <a:cubicBezTo>
                  <a:pt x="5238654" y="267938"/>
                  <a:pt x="5423153" y="417957"/>
                  <a:pt x="5554122" y="610838"/>
                </a:cubicBezTo>
                <a:cubicBezTo>
                  <a:pt x="5685091" y="803720"/>
                  <a:pt x="5750528" y="1026414"/>
                  <a:pt x="5750528" y="1278731"/>
                </a:cubicBezTo>
                <a:lnTo>
                  <a:pt x="5750528" y="1478756"/>
                </a:lnTo>
                <a:cubicBezTo>
                  <a:pt x="5750528" y="1502664"/>
                  <a:pt x="5742145" y="1522857"/>
                  <a:pt x="5725572" y="1539526"/>
                </a:cubicBezTo>
                <a:cubicBezTo>
                  <a:pt x="5708999" y="1556195"/>
                  <a:pt x="5688615" y="1564481"/>
                  <a:pt x="5664803" y="1564481"/>
                </a:cubicBezTo>
                <a:lnTo>
                  <a:pt x="4828984" y="1564481"/>
                </a:lnTo>
                <a:cubicBezTo>
                  <a:pt x="4805076" y="1564481"/>
                  <a:pt x="4784883" y="1556195"/>
                  <a:pt x="4768215" y="1539526"/>
                </a:cubicBezTo>
                <a:cubicBezTo>
                  <a:pt x="4751450" y="1522857"/>
                  <a:pt x="4743259" y="1502664"/>
                  <a:pt x="4743259" y="1478756"/>
                </a:cubicBezTo>
                <a:lnTo>
                  <a:pt x="4743259" y="1414463"/>
                </a:lnTo>
                <a:cubicBezTo>
                  <a:pt x="4743259" y="1257300"/>
                  <a:pt x="4690776" y="1126331"/>
                  <a:pt x="4586097" y="1021556"/>
                </a:cubicBezTo>
                <a:cubicBezTo>
                  <a:pt x="4481322" y="916877"/>
                  <a:pt x="4345590" y="864394"/>
                  <a:pt x="4178903" y="864394"/>
                </a:cubicBezTo>
                <a:cubicBezTo>
                  <a:pt x="4002690" y="864394"/>
                  <a:pt x="3858577" y="917924"/>
                  <a:pt x="3746658" y="1025176"/>
                </a:cubicBezTo>
                <a:cubicBezTo>
                  <a:pt x="3634739" y="1132332"/>
                  <a:pt x="3578828" y="1269302"/>
                  <a:pt x="3578828" y="1435894"/>
                </a:cubicBezTo>
                <a:lnTo>
                  <a:pt x="3578828" y="2107406"/>
                </a:lnTo>
                <a:cubicBezTo>
                  <a:pt x="3578828" y="2121694"/>
                  <a:pt x="3583495" y="2130076"/>
                  <a:pt x="3593115" y="2132362"/>
                </a:cubicBezTo>
                <a:cubicBezTo>
                  <a:pt x="3602640" y="2134838"/>
                  <a:pt x="3612070" y="2131219"/>
                  <a:pt x="3621690" y="2121694"/>
                </a:cubicBezTo>
                <a:cubicBezTo>
                  <a:pt x="3816953" y="1955006"/>
                  <a:pt x="4076414" y="1871664"/>
                  <a:pt x="4400359" y="1871664"/>
                </a:cubicBezTo>
                <a:cubicBezTo>
                  <a:pt x="4686109" y="1871664"/>
                  <a:pt x="4942045" y="1937195"/>
                  <a:pt x="5168264" y="2068069"/>
                </a:cubicBezTo>
                <a:cubicBezTo>
                  <a:pt x="5394388" y="2199132"/>
                  <a:pt x="5571934" y="2388394"/>
                  <a:pt x="5700521" y="2635949"/>
                </a:cubicBezTo>
                <a:cubicBezTo>
                  <a:pt x="5814821" y="2850261"/>
                  <a:pt x="5871971" y="3124200"/>
                  <a:pt x="5871971" y="3457480"/>
                </a:cubicBezTo>
                <a:lnTo>
                  <a:pt x="5872067" y="3457575"/>
                </a:lnTo>
                <a:cubicBezTo>
                  <a:pt x="5872067" y="3733800"/>
                  <a:pt x="5826728" y="3981545"/>
                  <a:pt x="5736335" y="4200525"/>
                </a:cubicBezTo>
                <a:cubicBezTo>
                  <a:pt x="5612415" y="4481608"/>
                  <a:pt x="5419534" y="4703064"/>
                  <a:pt x="5157692" y="4864894"/>
                </a:cubicBezTo>
                <a:cubicBezTo>
                  <a:pt x="4895754" y="5026819"/>
                  <a:pt x="4586192" y="5107781"/>
                  <a:pt x="4229004" y="5107781"/>
                </a:cubicBezTo>
                <a:cubicBezTo>
                  <a:pt x="3871817" y="5107781"/>
                  <a:pt x="3545585" y="5023295"/>
                  <a:pt x="3278885" y="4854226"/>
                </a:cubicBezTo>
                <a:cubicBezTo>
                  <a:pt x="3012090" y="4685253"/>
                  <a:pt x="2819209" y="4450556"/>
                  <a:pt x="2700242" y="4150519"/>
                </a:cubicBezTo>
                <a:cubicBezTo>
                  <a:pt x="2614517" y="3940969"/>
                  <a:pt x="2571654" y="3707606"/>
                  <a:pt x="2571654" y="3450431"/>
                </a:cubicBezTo>
                <a:lnTo>
                  <a:pt x="2571654" y="1300163"/>
                </a:lnTo>
                <a:cubicBezTo>
                  <a:pt x="2571654" y="1042988"/>
                  <a:pt x="2639472" y="815626"/>
                  <a:pt x="2775299" y="617982"/>
                </a:cubicBezTo>
                <a:cubicBezTo>
                  <a:pt x="2911030" y="420434"/>
                  <a:pt x="3100292" y="267938"/>
                  <a:pt x="3343179" y="160782"/>
                </a:cubicBezTo>
                <a:cubicBezTo>
                  <a:pt x="3586067" y="53626"/>
                  <a:pt x="3864673" y="0"/>
                  <a:pt x="4178998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4D69D8A7-92C1-CB57-B67A-9F9AFF9F3EA5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arbakzent links">
            <a:extLst>
              <a:ext uri="{FF2B5EF4-FFF2-40B4-BE49-F238E27FC236}">
                <a16:creationId xmlns:a16="http://schemas.microsoft.com/office/drawing/2014/main" id="{E0EB0F49-F402-9F4A-911F-D550B67A7162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AA59769-35E9-2DB9-4161-050F950DD3BC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EF80DCE-4FB3-AE44-E58F-C12D423252E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3531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7F84DE3E-33D7-3644-FEB2-767B79492F8E}"/>
              </a:ext>
            </a:extLst>
          </p:cNvPr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Untertitel 2">
            <a:extLst>
              <a:ext uri="{FF2B5EF4-FFF2-40B4-BE49-F238E27FC236}">
                <a16:creationId xmlns:a16="http://schemas.microsoft.com/office/drawing/2014/main" id="{C6F3A6B5-5572-CA48-9D4C-8A335F3F90CB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299200" y="4140000"/>
            <a:ext cx="4523383" cy="2189755"/>
          </a:xfrm>
        </p:spPr>
        <p:txBody>
          <a:bodyPr lIns="0" tIns="0" rIns="0"/>
          <a:lstStyle>
            <a:lvl1pPr marL="0" indent="0" algn="l">
              <a:spcBef>
                <a:spcPts val="400"/>
              </a:spcBef>
              <a:buNone/>
              <a:defRPr sz="1200">
                <a:solidFill>
                  <a:schemeClr val="bg1"/>
                </a:solidFill>
              </a:defRPr>
            </a:lvl1pPr>
            <a:lvl2pPr marL="0" indent="0" algn="l">
              <a:spcBef>
                <a:spcPts val="400"/>
              </a:spcBef>
              <a:buNone/>
              <a:defRPr sz="1000">
                <a:solidFill>
                  <a:schemeClr val="bg1"/>
                </a:solidFill>
              </a:defRPr>
            </a:lvl2pPr>
            <a:lvl3pPr marL="0" indent="0" algn="l">
              <a:spcBef>
                <a:spcPts val="40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 algn="l">
              <a:spcBef>
                <a:spcPts val="40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 algn="l">
              <a:spcBef>
                <a:spcPts val="400"/>
              </a:spcBef>
              <a:buNone/>
              <a:defRPr sz="1200" b="0">
                <a:solidFill>
                  <a:schemeClr val="bg1"/>
                </a:solidFill>
              </a:defRPr>
            </a:lvl5pPr>
            <a:lvl6pPr marL="0" indent="0" algn="l">
              <a:spcBef>
                <a:spcPts val="400"/>
              </a:spcBef>
              <a:buNone/>
              <a:defRPr sz="1200">
                <a:solidFill>
                  <a:schemeClr val="bg1"/>
                </a:solidFill>
              </a:defRPr>
            </a:lvl6pPr>
            <a:lvl7pPr marL="0" indent="0" algn="l">
              <a:spcBef>
                <a:spcPts val="400"/>
              </a:spcBef>
              <a:buNone/>
              <a:defRPr sz="1200">
                <a:solidFill>
                  <a:schemeClr val="bg1"/>
                </a:solidFill>
              </a:defRPr>
            </a:lvl7pPr>
            <a:lvl8pPr marL="0" indent="0" algn="l">
              <a:spcBef>
                <a:spcPts val="400"/>
              </a:spcBef>
              <a:buNone/>
              <a:defRPr sz="1200">
                <a:solidFill>
                  <a:schemeClr val="bg1"/>
                </a:solidFill>
              </a:defRPr>
            </a:lvl8pPr>
            <a:lvl9pPr marL="0" indent="0" algn="l">
              <a:spcBef>
                <a:spcPts val="400"/>
              </a:spcBef>
              <a:buNone/>
              <a:defRPr sz="1200">
                <a:solidFill>
                  <a:schemeClr val="bg1"/>
                </a:solidFill>
              </a:defRPr>
            </a:lvl9pPr>
          </a:lstStyle>
          <a:p>
            <a:r>
              <a:rPr lang="de-DE" dirty="0"/>
              <a:t>Kontaktinformationen (12 </a:t>
            </a:r>
            <a:r>
              <a:rPr lang="de-DE" dirty="0" err="1"/>
              <a:t>pt</a:t>
            </a:r>
            <a:r>
              <a:rPr lang="de-DE" dirty="0"/>
              <a:t>); für mehr Text die zweite Listenebene mit 10 </a:t>
            </a:r>
            <a:r>
              <a:rPr lang="de-DE" dirty="0" err="1"/>
              <a:t>pt</a:t>
            </a:r>
            <a:r>
              <a:rPr lang="de-DE" dirty="0"/>
              <a:t> nutzen.</a:t>
            </a:r>
          </a:p>
          <a:p>
            <a:pPr lvl="1"/>
            <a:r>
              <a:rPr lang="de-DE" dirty="0"/>
              <a:t>Zweite Listenebene Kontaktinformationen, 10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16" name="Titel 15">
            <a:extLst>
              <a:ext uri="{FF2B5EF4-FFF2-40B4-BE49-F238E27FC236}">
                <a16:creationId xmlns:a16="http://schemas.microsoft.com/office/drawing/2014/main" id="{4AD076F4-7C82-CE78-4F0D-26352D9EBB25}"/>
              </a:ext>
            </a:extLst>
          </p:cNvPr>
          <p:cNvSpPr>
            <a:spLocks noGrp="1"/>
          </p:cNvSpPr>
          <p:nvPr userDrawn="1">
            <p:ph type="title" hasCustomPrompt="1"/>
            <p:custDataLst>
              <p:tags r:id="rId3"/>
            </p:custDataLst>
          </p:nvPr>
        </p:nvSpPr>
        <p:spPr>
          <a:xfrm>
            <a:off x="6299200" y="2322286"/>
            <a:ext cx="5339382" cy="1625235"/>
          </a:xfrm>
        </p:spPr>
        <p:txBody>
          <a:bodyPr/>
          <a:lstStyle>
            <a:lvl1pPr>
              <a:defRPr sz="35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Vielen Dank bearbeiten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A2F52F7-6210-8A16-40FF-7F7CADF38F8F}"/>
              </a:ext>
            </a:extLst>
          </p:cNvPr>
          <p:cNvSpPr/>
          <p:nvPr userDrawn="1">
            <p:custDataLst>
              <p:tags r:id="rId4"/>
            </p:custDataLst>
          </p:nvPr>
        </p:nvSpPr>
        <p:spPr>
          <a:xfrm>
            <a:off x="0" y="6710400"/>
            <a:ext cx="12192000" cy="14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0FBA9CC-8FF8-FBE1-2080-7EA2FE3B8C4E}"/>
              </a:ext>
            </a:extLst>
          </p:cNvPr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80000" y="846693"/>
            <a:ext cx="3225000" cy="53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4938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17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506B51-0EB3-121B-6AFD-B8CD9F18A2B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E58F48-C834-D732-FA66-236DD15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55068-5520-E32F-1D81-2460D72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DD790D94-C310-8E80-BE69-9AD8316CD7CF}"/>
              </a:ext>
            </a:extLst>
          </p:cNvPr>
          <p:cNvSpPr>
            <a:spLocks noGrp="1" noChangeAspect="1"/>
          </p:cNvSpPr>
          <p:nvPr>
            <p:ph type="pic" sz="quarter" idx="15"/>
            <p:custDataLst>
              <p:tags r:id="rId2"/>
            </p:custDataLst>
          </p:nvPr>
        </p:nvSpPr>
        <p:spPr>
          <a:xfrm>
            <a:off x="5834962" y="987261"/>
            <a:ext cx="5637040" cy="4932492"/>
          </a:xfrm>
          <a:custGeom>
            <a:avLst/>
            <a:gdLst>
              <a:gd name="csX0" fmla="*/ 2507361 w 5714904"/>
              <a:gd name="csY0" fmla="*/ 0 h 5000625"/>
              <a:gd name="csX1" fmla="*/ 5629179 w 5714904"/>
              <a:gd name="csY1" fmla="*/ 0 h 5000625"/>
              <a:gd name="csX2" fmla="*/ 5689949 w 5714904"/>
              <a:gd name="csY2" fmla="*/ 24955 h 5000625"/>
              <a:gd name="csX3" fmla="*/ 5714904 w 5714904"/>
              <a:gd name="csY3" fmla="*/ 85725 h 5000625"/>
              <a:gd name="csX4" fmla="*/ 5714904 w 5714904"/>
              <a:gd name="csY4" fmla="*/ 807244 h 5000625"/>
              <a:gd name="csX5" fmla="*/ 5693473 w 5714904"/>
              <a:gd name="csY5" fmla="*/ 914400 h 5000625"/>
              <a:gd name="csX6" fmla="*/ 4150423 w 5714904"/>
              <a:gd name="csY6" fmla="*/ 4936331 h 5000625"/>
              <a:gd name="csX7" fmla="*/ 4050411 w 5714904"/>
              <a:gd name="csY7" fmla="*/ 5000625 h 5000625"/>
              <a:gd name="csX8" fmla="*/ 3157442 w 5714904"/>
              <a:gd name="csY8" fmla="*/ 5000625 h 5000625"/>
              <a:gd name="csX9" fmla="*/ 3086004 w 5714904"/>
              <a:gd name="csY9" fmla="*/ 4900613 h 5000625"/>
              <a:gd name="csX10" fmla="*/ 4636198 w 5714904"/>
              <a:gd name="csY10" fmla="*/ 907256 h 5000625"/>
              <a:gd name="csX11" fmla="*/ 4607623 w 5714904"/>
              <a:gd name="csY11" fmla="*/ 864394 h 5000625"/>
              <a:gd name="csX12" fmla="*/ 3271742 w 5714904"/>
              <a:gd name="csY12" fmla="*/ 864394 h 5000625"/>
              <a:gd name="csX13" fmla="*/ 3236023 w 5714904"/>
              <a:gd name="csY13" fmla="*/ 900113 h 5000625"/>
              <a:gd name="csX14" fmla="*/ 3236023 w 5714904"/>
              <a:gd name="csY14" fmla="*/ 1228725 h 5000625"/>
              <a:gd name="csX15" fmla="*/ 3211068 w 5714904"/>
              <a:gd name="csY15" fmla="*/ 1289496 h 5000625"/>
              <a:gd name="csX16" fmla="*/ 3150298 w 5714904"/>
              <a:gd name="csY16" fmla="*/ 1314451 h 5000625"/>
              <a:gd name="csX17" fmla="*/ 2500217 w 5714904"/>
              <a:gd name="csY17" fmla="*/ 1314451 h 5000625"/>
              <a:gd name="csX18" fmla="*/ 2439447 w 5714904"/>
              <a:gd name="csY18" fmla="*/ 1289496 h 5000625"/>
              <a:gd name="csX19" fmla="*/ 2414492 w 5714904"/>
              <a:gd name="csY19" fmla="*/ 1228725 h 5000625"/>
              <a:gd name="csX20" fmla="*/ 2421636 w 5714904"/>
              <a:gd name="csY20" fmla="*/ 85725 h 5000625"/>
              <a:gd name="csX21" fmla="*/ 2446591 w 5714904"/>
              <a:gd name="csY21" fmla="*/ 24955 h 5000625"/>
              <a:gd name="csX22" fmla="*/ 2507361 w 5714904"/>
              <a:gd name="csY22" fmla="*/ 0 h 5000625"/>
              <a:gd name="csX23" fmla="*/ 921544 w 5714904"/>
              <a:gd name="csY23" fmla="*/ 0 h 5000625"/>
              <a:gd name="csX24" fmla="*/ 1785938 w 5714904"/>
              <a:gd name="csY24" fmla="*/ 0 h 5000625"/>
              <a:gd name="csX25" fmla="*/ 1846707 w 5714904"/>
              <a:gd name="csY25" fmla="*/ 24955 h 5000625"/>
              <a:gd name="csX26" fmla="*/ 1871663 w 5714904"/>
              <a:gd name="csY26" fmla="*/ 85725 h 5000625"/>
              <a:gd name="csX27" fmla="*/ 1871663 w 5714904"/>
              <a:gd name="csY27" fmla="*/ 4914900 h 5000625"/>
              <a:gd name="csX28" fmla="*/ 1846707 w 5714904"/>
              <a:gd name="csY28" fmla="*/ 4975670 h 5000625"/>
              <a:gd name="csX29" fmla="*/ 1785938 w 5714904"/>
              <a:gd name="csY29" fmla="*/ 5000625 h 5000625"/>
              <a:gd name="csX30" fmla="*/ 950119 w 5714904"/>
              <a:gd name="csY30" fmla="*/ 5000625 h 5000625"/>
              <a:gd name="csX31" fmla="*/ 889349 w 5714904"/>
              <a:gd name="csY31" fmla="*/ 4975670 h 5000625"/>
              <a:gd name="csX32" fmla="*/ 864394 w 5714904"/>
              <a:gd name="csY32" fmla="*/ 4914900 h 5000625"/>
              <a:gd name="csX33" fmla="*/ 864394 w 5714904"/>
              <a:gd name="csY33" fmla="*/ 1000125 h 5000625"/>
              <a:gd name="csX34" fmla="*/ 850106 w 5714904"/>
              <a:gd name="csY34" fmla="*/ 971550 h 5000625"/>
              <a:gd name="csX35" fmla="*/ 821531 w 5714904"/>
              <a:gd name="csY35" fmla="*/ 964406 h 5000625"/>
              <a:gd name="csX36" fmla="*/ 114300 w 5714904"/>
              <a:gd name="csY36" fmla="*/ 1157288 h 5000625"/>
              <a:gd name="csX37" fmla="*/ 85725 w 5714904"/>
              <a:gd name="csY37" fmla="*/ 1164431 h 5000625"/>
              <a:gd name="csX38" fmla="*/ 21431 w 5714904"/>
              <a:gd name="csY38" fmla="*/ 1085850 h 5000625"/>
              <a:gd name="csX39" fmla="*/ 0 w 5714904"/>
              <a:gd name="csY39" fmla="*/ 471488 h 5000625"/>
              <a:gd name="csX40" fmla="*/ 64294 w 5714904"/>
              <a:gd name="csY40" fmla="*/ 371475 h 5000625"/>
              <a:gd name="csX41" fmla="*/ 814388 w 5714904"/>
              <a:gd name="csY41" fmla="*/ 21431 h 5000625"/>
              <a:gd name="csX42" fmla="*/ 921544 w 5714904"/>
              <a:gd name="csY42" fmla="*/ 0 h 50006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</a:cxnLst>
            <a:rect l="l" t="t" r="r" b="b"/>
            <a:pathLst>
              <a:path w="5714904" h="5000625">
                <a:moveTo>
                  <a:pt x="2507361" y="0"/>
                </a:moveTo>
                <a:lnTo>
                  <a:pt x="5629179" y="0"/>
                </a:lnTo>
                <a:cubicBezTo>
                  <a:pt x="5652992" y="0"/>
                  <a:pt x="5673185" y="8382"/>
                  <a:pt x="5689949" y="24955"/>
                </a:cubicBezTo>
                <a:cubicBezTo>
                  <a:pt x="5706618" y="41720"/>
                  <a:pt x="5714904" y="61913"/>
                  <a:pt x="5714904" y="85725"/>
                </a:cubicBezTo>
                <a:lnTo>
                  <a:pt x="5714904" y="807244"/>
                </a:lnTo>
                <a:cubicBezTo>
                  <a:pt x="5714904" y="835819"/>
                  <a:pt x="5707761" y="871538"/>
                  <a:pt x="5693473" y="914400"/>
                </a:cubicBezTo>
                <a:lnTo>
                  <a:pt x="4150423" y="4936331"/>
                </a:lnTo>
                <a:cubicBezTo>
                  <a:pt x="4136136" y="4979194"/>
                  <a:pt x="4102798" y="5000625"/>
                  <a:pt x="4050411" y="5000625"/>
                </a:cubicBezTo>
                <a:lnTo>
                  <a:pt x="3157442" y="5000625"/>
                </a:lnTo>
                <a:cubicBezTo>
                  <a:pt x="3086004" y="5000625"/>
                  <a:pt x="3062097" y="4967383"/>
                  <a:pt x="3086004" y="4900613"/>
                </a:cubicBezTo>
                <a:lnTo>
                  <a:pt x="4636198" y="907256"/>
                </a:lnTo>
                <a:cubicBezTo>
                  <a:pt x="4645723" y="878681"/>
                  <a:pt x="4636198" y="864394"/>
                  <a:pt x="4607623" y="864394"/>
                </a:cubicBezTo>
                <a:lnTo>
                  <a:pt x="3271742" y="864394"/>
                </a:lnTo>
                <a:cubicBezTo>
                  <a:pt x="3247834" y="864394"/>
                  <a:pt x="3236023" y="876300"/>
                  <a:pt x="3236023" y="900113"/>
                </a:cubicBezTo>
                <a:lnTo>
                  <a:pt x="3236023" y="1228725"/>
                </a:lnTo>
                <a:cubicBezTo>
                  <a:pt x="3236023" y="1252633"/>
                  <a:pt x="3227641" y="1272827"/>
                  <a:pt x="3211068" y="1289496"/>
                </a:cubicBezTo>
                <a:cubicBezTo>
                  <a:pt x="3194494" y="1306163"/>
                  <a:pt x="3174111" y="1314451"/>
                  <a:pt x="3150298" y="1314451"/>
                </a:cubicBezTo>
                <a:lnTo>
                  <a:pt x="2500217" y="1314451"/>
                </a:lnTo>
                <a:cubicBezTo>
                  <a:pt x="2476309" y="1314451"/>
                  <a:pt x="2456116" y="1306163"/>
                  <a:pt x="2439447" y="1289496"/>
                </a:cubicBezTo>
                <a:cubicBezTo>
                  <a:pt x="2422684" y="1272827"/>
                  <a:pt x="2414492" y="1252633"/>
                  <a:pt x="2414492" y="1228725"/>
                </a:cubicBezTo>
                <a:lnTo>
                  <a:pt x="2421636" y="85725"/>
                </a:lnTo>
                <a:cubicBezTo>
                  <a:pt x="2421636" y="61913"/>
                  <a:pt x="2429922" y="41720"/>
                  <a:pt x="2446591" y="24955"/>
                </a:cubicBezTo>
                <a:cubicBezTo>
                  <a:pt x="2463260" y="8192"/>
                  <a:pt x="2483453" y="0"/>
                  <a:pt x="2507361" y="0"/>
                </a:cubicBezTo>
                <a:close/>
                <a:moveTo>
                  <a:pt x="921544" y="0"/>
                </a:moveTo>
                <a:lnTo>
                  <a:pt x="1785938" y="0"/>
                </a:lnTo>
                <a:cubicBezTo>
                  <a:pt x="1809750" y="0"/>
                  <a:pt x="1829943" y="8382"/>
                  <a:pt x="1846707" y="24955"/>
                </a:cubicBezTo>
                <a:cubicBezTo>
                  <a:pt x="1863376" y="41720"/>
                  <a:pt x="1871663" y="61913"/>
                  <a:pt x="1871663" y="85725"/>
                </a:cubicBezTo>
                <a:lnTo>
                  <a:pt x="1871663" y="4914900"/>
                </a:lnTo>
                <a:cubicBezTo>
                  <a:pt x="1871663" y="4938808"/>
                  <a:pt x="1863281" y="4959001"/>
                  <a:pt x="1846707" y="4975670"/>
                </a:cubicBezTo>
                <a:cubicBezTo>
                  <a:pt x="1830134" y="4992339"/>
                  <a:pt x="1809750" y="5000625"/>
                  <a:pt x="1785938" y="5000625"/>
                </a:cubicBezTo>
                <a:lnTo>
                  <a:pt x="950119" y="5000625"/>
                </a:lnTo>
                <a:cubicBezTo>
                  <a:pt x="926211" y="5000625"/>
                  <a:pt x="906018" y="4992339"/>
                  <a:pt x="889349" y="4975670"/>
                </a:cubicBezTo>
                <a:cubicBezTo>
                  <a:pt x="872585" y="4959001"/>
                  <a:pt x="864394" y="4938808"/>
                  <a:pt x="864394" y="4914900"/>
                </a:cubicBezTo>
                <a:lnTo>
                  <a:pt x="864394" y="1000125"/>
                </a:lnTo>
                <a:cubicBezTo>
                  <a:pt x="864394" y="990600"/>
                  <a:pt x="859631" y="981170"/>
                  <a:pt x="850106" y="971550"/>
                </a:cubicBezTo>
                <a:cubicBezTo>
                  <a:pt x="840486" y="962025"/>
                  <a:pt x="831056" y="959739"/>
                  <a:pt x="821531" y="964406"/>
                </a:cubicBezTo>
                <a:lnTo>
                  <a:pt x="114300" y="1157288"/>
                </a:lnTo>
                <a:lnTo>
                  <a:pt x="85725" y="1164431"/>
                </a:lnTo>
                <a:cubicBezTo>
                  <a:pt x="42863" y="1164431"/>
                  <a:pt x="21431" y="1138333"/>
                  <a:pt x="21431" y="1085850"/>
                </a:cubicBezTo>
                <a:lnTo>
                  <a:pt x="0" y="471488"/>
                </a:lnTo>
                <a:cubicBezTo>
                  <a:pt x="0" y="423958"/>
                  <a:pt x="21431" y="390525"/>
                  <a:pt x="64294" y="371475"/>
                </a:cubicBezTo>
                <a:lnTo>
                  <a:pt x="814388" y="21431"/>
                </a:lnTo>
                <a:cubicBezTo>
                  <a:pt x="838200" y="7144"/>
                  <a:pt x="873919" y="0"/>
                  <a:pt x="92154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F6D1E27-8E51-FFD6-66D7-70BCAE1F45F4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16" name="Textplatzhalter 6">
            <a:extLst>
              <a:ext uri="{FF2B5EF4-FFF2-40B4-BE49-F238E27FC236}">
                <a16:creationId xmlns:a16="http://schemas.microsoft.com/office/drawing/2014/main" id="{3446E644-A672-E644-BFBB-F701E1D25917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032101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17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506B51-0EB3-121B-6AFD-B8CD9F18A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sz="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E58F48-C834-D732-FA66-236DD15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sz="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55068-5520-E32F-1D81-2460D72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pPr/>
              <a:t>‹Nr.›</a:t>
            </a:fld>
            <a:endParaRPr lang="de-DE" sz="800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DD790D94-C310-8E80-BE69-9AD8316CD7CF}"/>
              </a:ext>
            </a:extLst>
          </p:cNvPr>
          <p:cNvSpPr>
            <a:spLocks noGrp="1" noChangeAspect="1"/>
          </p:cNvSpPr>
          <p:nvPr>
            <p:ph type="pic" sz="quarter" idx="15"/>
            <p:custDataLst>
              <p:tags r:id="rId1"/>
            </p:custDataLst>
          </p:nvPr>
        </p:nvSpPr>
        <p:spPr>
          <a:xfrm>
            <a:off x="5834962" y="987261"/>
            <a:ext cx="5637040" cy="4932492"/>
          </a:xfrm>
          <a:custGeom>
            <a:avLst/>
            <a:gdLst>
              <a:gd name="csX0" fmla="*/ 2507361 w 5714904"/>
              <a:gd name="csY0" fmla="*/ 0 h 5000625"/>
              <a:gd name="csX1" fmla="*/ 5629179 w 5714904"/>
              <a:gd name="csY1" fmla="*/ 0 h 5000625"/>
              <a:gd name="csX2" fmla="*/ 5689949 w 5714904"/>
              <a:gd name="csY2" fmla="*/ 24955 h 5000625"/>
              <a:gd name="csX3" fmla="*/ 5714904 w 5714904"/>
              <a:gd name="csY3" fmla="*/ 85725 h 5000625"/>
              <a:gd name="csX4" fmla="*/ 5714904 w 5714904"/>
              <a:gd name="csY4" fmla="*/ 807244 h 5000625"/>
              <a:gd name="csX5" fmla="*/ 5693473 w 5714904"/>
              <a:gd name="csY5" fmla="*/ 914400 h 5000625"/>
              <a:gd name="csX6" fmla="*/ 4150423 w 5714904"/>
              <a:gd name="csY6" fmla="*/ 4936331 h 5000625"/>
              <a:gd name="csX7" fmla="*/ 4050411 w 5714904"/>
              <a:gd name="csY7" fmla="*/ 5000625 h 5000625"/>
              <a:gd name="csX8" fmla="*/ 3157442 w 5714904"/>
              <a:gd name="csY8" fmla="*/ 5000625 h 5000625"/>
              <a:gd name="csX9" fmla="*/ 3086004 w 5714904"/>
              <a:gd name="csY9" fmla="*/ 4900613 h 5000625"/>
              <a:gd name="csX10" fmla="*/ 4636198 w 5714904"/>
              <a:gd name="csY10" fmla="*/ 907256 h 5000625"/>
              <a:gd name="csX11" fmla="*/ 4607623 w 5714904"/>
              <a:gd name="csY11" fmla="*/ 864394 h 5000625"/>
              <a:gd name="csX12" fmla="*/ 3271742 w 5714904"/>
              <a:gd name="csY12" fmla="*/ 864394 h 5000625"/>
              <a:gd name="csX13" fmla="*/ 3236023 w 5714904"/>
              <a:gd name="csY13" fmla="*/ 900113 h 5000625"/>
              <a:gd name="csX14" fmla="*/ 3236023 w 5714904"/>
              <a:gd name="csY14" fmla="*/ 1228725 h 5000625"/>
              <a:gd name="csX15" fmla="*/ 3211068 w 5714904"/>
              <a:gd name="csY15" fmla="*/ 1289496 h 5000625"/>
              <a:gd name="csX16" fmla="*/ 3150298 w 5714904"/>
              <a:gd name="csY16" fmla="*/ 1314451 h 5000625"/>
              <a:gd name="csX17" fmla="*/ 2500217 w 5714904"/>
              <a:gd name="csY17" fmla="*/ 1314451 h 5000625"/>
              <a:gd name="csX18" fmla="*/ 2439447 w 5714904"/>
              <a:gd name="csY18" fmla="*/ 1289496 h 5000625"/>
              <a:gd name="csX19" fmla="*/ 2414492 w 5714904"/>
              <a:gd name="csY19" fmla="*/ 1228725 h 5000625"/>
              <a:gd name="csX20" fmla="*/ 2421636 w 5714904"/>
              <a:gd name="csY20" fmla="*/ 85725 h 5000625"/>
              <a:gd name="csX21" fmla="*/ 2446591 w 5714904"/>
              <a:gd name="csY21" fmla="*/ 24955 h 5000625"/>
              <a:gd name="csX22" fmla="*/ 2507361 w 5714904"/>
              <a:gd name="csY22" fmla="*/ 0 h 5000625"/>
              <a:gd name="csX23" fmla="*/ 921544 w 5714904"/>
              <a:gd name="csY23" fmla="*/ 0 h 5000625"/>
              <a:gd name="csX24" fmla="*/ 1785938 w 5714904"/>
              <a:gd name="csY24" fmla="*/ 0 h 5000625"/>
              <a:gd name="csX25" fmla="*/ 1846707 w 5714904"/>
              <a:gd name="csY25" fmla="*/ 24955 h 5000625"/>
              <a:gd name="csX26" fmla="*/ 1871663 w 5714904"/>
              <a:gd name="csY26" fmla="*/ 85725 h 5000625"/>
              <a:gd name="csX27" fmla="*/ 1871663 w 5714904"/>
              <a:gd name="csY27" fmla="*/ 4914900 h 5000625"/>
              <a:gd name="csX28" fmla="*/ 1846707 w 5714904"/>
              <a:gd name="csY28" fmla="*/ 4975670 h 5000625"/>
              <a:gd name="csX29" fmla="*/ 1785938 w 5714904"/>
              <a:gd name="csY29" fmla="*/ 5000625 h 5000625"/>
              <a:gd name="csX30" fmla="*/ 950119 w 5714904"/>
              <a:gd name="csY30" fmla="*/ 5000625 h 5000625"/>
              <a:gd name="csX31" fmla="*/ 889349 w 5714904"/>
              <a:gd name="csY31" fmla="*/ 4975670 h 5000625"/>
              <a:gd name="csX32" fmla="*/ 864394 w 5714904"/>
              <a:gd name="csY32" fmla="*/ 4914900 h 5000625"/>
              <a:gd name="csX33" fmla="*/ 864394 w 5714904"/>
              <a:gd name="csY33" fmla="*/ 1000125 h 5000625"/>
              <a:gd name="csX34" fmla="*/ 850106 w 5714904"/>
              <a:gd name="csY34" fmla="*/ 971550 h 5000625"/>
              <a:gd name="csX35" fmla="*/ 821531 w 5714904"/>
              <a:gd name="csY35" fmla="*/ 964406 h 5000625"/>
              <a:gd name="csX36" fmla="*/ 114300 w 5714904"/>
              <a:gd name="csY36" fmla="*/ 1157288 h 5000625"/>
              <a:gd name="csX37" fmla="*/ 85725 w 5714904"/>
              <a:gd name="csY37" fmla="*/ 1164431 h 5000625"/>
              <a:gd name="csX38" fmla="*/ 21431 w 5714904"/>
              <a:gd name="csY38" fmla="*/ 1085850 h 5000625"/>
              <a:gd name="csX39" fmla="*/ 0 w 5714904"/>
              <a:gd name="csY39" fmla="*/ 471488 h 5000625"/>
              <a:gd name="csX40" fmla="*/ 64294 w 5714904"/>
              <a:gd name="csY40" fmla="*/ 371475 h 5000625"/>
              <a:gd name="csX41" fmla="*/ 814388 w 5714904"/>
              <a:gd name="csY41" fmla="*/ 21431 h 5000625"/>
              <a:gd name="csX42" fmla="*/ 921544 w 5714904"/>
              <a:gd name="csY42" fmla="*/ 0 h 50006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</a:cxnLst>
            <a:rect l="l" t="t" r="r" b="b"/>
            <a:pathLst>
              <a:path w="5714904" h="5000625">
                <a:moveTo>
                  <a:pt x="2507361" y="0"/>
                </a:moveTo>
                <a:lnTo>
                  <a:pt x="5629179" y="0"/>
                </a:lnTo>
                <a:cubicBezTo>
                  <a:pt x="5652992" y="0"/>
                  <a:pt x="5673185" y="8382"/>
                  <a:pt x="5689949" y="24955"/>
                </a:cubicBezTo>
                <a:cubicBezTo>
                  <a:pt x="5706618" y="41720"/>
                  <a:pt x="5714904" y="61913"/>
                  <a:pt x="5714904" y="85725"/>
                </a:cubicBezTo>
                <a:lnTo>
                  <a:pt x="5714904" y="807244"/>
                </a:lnTo>
                <a:cubicBezTo>
                  <a:pt x="5714904" y="835819"/>
                  <a:pt x="5707761" y="871538"/>
                  <a:pt x="5693473" y="914400"/>
                </a:cubicBezTo>
                <a:lnTo>
                  <a:pt x="4150423" y="4936331"/>
                </a:lnTo>
                <a:cubicBezTo>
                  <a:pt x="4136136" y="4979194"/>
                  <a:pt x="4102798" y="5000625"/>
                  <a:pt x="4050411" y="5000625"/>
                </a:cubicBezTo>
                <a:lnTo>
                  <a:pt x="3157442" y="5000625"/>
                </a:lnTo>
                <a:cubicBezTo>
                  <a:pt x="3086004" y="5000625"/>
                  <a:pt x="3062097" y="4967383"/>
                  <a:pt x="3086004" y="4900613"/>
                </a:cubicBezTo>
                <a:lnTo>
                  <a:pt x="4636198" y="907256"/>
                </a:lnTo>
                <a:cubicBezTo>
                  <a:pt x="4645723" y="878681"/>
                  <a:pt x="4636198" y="864394"/>
                  <a:pt x="4607623" y="864394"/>
                </a:cubicBezTo>
                <a:lnTo>
                  <a:pt x="3271742" y="864394"/>
                </a:lnTo>
                <a:cubicBezTo>
                  <a:pt x="3247834" y="864394"/>
                  <a:pt x="3236023" y="876300"/>
                  <a:pt x="3236023" y="900113"/>
                </a:cubicBezTo>
                <a:lnTo>
                  <a:pt x="3236023" y="1228725"/>
                </a:lnTo>
                <a:cubicBezTo>
                  <a:pt x="3236023" y="1252633"/>
                  <a:pt x="3227641" y="1272827"/>
                  <a:pt x="3211068" y="1289496"/>
                </a:cubicBezTo>
                <a:cubicBezTo>
                  <a:pt x="3194494" y="1306163"/>
                  <a:pt x="3174111" y="1314451"/>
                  <a:pt x="3150298" y="1314451"/>
                </a:cubicBezTo>
                <a:lnTo>
                  <a:pt x="2500217" y="1314451"/>
                </a:lnTo>
                <a:cubicBezTo>
                  <a:pt x="2476309" y="1314451"/>
                  <a:pt x="2456116" y="1306163"/>
                  <a:pt x="2439447" y="1289496"/>
                </a:cubicBezTo>
                <a:cubicBezTo>
                  <a:pt x="2422684" y="1272827"/>
                  <a:pt x="2414492" y="1252633"/>
                  <a:pt x="2414492" y="1228725"/>
                </a:cubicBezTo>
                <a:lnTo>
                  <a:pt x="2421636" y="85725"/>
                </a:lnTo>
                <a:cubicBezTo>
                  <a:pt x="2421636" y="61913"/>
                  <a:pt x="2429922" y="41720"/>
                  <a:pt x="2446591" y="24955"/>
                </a:cubicBezTo>
                <a:cubicBezTo>
                  <a:pt x="2463260" y="8192"/>
                  <a:pt x="2483453" y="0"/>
                  <a:pt x="2507361" y="0"/>
                </a:cubicBezTo>
                <a:close/>
                <a:moveTo>
                  <a:pt x="921544" y="0"/>
                </a:moveTo>
                <a:lnTo>
                  <a:pt x="1785938" y="0"/>
                </a:lnTo>
                <a:cubicBezTo>
                  <a:pt x="1809750" y="0"/>
                  <a:pt x="1829943" y="8382"/>
                  <a:pt x="1846707" y="24955"/>
                </a:cubicBezTo>
                <a:cubicBezTo>
                  <a:pt x="1863376" y="41720"/>
                  <a:pt x="1871663" y="61913"/>
                  <a:pt x="1871663" y="85725"/>
                </a:cubicBezTo>
                <a:lnTo>
                  <a:pt x="1871663" y="4914900"/>
                </a:lnTo>
                <a:cubicBezTo>
                  <a:pt x="1871663" y="4938808"/>
                  <a:pt x="1863281" y="4959001"/>
                  <a:pt x="1846707" y="4975670"/>
                </a:cubicBezTo>
                <a:cubicBezTo>
                  <a:pt x="1830134" y="4992339"/>
                  <a:pt x="1809750" y="5000625"/>
                  <a:pt x="1785938" y="5000625"/>
                </a:cubicBezTo>
                <a:lnTo>
                  <a:pt x="950119" y="5000625"/>
                </a:lnTo>
                <a:cubicBezTo>
                  <a:pt x="926211" y="5000625"/>
                  <a:pt x="906018" y="4992339"/>
                  <a:pt x="889349" y="4975670"/>
                </a:cubicBezTo>
                <a:cubicBezTo>
                  <a:pt x="872585" y="4959001"/>
                  <a:pt x="864394" y="4938808"/>
                  <a:pt x="864394" y="4914900"/>
                </a:cubicBezTo>
                <a:lnTo>
                  <a:pt x="864394" y="1000125"/>
                </a:lnTo>
                <a:cubicBezTo>
                  <a:pt x="864394" y="990600"/>
                  <a:pt x="859631" y="981170"/>
                  <a:pt x="850106" y="971550"/>
                </a:cubicBezTo>
                <a:cubicBezTo>
                  <a:pt x="840486" y="962025"/>
                  <a:pt x="831056" y="959739"/>
                  <a:pt x="821531" y="964406"/>
                </a:cubicBezTo>
                <a:lnTo>
                  <a:pt x="114300" y="1157288"/>
                </a:lnTo>
                <a:lnTo>
                  <a:pt x="85725" y="1164431"/>
                </a:lnTo>
                <a:cubicBezTo>
                  <a:pt x="42863" y="1164431"/>
                  <a:pt x="21431" y="1138333"/>
                  <a:pt x="21431" y="1085850"/>
                </a:cubicBezTo>
                <a:lnTo>
                  <a:pt x="0" y="471488"/>
                </a:lnTo>
                <a:cubicBezTo>
                  <a:pt x="0" y="423958"/>
                  <a:pt x="21431" y="390525"/>
                  <a:pt x="64294" y="371475"/>
                </a:cubicBezTo>
                <a:lnTo>
                  <a:pt x="814388" y="21431"/>
                </a:lnTo>
                <a:cubicBezTo>
                  <a:pt x="838200" y="7144"/>
                  <a:pt x="873919" y="0"/>
                  <a:pt x="921544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2244DDF1-CFDB-6E40-28F7-5258BCF7C34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arbakzent links">
            <a:extLst>
              <a:ext uri="{FF2B5EF4-FFF2-40B4-BE49-F238E27FC236}">
                <a16:creationId xmlns:a16="http://schemas.microsoft.com/office/drawing/2014/main" id="{78977990-AF04-21CC-713B-DE2A1C407E1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F6D1E27-8E51-FFD6-66D7-70BCAE1F45F4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6BD4219-D590-7325-C5B5-017D13A15B5D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60198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18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506B51-0EB3-121B-6AFD-B8CD9F18A2B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E58F48-C834-D732-FA66-236DD15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55068-5520-E32F-1D81-2460D72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7D9A27F2-6A3A-81FB-B434-29FB61B2900F}"/>
              </a:ext>
            </a:extLst>
          </p:cNvPr>
          <p:cNvSpPr>
            <a:spLocks noGrp="1" noChangeAspect="1"/>
          </p:cNvSpPr>
          <p:nvPr>
            <p:ph type="pic" sz="quarter" idx="15"/>
            <p:custDataLst>
              <p:tags r:id="rId2"/>
            </p:custDataLst>
          </p:nvPr>
        </p:nvSpPr>
        <p:spPr>
          <a:xfrm>
            <a:off x="5746306" y="938247"/>
            <a:ext cx="5725695" cy="5028372"/>
          </a:xfrm>
          <a:custGeom>
            <a:avLst/>
            <a:gdLst>
              <a:gd name="csX0" fmla="*/ 4200429 w 5864923"/>
              <a:gd name="csY0" fmla="*/ 2793206 h 5150644"/>
              <a:gd name="csX1" fmla="*/ 3671792 w 5864923"/>
              <a:gd name="csY1" fmla="*/ 3086100 h 5150644"/>
              <a:gd name="csX2" fmla="*/ 3564636 w 5864923"/>
              <a:gd name="csY2" fmla="*/ 3550444 h 5150644"/>
              <a:gd name="csX3" fmla="*/ 3686079 w 5864923"/>
              <a:gd name="csY3" fmla="*/ 4014788 h 5150644"/>
              <a:gd name="csX4" fmla="*/ 4207573 w 5864923"/>
              <a:gd name="csY4" fmla="*/ 4286250 h 5150644"/>
              <a:gd name="csX5" fmla="*/ 4714780 w 5864923"/>
              <a:gd name="csY5" fmla="*/ 4036219 h 5150644"/>
              <a:gd name="csX6" fmla="*/ 4850511 w 5864923"/>
              <a:gd name="csY6" fmla="*/ 3536156 h 5150644"/>
              <a:gd name="csX7" fmla="*/ 4750498 w 5864923"/>
              <a:gd name="csY7" fmla="*/ 3093244 h 5150644"/>
              <a:gd name="csX8" fmla="*/ 4200429 w 5864923"/>
              <a:gd name="csY8" fmla="*/ 2793206 h 5150644"/>
              <a:gd name="csX9" fmla="*/ 4193286 w 5864923"/>
              <a:gd name="csY9" fmla="*/ 864489 h 5150644"/>
              <a:gd name="csX10" fmla="*/ 3882580 w 5864923"/>
              <a:gd name="csY10" fmla="*/ 946595 h 5150644"/>
              <a:gd name="csX11" fmla="*/ 3671887 w 5864923"/>
              <a:gd name="csY11" fmla="*/ 1178814 h 5150644"/>
              <a:gd name="csX12" fmla="*/ 3600450 w 5864923"/>
              <a:gd name="csY12" fmla="*/ 1478852 h 5150644"/>
              <a:gd name="csX13" fmla="*/ 3600354 w 5864923"/>
              <a:gd name="csY13" fmla="*/ 1478756 h 5150644"/>
              <a:gd name="csX14" fmla="*/ 3693223 w 5864923"/>
              <a:gd name="csY14" fmla="*/ 1850231 h 5150644"/>
              <a:gd name="csX15" fmla="*/ 4200429 w 5864923"/>
              <a:gd name="csY15" fmla="*/ 2107406 h 5150644"/>
              <a:gd name="csX16" fmla="*/ 4721923 w 5864923"/>
              <a:gd name="csY16" fmla="*/ 1850231 h 5150644"/>
              <a:gd name="csX17" fmla="*/ 4814792 w 5864923"/>
              <a:gd name="csY17" fmla="*/ 1471613 h 5150644"/>
              <a:gd name="csX18" fmla="*/ 4743355 w 5864923"/>
              <a:gd name="csY18" fmla="*/ 1171575 h 5150644"/>
              <a:gd name="csX19" fmla="*/ 4529042 w 5864923"/>
              <a:gd name="csY19" fmla="*/ 946595 h 5150644"/>
              <a:gd name="csX20" fmla="*/ 4193286 w 5864923"/>
              <a:gd name="csY20" fmla="*/ 864489 h 5150644"/>
              <a:gd name="csX21" fmla="*/ 921544 w 5864923"/>
              <a:gd name="csY21" fmla="*/ 92868 h 5150644"/>
              <a:gd name="csX22" fmla="*/ 1785938 w 5864923"/>
              <a:gd name="csY22" fmla="*/ 92868 h 5150644"/>
              <a:gd name="csX23" fmla="*/ 1846707 w 5864923"/>
              <a:gd name="csY23" fmla="*/ 117823 h 5150644"/>
              <a:gd name="csX24" fmla="*/ 1871663 w 5864923"/>
              <a:gd name="csY24" fmla="*/ 178593 h 5150644"/>
              <a:gd name="csX25" fmla="*/ 1871663 w 5864923"/>
              <a:gd name="csY25" fmla="*/ 5007768 h 5150644"/>
              <a:gd name="csX26" fmla="*/ 1846707 w 5864923"/>
              <a:gd name="csY26" fmla="*/ 5068538 h 5150644"/>
              <a:gd name="csX27" fmla="*/ 1785938 w 5864923"/>
              <a:gd name="csY27" fmla="*/ 5093493 h 5150644"/>
              <a:gd name="csX28" fmla="*/ 950119 w 5864923"/>
              <a:gd name="csY28" fmla="*/ 5093493 h 5150644"/>
              <a:gd name="csX29" fmla="*/ 889349 w 5864923"/>
              <a:gd name="csY29" fmla="*/ 5068538 h 5150644"/>
              <a:gd name="csX30" fmla="*/ 864394 w 5864923"/>
              <a:gd name="csY30" fmla="*/ 5007768 h 5150644"/>
              <a:gd name="csX31" fmla="*/ 864394 w 5864923"/>
              <a:gd name="csY31" fmla="*/ 1092993 h 5150644"/>
              <a:gd name="csX32" fmla="*/ 850106 w 5864923"/>
              <a:gd name="csY32" fmla="*/ 1064418 h 5150644"/>
              <a:gd name="csX33" fmla="*/ 821531 w 5864923"/>
              <a:gd name="csY33" fmla="*/ 1057274 h 5150644"/>
              <a:gd name="csX34" fmla="*/ 114300 w 5864923"/>
              <a:gd name="csY34" fmla="*/ 1250156 h 5150644"/>
              <a:gd name="csX35" fmla="*/ 85725 w 5864923"/>
              <a:gd name="csY35" fmla="*/ 1257299 h 5150644"/>
              <a:gd name="csX36" fmla="*/ 21431 w 5864923"/>
              <a:gd name="csY36" fmla="*/ 1178718 h 5150644"/>
              <a:gd name="csX37" fmla="*/ 0 w 5864923"/>
              <a:gd name="csY37" fmla="*/ 564356 h 5150644"/>
              <a:gd name="csX38" fmla="*/ 64294 w 5864923"/>
              <a:gd name="csY38" fmla="*/ 464343 h 5150644"/>
              <a:gd name="csX39" fmla="*/ 814388 w 5864923"/>
              <a:gd name="csY39" fmla="*/ 114299 h 5150644"/>
              <a:gd name="csX40" fmla="*/ 921544 w 5864923"/>
              <a:gd name="csY40" fmla="*/ 92868 h 5150644"/>
              <a:gd name="csX41" fmla="*/ 4207573 w 5864923"/>
              <a:gd name="csY41" fmla="*/ 0 h 5150644"/>
              <a:gd name="csX42" fmla="*/ 4979098 w 5864923"/>
              <a:gd name="csY42" fmla="*/ 157163 h 5150644"/>
              <a:gd name="csX43" fmla="*/ 5522023 w 5864923"/>
              <a:gd name="csY43" fmla="*/ 585788 h 5150644"/>
              <a:gd name="csX44" fmla="*/ 5807773 w 5864923"/>
              <a:gd name="csY44" fmla="*/ 1443038 h 5150644"/>
              <a:gd name="csX45" fmla="*/ 5622036 w 5864923"/>
              <a:gd name="csY45" fmla="*/ 2107406 h 5150644"/>
              <a:gd name="csX46" fmla="*/ 5329142 w 5864923"/>
              <a:gd name="csY46" fmla="*/ 2421731 h 5150644"/>
              <a:gd name="csX47" fmla="*/ 5329142 w 5864923"/>
              <a:gd name="csY47" fmla="*/ 2471738 h 5150644"/>
              <a:gd name="csX48" fmla="*/ 5700617 w 5864923"/>
              <a:gd name="csY48" fmla="*/ 2893219 h 5150644"/>
              <a:gd name="csX49" fmla="*/ 5864923 w 5864923"/>
              <a:gd name="csY49" fmla="*/ 3629025 h 5150644"/>
              <a:gd name="csX50" fmla="*/ 5686330 w 5864923"/>
              <a:gd name="csY50" fmla="*/ 4364831 h 5150644"/>
              <a:gd name="csX51" fmla="*/ 5118449 w 5864923"/>
              <a:gd name="csY51" fmla="*/ 4939951 h 5150644"/>
              <a:gd name="csX52" fmla="*/ 4207669 w 5864923"/>
              <a:gd name="csY52" fmla="*/ 5150644 h 5150644"/>
              <a:gd name="csX53" fmla="*/ 3307556 w 5864923"/>
              <a:gd name="csY53" fmla="*/ 4946999 h 5150644"/>
              <a:gd name="csX54" fmla="*/ 2707481 w 5864923"/>
              <a:gd name="csY54" fmla="*/ 4357592 h 5150644"/>
              <a:gd name="csX55" fmla="*/ 2536031 w 5864923"/>
              <a:gd name="csY55" fmla="*/ 3621786 h 5150644"/>
              <a:gd name="csX56" fmla="*/ 2700337 w 5864923"/>
              <a:gd name="csY56" fmla="*/ 2885980 h 5150644"/>
              <a:gd name="csX57" fmla="*/ 3057525 w 5864923"/>
              <a:gd name="csY57" fmla="*/ 2478787 h 5150644"/>
              <a:gd name="csX58" fmla="*/ 3057525 w 5864923"/>
              <a:gd name="csY58" fmla="*/ 2428780 h 5150644"/>
              <a:gd name="csX59" fmla="*/ 2764631 w 5864923"/>
              <a:gd name="csY59" fmla="*/ 2085880 h 5150644"/>
              <a:gd name="csX60" fmla="*/ 2600325 w 5864923"/>
              <a:gd name="csY60" fmla="*/ 1442942 h 5150644"/>
              <a:gd name="csX61" fmla="*/ 2886075 w 5864923"/>
              <a:gd name="csY61" fmla="*/ 585692 h 5150644"/>
              <a:gd name="csX62" fmla="*/ 3439668 w 5864923"/>
              <a:gd name="csY62" fmla="*/ 153448 h 5150644"/>
              <a:gd name="csX63" fmla="*/ 4207573 w 5864923"/>
              <a:gd name="csY63" fmla="*/ 0 h 51506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</a:cxnLst>
            <a:rect l="l" t="t" r="r" b="b"/>
            <a:pathLst>
              <a:path w="5864923" h="5150644">
                <a:moveTo>
                  <a:pt x="4200429" y="2793206"/>
                </a:moveTo>
                <a:cubicBezTo>
                  <a:pt x="3952779" y="2793206"/>
                  <a:pt x="3776472" y="2890838"/>
                  <a:pt x="3671792" y="3086100"/>
                </a:cubicBezTo>
                <a:cubicBezTo>
                  <a:pt x="3600354" y="3205163"/>
                  <a:pt x="3564636" y="3360039"/>
                  <a:pt x="3564636" y="3550444"/>
                </a:cubicBezTo>
                <a:cubicBezTo>
                  <a:pt x="3564636" y="3740849"/>
                  <a:pt x="3605022" y="3890963"/>
                  <a:pt x="3686079" y="4014788"/>
                </a:cubicBezTo>
                <a:cubicBezTo>
                  <a:pt x="3795617" y="4195858"/>
                  <a:pt x="3969353" y="4286250"/>
                  <a:pt x="4207573" y="4286250"/>
                </a:cubicBezTo>
                <a:cubicBezTo>
                  <a:pt x="4445794" y="4286250"/>
                  <a:pt x="4605147" y="4203002"/>
                  <a:pt x="4714780" y="4036219"/>
                </a:cubicBezTo>
                <a:cubicBezTo>
                  <a:pt x="4805172" y="3907631"/>
                  <a:pt x="4850511" y="3740944"/>
                  <a:pt x="4850511" y="3536156"/>
                </a:cubicBezTo>
                <a:cubicBezTo>
                  <a:pt x="4850511" y="3360039"/>
                  <a:pt x="4817173" y="3212306"/>
                  <a:pt x="4750498" y="3093244"/>
                </a:cubicBezTo>
                <a:cubicBezTo>
                  <a:pt x="4645723" y="2893219"/>
                  <a:pt x="4462272" y="2793206"/>
                  <a:pt x="4200429" y="2793206"/>
                </a:cubicBezTo>
                <a:close/>
                <a:moveTo>
                  <a:pt x="4193286" y="864489"/>
                </a:moveTo>
                <a:cubicBezTo>
                  <a:pt x="4078986" y="864489"/>
                  <a:pt x="3975354" y="891921"/>
                  <a:pt x="3882580" y="946595"/>
                </a:cubicBezTo>
                <a:cubicBezTo>
                  <a:pt x="3789712" y="1001363"/>
                  <a:pt x="3719417" y="1078802"/>
                  <a:pt x="3671887" y="1178814"/>
                </a:cubicBezTo>
                <a:cubicBezTo>
                  <a:pt x="3624262" y="1274159"/>
                  <a:pt x="3600450" y="1374172"/>
                  <a:pt x="3600450" y="1478852"/>
                </a:cubicBezTo>
                <a:lnTo>
                  <a:pt x="3600354" y="1478756"/>
                </a:lnTo>
                <a:cubicBezTo>
                  <a:pt x="3600354" y="1616964"/>
                  <a:pt x="3631311" y="1740694"/>
                  <a:pt x="3693223" y="1850231"/>
                </a:cubicBezTo>
                <a:cubicBezTo>
                  <a:pt x="3802761" y="2021681"/>
                  <a:pt x="3971829" y="2107406"/>
                  <a:pt x="4200429" y="2107406"/>
                </a:cubicBezTo>
                <a:cubicBezTo>
                  <a:pt x="4429029" y="2107406"/>
                  <a:pt x="4602861" y="2021681"/>
                  <a:pt x="4721923" y="1850231"/>
                </a:cubicBezTo>
                <a:cubicBezTo>
                  <a:pt x="4783741" y="1745552"/>
                  <a:pt x="4814792" y="1619250"/>
                  <a:pt x="4814792" y="1471613"/>
                </a:cubicBezTo>
                <a:cubicBezTo>
                  <a:pt x="4814792" y="1366933"/>
                  <a:pt x="4790884" y="1266920"/>
                  <a:pt x="4743355" y="1171575"/>
                </a:cubicBezTo>
                <a:cubicBezTo>
                  <a:pt x="4695730" y="1076325"/>
                  <a:pt x="4624292" y="1001363"/>
                  <a:pt x="4529042" y="946595"/>
                </a:cubicBezTo>
                <a:cubicBezTo>
                  <a:pt x="4433697" y="891921"/>
                  <a:pt x="4321873" y="864489"/>
                  <a:pt x="4193286" y="864489"/>
                </a:cubicBezTo>
                <a:close/>
                <a:moveTo>
                  <a:pt x="921544" y="92868"/>
                </a:moveTo>
                <a:lnTo>
                  <a:pt x="1785938" y="92868"/>
                </a:lnTo>
                <a:cubicBezTo>
                  <a:pt x="1809750" y="92868"/>
                  <a:pt x="1829943" y="101250"/>
                  <a:pt x="1846707" y="117823"/>
                </a:cubicBezTo>
                <a:cubicBezTo>
                  <a:pt x="1863376" y="134588"/>
                  <a:pt x="1871663" y="154781"/>
                  <a:pt x="1871663" y="178593"/>
                </a:cubicBezTo>
                <a:lnTo>
                  <a:pt x="1871663" y="5007768"/>
                </a:lnTo>
                <a:cubicBezTo>
                  <a:pt x="1871663" y="5031676"/>
                  <a:pt x="1863281" y="5051869"/>
                  <a:pt x="1846707" y="5068538"/>
                </a:cubicBezTo>
                <a:cubicBezTo>
                  <a:pt x="1830134" y="5085207"/>
                  <a:pt x="1809750" y="5093493"/>
                  <a:pt x="1785938" y="5093493"/>
                </a:cubicBezTo>
                <a:lnTo>
                  <a:pt x="950119" y="5093493"/>
                </a:lnTo>
                <a:cubicBezTo>
                  <a:pt x="926211" y="5093493"/>
                  <a:pt x="906018" y="5085207"/>
                  <a:pt x="889349" y="5068538"/>
                </a:cubicBezTo>
                <a:cubicBezTo>
                  <a:pt x="872585" y="5051869"/>
                  <a:pt x="864394" y="5031676"/>
                  <a:pt x="864394" y="5007768"/>
                </a:cubicBezTo>
                <a:lnTo>
                  <a:pt x="864394" y="1092993"/>
                </a:lnTo>
                <a:cubicBezTo>
                  <a:pt x="864394" y="1083468"/>
                  <a:pt x="859631" y="1074038"/>
                  <a:pt x="850106" y="1064418"/>
                </a:cubicBezTo>
                <a:cubicBezTo>
                  <a:pt x="840486" y="1054893"/>
                  <a:pt x="831056" y="1052607"/>
                  <a:pt x="821531" y="1057274"/>
                </a:cubicBezTo>
                <a:lnTo>
                  <a:pt x="114300" y="1250156"/>
                </a:lnTo>
                <a:lnTo>
                  <a:pt x="85725" y="1257299"/>
                </a:lnTo>
                <a:cubicBezTo>
                  <a:pt x="42863" y="1257299"/>
                  <a:pt x="21431" y="1231201"/>
                  <a:pt x="21431" y="1178718"/>
                </a:cubicBezTo>
                <a:lnTo>
                  <a:pt x="0" y="564356"/>
                </a:lnTo>
                <a:cubicBezTo>
                  <a:pt x="0" y="516826"/>
                  <a:pt x="21431" y="483393"/>
                  <a:pt x="64294" y="464343"/>
                </a:cubicBezTo>
                <a:lnTo>
                  <a:pt x="814388" y="114299"/>
                </a:lnTo>
                <a:cubicBezTo>
                  <a:pt x="838200" y="100012"/>
                  <a:pt x="873919" y="92868"/>
                  <a:pt x="921544" y="92868"/>
                </a:cubicBezTo>
                <a:close/>
                <a:moveTo>
                  <a:pt x="4207573" y="0"/>
                </a:moveTo>
                <a:cubicBezTo>
                  <a:pt x="4488656" y="0"/>
                  <a:pt x="4755166" y="52483"/>
                  <a:pt x="4979098" y="157163"/>
                </a:cubicBezTo>
                <a:cubicBezTo>
                  <a:pt x="5202936" y="261938"/>
                  <a:pt x="5383815" y="404813"/>
                  <a:pt x="5522023" y="585788"/>
                </a:cubicBezTo>
                <a:cubicBezTo>
                  <a:pt x="5712428" y="833438"/>
                  <a:pt x="5807773" y="1119188"/>
                  <a:pt x="5807773" y="1443038"/>
                </a:cubicBezTo>
                <a:cubicBezTo>
                  <a:pt x="5807773" y="1690688"/>
                  <a:pt x="5745861" y="1912144"/>
                  <a:pt x="5622036" y="2107406"/>
                </a:cubicBezTo>
                <a:cubicBezTo>
                  <a:pt x="5540978" y="2231327"/>
                  <a:pt x="5443442" y="2336006"/>
                  <a:pt x="5329142" y="2421731"/>
                </a:cubicBezTo>
                <a:cubicBezTo>
                  <a:pt x="5310092" y="2440781"/>
                  <a:pt x="5310092" y="2457450"/>
                  <a:pt x="5329142" y="2471738"/>
                </a:cubicBezTo>
                <a:cubicBezTo>
                  <a:pt x="5486305" y="2571750"/>
                  <a:pt x="5610130" y="2712244"/>
                  <a:pt x="5700617" y="2893219"/>
                </a:cubicBezTo>
                <a:cubicBezTo>
                  <a:pt x="5810155" y="3112294"/>
                  <a:pt x="5864923" y="3357563"/>
                  <a:pt x="5864923" y="3629025"/>
                </a:cubicBezTo>
                <a:cubicBezTo>
                  <a:pt x="5864923" y="3914775"/>
                  <a:pt x="5805297" y="4160139"/>
                  <a:pt x="5686330" y="4364831"/>
                </a:cubicBezTo>
                <a:cubicBezTo>
                  <a:pt x="5562409" y="4607719"/>
                  <a:pt x="5373147" y="4799457"/>
                  <a:pt x="5118449" y="4939951"/>
                </a:cubicBezTo>
                <a:cubicBezTo>
                  <a:pt x="4863655" y="5080445"/>
                  <a:pt x="4559998" y="5150644"/>
                  <a:pt x="4207669" y="5150644"/>
                </a:cubicBezTo>
                <a:cubicBezTo>
                  <a:pt x="3874294" y="5150644"/>
                  <a:pt x="3574256" y="5082826"/>
                  <a:pt x="3307556" y="4946999"/>
                </a:cubicBezTo>
                <a:cubicBezTo>
                  <a:pt x="3040761" y="4811268"/>
                  <a:pt x="2840736" y="4614767"/>
                  <a:pt x="2707481" y="4357592"/>
                </a:cubicBezTo>
                <a:cubicBezTo>
                  <a:pt x="2593181" y="4133755"/>
                  <a:pt x="2536031" y="3888581"/>
                  <a:pt x="2536031" y="3621786"/>
                </a:cubicBezTo>
                <a:cubicBezTo>
                  <a:pt x="2536031" y="3354991"/>
                  <a:pt x="2590704" y="3114580"/>
                  <a:pt x="2700337" y="2885980"/>
                </a:cubicBezTo>
                <a:cubicBezTo>
                  <a:pt x="2781300" y="2719292"/>
                  <a:pt x="2900362" y="2583561"/>
                  <a:pt x="3057525" y="2478787"/>
                </a:cubicBezTo>
                <a:cubicBezTo>
                  <a:pt x="3076479" y="2464499"/>
                  <a:pt x="3076479" y="2447830"/>
                  <a:pt x="3057525" y="2428780"/>
                </a:cubicBezTo>
                <a:cubicBezTo>
                  <a:pt x="2943225" y="2343055"/>
                  <a:pt x="2845594" y="2228755"/>
                  <a:pt x="2764631" y="2085880"/>
                </a:cubicBezTo>
                <a:cubicBezTo>
                  <a:pt x="2654998" y="1895475"/>
                  <a:pt x="2600325" y="1681163"/>
                  <a:pt x="2600325" y="1442942"/>
                </a:cubicBezTo>
                <a:cubicBezTo>
                  <a:pt x="2600325" y="1104805"/>
                  <a:pt x="2695575" y="819055"/>
                  <a:pt x="2886075" y="585692"/>
                </a:cubicBezTo>
                <a:cubicBezTo>
                  <a:pt x="3024187" y="399955"/>
                  <a:pt x="3208686" y="255937"/>
                  <a:pt x="3439668" y="153448"/>
                </a:cubicBezTo>
                <a:cubicBezTo>
                  <a:pt x="3670554" y="51245"/>
                  <a:pt x="3926491" y="0"/>
                  <a:pt x="4207573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81DAD11-B3D8-68AB-381E-3A36518F2648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18408FA4-DD33-71E1-A4F3-BF16240CBDFF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501362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18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506B51-0EB3-121B-6AFD-B8CD9F18A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sz="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E58F48-C834-D732-FA66-236DD15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sz="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55068-5520-E32F-1D81-2460D72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pPr/>
              <a:t>‹Nr.›</a:t>
            </a:fld>
            <a:endParaRPr lang="de-DE" sz="800" dirty="0"/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7D9A27F2-6A3A-81FB-B434-29FB61B2900F}"/>
              </a:ext>
            </a:extLst>
          </p:cNvPr>
          <p:cNvSpPr>
            <a:spLocks noGrp="1" noChangeAspect="1"/>
          </p:cNvSpPr>
          <p:nvPr>
            <p:ph type="pic" sz="quarter" idx="15"/>
            <p:custDataLst>
              <p:tags r:id="rId1"/>
            </p:custDataLst>
          </p:nvPr>
        </p:nvSpPr>
        <p:spPr>
          <a:xfrm>
            <a:off x="5746306" y="938247"/>
            <a:ext cx="5725695" cy="5028372"/>
          </a:xfrm>
          <a:custGeom>
            <a:avLst/>
            <a:gdLst>
              <a:gd name="csX0" fmla="*/ 4200429 w 5864923"/>
              <a:gd name="csY0" fmla="*/ 2793206 h 5150644"/>
              <a:gd name="csX1" fmla="*/ 3671792 w 5864923"/>
              <a:gd name="csY1" fmla="*/ 3086100 h 5150644"/>
              <a:gd name="csX2" fmla="*/ 3564636 w 5864923"/>
              <a:gd name="csY2" fmla="*/ 3550444 h 5150644"/>
              <a:gd name="csX3" fmla="*/ 3686079 w 5864923"/>
              <a:gd name="csY3" fmla="*/ 4014788 h 5150644"/>
              <a:gd name="csX4" fmla="*/ 4207573 w 5864923"/>
              <a:gd name="csY4" fmla="*/ 4286250 h 5150644"/>
              <a:gd name="csX5" fmla="*/ 4714780 w 5864923"/>
              <a:gd name="csY5" fmla="*/ 4036219 h 5150644"/>
              <a:gd name="csX6" fmla="*/ 4850511 w 5864923"/>
              <a:gd name="csY6" fmla="*/ 3536156 h 5150644"/>
              <a:gd name="csX7" fmla="*/ 4750498 w 5864923"/>
              <a:gd name="csY7" fmla="*/ 3093244 h 5150644"/>
              <a:gd name="csX8" fmla="*/ 4200429 w 5864923"/>
              <a:gd name="csY8" fmla="*/ 2793206 h 5150644"/>
              <a:gd name="csX9" fmla="*/ 4193286 w 5864923"/>
              <a:gd name="csY9" fmla="*/ 864489 h 5150644"/>
              <a:gd name="csX10" fmla="*/ 3882580 w 5864923"/>
              <a:gd name="csY10" fmla="*/ 946595 h 5150644"/>
              <a:gd name="csX11" fmla="*/ 3671887 w 5864923"/>
              <a:gd name="csY11" fmla="*/ 1178814 h 5150644"/>
              <a:gd name="csX12" fmla="*/ 3600450 w 5864923"/>
              <a:gd name="csY12" fmla="*/ 1478852 h 5150644"/>
              <a:gd name="csX13" fmla="*/ 3600354 w 5864923"/>
              <a:gd name="csY13" fmla="*/ 1478756 h 5150644"/>
              <a:gd name="csX14" fmla="*/ 3693223 w 5864923"/>
              <a:gd name="csY14" fmla="*/ 1850231 h 5150644"/>
              <a:gd name="csX15" fmla="*/ 4200429 w 5864923"/>
              <a:gd name="csY15" fmla="*/ 2107406 h 5150644"/>
              <a:gd name="csX16" fmla="*/ 4721923 w 5864923"/>
              <a:gd name="csY16" fmla="*/ 1850231 h 5150644"/>
              <a:gd name="csX17" fmla="*/ 4814792 w 5864923"/>
              <a:gd name="csY17" fmla="*/ 1471613 h 5150644"/>
              <a:gd name="csX18" fmla="*/ 4743355 w 5864923"/>
              <a:gd name="csY18" fmla="*/ 1171575 h 5150644"/>
              <a:gd name="csX19" fmla="*/ 4529042 w 5864923"/>
              <a:gd name="csY19" fmla="*/ 946595 h 5150644"/>
              <a:gd name="csX20" fmla="*/ 4193286 w 5864923"/>
              <a:gd name="csY20" fmla="*/ 864489 h 5150644"/>
              <a:gd name="csX21" fmla="*/ 921544 w 5864923"/>
              <a:gd name="csY21" fmla="*/ 92868 h 5150644"/>
              <a:gd name="csX22" fmla="*/ 1785938 w 5864923"/>
              <a:gd name="csY22" fmla="*/ 92868 h 5150644"/>
              <a:gd name="csX23" fmla="*/ 1846707 w 5864923"/>
              <a:gd name="csY23" fmla="*/ 117823 h 5150644"/>
              <a:gd name="csX24" fmla="*/ 1871663 w 5864923"/>
              <a:gd name="csY24" fmla="*/ 178593 h 5150644"/>
              <a:gd name="csX25" fmla="*/ 1871663 w 5864923"/>
              <a:gd name="csY25" fmla="*/ 5007768 h 5150644"/>
              <a:gd name="csX26" fmla="*/ 1846707 w 5864923"/>
              <a:gd name="csY26" fmla="*/ 5068538 h 5150644"/>
              <a:gd name="csX27" fmla="*/ 1785938 w 5864923"/>
              <a:gd name="csY27" fmla="*/ 5093493 h 5150644"/>
              <a:gd name="csX28" fmla="*/ 950119 w 5864923"/>
              <a:gd name="csY28" fmla="*/ 5093493 h 5150644"/>
              <a:gd name="csX29" fmla="*/ 889349 w 5864923"/>
              <a:gd name="csY29" fmla="*/ 5068538 h 5150644"/>
              <a:gd name="csX30" fmla="*/ 864394 w 5864923"/>
              <a:gd name="csY30" fmla="*/ 5007768 h 5150644"/>
              <a:gd name="csX31" fmla="*/ 864394 w 5864923"/>
              <a:gd name="csY31" fmla="*/ 1092993 h 5150644"/>
              <a:gd name="csX32" fmla="*/ 850106 w 5864923"/>
              <a:gd name="csY32" fmla="*/ 1064418 h 5150644"/>
              <a:gd name="csX33" fmla="*/ 821531 w 5864923"/>
              <a:gd name="csY33" fmla="*/ 1057274 h 5150644"/>
              <a:gd name="csX34" fmla="*/ 114300 w 5864923"/>
              <a:gd name="csY34" fmla="*/ 1250156 h 5150644"/>
              <a:gd name="csX35" fmla="*/ 85725 w 5864923"/>
              <a:gd name="csY35" fmla="*/ 1257299 h 5150644"/>
              <a:gd name="csX36" fmla="*/ 21431 w 5864923"/>
              <a:gd name="csY36" fmla="*/ 1178718 h 5150644"/>
              <a:gd name="csX37" fmla="*/ 0 w 5864923"/>
              <a:gd name="csY37" fmla="*/ 564356 h 5150644"/>
              <a:gd name="csX38" fmla="*/ 64294 w 5864923"/>
              <a:gd name="csY38" fmla="*/ 464343 h 5150644"/>
              <a:gd name="csX39" fmla="*/ 814388 w 5864923"/>
              <a:gd name="csY39" fmla="*/ 114299 h 5150644"/>
              <a:gd name="csX40" fmla="*/ 921544 w 5864923"/>
              <a:gd name="csY40" fmla="*/ 92868 h 5150644"/>
              <a:gd name="csX41" fmla="*/ 4207573 w 5864923"/>
              <a:gd name="csY41" fmla="*/ 0 h 5150644"/>
              <a:gd name="csX42" fmla="*/ 4979098 w 5864923"/>
              <a:gd name="csY42" fmla="*/ 157163 h 5150644"/>
              <a:gd name="csX43" fmla="*/ 5522023 w 5864923"/>
              <a:gd name="csY43" fmla="*/ 585788 h 5150644"/>
              <a:gd name="csX44" fmla="*/ 5807773 w 5864923"/>
              <a:gd name="csY44" fmla="*/ 1443038 h 5150644"/>
              <a:gd name="csX45" fmla="*/ 5622036 w 5864923"/>
              <a:gd name="csY45" fmla="*/ 2107406 h 5150644"/>
              <a:gd name="csX46" fmla="*/ 5329142 w 5864923"/>
              <a:gd name="csY46" fmla="*/ 2421731 h 5150644"/>
              <a:gd name="csX47" fmla="*/ 5329142 w 5864923"/>
              <a:gd name="csY47" fmla="*/ 2471738 h 5150644"/>
              <a:gd name="csX48" fmla="*/ 5700617 w 5864923"/>
              <a:gd name="csY48" fmla="*/ 2893219 h 5150644"/>
              <a:gd name="csX49" fmla="*/ 5864923 w 5864923"/>
              <a:gd name="csY49" fmla="*/ 3629025 h 5150644"/>
              <a:gd name="csX50" fmla="*/ 5686330 w 5864923"/>
              <a:gd name="csY50" fmla="*/ 4364831 h 5150644"/>
              <a:gd name="csX51" fmla="*/ 5118449 w 5864923"/>
              <a:gd name="csY51" fmla="*/ 4939951 h 5150644"/>
              <a:gd name="csX52" fmla="*/ 4207669 w 5864923"/>
              <a:gd name="csY52" fmla="*/ 5150644 h 5150644"/>
              <a:gd name="csX53" fmla="*/ 3307556 w 5864923"/>
              <a:gd name="csY53" fmla="*/ 4946999 h 5150644"/>
              <a:gd name="csX54" fmla="*/ 2707481 w 5864923"/>
              <a:gd name="csY54" fmla="*/ 4357592 h 5150644"/>
              <a:gd name="csX55" fmla="*/ 2536031 w 5864923"/>
              <a:gd name="csY55" fmla="*/ 3621786 h 5150644"/>
              <a:gd name="csX56" fmla="*/ 2700337 w 5864923"/>
              <a:gd name="csY56" fmla="*/ 2885980 h 5150644"/>
              <a:gd name="csX57" fmla="*/ 3057525 w 5864923"/>
              <a:gd name="csY57" fmla="*/ 2478787 h 5150644"/>
              <a:gd name="csX58" fmla="*/ 3057525 w 5864923"/>
              <a:gd name="csY58" fmla="*/ 2428780 h 5150644"/>
              <a:gd name="csX59" fmla="*/ 2764631 w 5864923"/>
              <a:gd name="csY59" fmla="*/ 2085880 h 5150644"/>
              <a:gd name="csX60" fmla="*/ 2600325 w 5864923"/>
              <a:gd name="csY60" fmla="*/ 1442942 h 5150644"/>
              <a:gd name="csX61" fmla="*/ 2886075 w 5864923"/>
              <a:gd name="csY61" fmla="*/ 585692 h 5150644"/>
              <a:gd name="csX62" fmla="*/ 3439668 w 5864923"/>
              <a:gd name="csY62" fmla="*/ 153448 h 5150644"/>
              <a:gd name="csX63" fmla="*/ 4207573 w 5864923"/>
              <a:gd name="csY63" fmla="*/ 0 h 5150644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</a:cxnLst>
            <a:rect l="l" t="t" r="r" b="b"/>
            <a:pathLst>
              <a:path w="5864923" h="5150644">
                <a:moveTo>
                  <a:pt x="4200429" y="2793206"/>
                </a:moveTo>
                <a:cubicBezTo>
                  <a:pt x="3952779" y="2793206"/>
                  <a:pt x="3776472" y="2890838"/>
                  <a:pt x="3671792" y="3086100"/>
                </a:cubicBezTo>
                <a:cubicBezTo>
                  <a:pt x="3600354" y="3205163"/>
                  <a:pt x="3564636" y="3360039"/>
                  <a:pt x="3564636" y="3550444"/>
                </a:cubicBezTo>
                <a:cubicBezTo>
                  <a:pt x="3564636" y="3740849"/>
                  <a:pt x="3605022" y="3890963"/>
                  <a:pt x="3686079" y="4014788"/>
                </a:cubicBezTo>
                <a:cubicBezTo>
                  <a:pt x="3795617" y="4195858"/>
                  <a:pt x="3969353" y="4286250"/>
                  <a:pt x="4207573" y="4286250"/>
                </a:cubicBezTo>
                <a:cubicBezTo>
                  <a:pt x="4445794" y="4286250"/>
                  <a:pt x="4605147" y="4203002"/>
                  <a:pt x="4714780" y="4036219"/>
                </a:cubicBezTo>
                <a:cubicBezTo>
                  <a:pt x="4805172" y="3907631"/>
                  <a:pt x="4850511" y="3740944"/>
                  <a:pt x="4850511" y="3536156"/>
                </a:cubicBezTo>
                <a:cubicBezTo>
                  <a:pt x="4850511" y="3360039"/>
                  <a:pt x="4817173" y="3212306"/>
                  <a:pt x="4750498" y="3093244"/>
                </a:cubicBezTo>
                <a:cubicBezTo>
                  <a:pt x="4645723" y="2893219"/>
                  <a:pt x="4462272" y="2793206"/>
                  <a:pt x="4200429" y="2793206"/>
                </a:cubicBezTo>
                <a:close/>
                <a:moveTo>
                  <a:pt x="4193286" y="864489"/>
                </a:moveTo>
                <a:cubicBezTo>
                  <a:pt x="4078986" y="864489"/>
                  <a:pt x="3975354" y="891921"/>
                  <a:pt x="3882580" y="946595"/>
                </a:cubicBezTo>
                <a:cubicBezTo>
                  <a:pt x="3789712" y="1001363"/>
                  <a:pt x="3719417" y="1078802"/>
                  <a:pt x="3671887" y="1178814"/>
                </a:cubicBezTo>
                <a:cubicBezTo>
                  <a:pt x="3624262" y="1274159"/>
                  <a:pt x="3600450" y="1374172"/>
                  <a:pt x="3600450" y="1478852"/>
                </a:cubicBezTo>
                <a:lnTo>
                  <a:pt x="3600354" y="1478756"/>
                </a:lnTo>
                <a:cubicBezTo>
                  <a:pt x="3600354" y="1616964"/>
                  <a:pt x="3631311" y="1740694"/>
                  <a:pt x="3693223" y="1850231"/>
                </a:cubicBezTo>
                <a:cubicBezTo>
                  <a:pt x="3802761" y="2021681"/>
                  <a:pt x="3971829" y="2107406"/>
                  <a:pt x="4200429" y="2107406"/>
                </a:cubicBezTo>
                <a:cubicBezTo>
                  <a:pt x="4429029" y="2107406"/>
                  <a:pt x="4602861" y="2021681"/>
                  <a:pt x="4721923" y="1850231"/>
                </a:cubicBezTo>
                <a:cubicBezTo>
                  <a:pt x="4783741" y="1745552"/>
                  <a:pt x="4814792" y="1619250"/>
                  <a:pt x="4814792" y="1471613"/>
                </a:cubicBezTo>
                <a:cubicBezTo>
                  <a:pt x="4814792" y="1366933"/>
                  <a:pt x="4790884" y="1266920"/>
                  <a:pt x="4743355" y="1171575"/>
                </a:cubicBezTo>
                <a:cubicBezTo>
                  <a:pt x="4695730" y="1076325"/>
                  <a:pt x="4624292" y="1001363"/>
                  <a:pt x="4529042" y="946595"/>
                </a:cubicBezTo>
                <a:cubicBezTo>
                  <a:pt x="4433697" y="891921"/>
                  <a:pt x="4321873" y="864489"/>
                  <a:pt x="4193286" y="864489"/>
                </a:cubicBezTo>
                <a:close/>
                <a:moveTo>
                  <a:pt x="921544" y="92868"/>
                </a:moveTo>
                <a:lnTo>
                  <a:pt x="1785938" y="92868"/>
                </a:lnTo>
                <a:cubicBezTo>
                  <a:pt x="1809750" y="92868"/>
                  <a:pt x="1829943" y="101250"/>
                  <a:pt x="1846707" y="117823"/>
                </a:cubicBezTo>
                <a:cubicBezTo>
                  <a:pt x="1863376" y="134588"/>
                  <a:pt x="1871663" y="154781"/>
                  <a:pt x="1871663" y="178593"/>
                </a:cubicBezTo>
                <a:lnTo>
                  <a:pt x="1871663" y="5007768"/>
                </a:lnTo>
                <a:cubicBezTo>
                  <a:pt x="1871663" y="5031676"/>
                  <a:pt x="1863281" y="5051869"/>
                  <a:pt x="1846707" y="5068538"/>
                </a:cubicBezTo>
                <a:cubicBezTo>
                  <a:pt x="1830134" y="5085207"/>
                  <a:pt x="1809750" y="5093493"/>
                  <a:pt x="1785938" y="5093493"/>
                </a:cubicBezTo>
                <a:lnTo>
                  <a:pt x="950119" y="5093493"/>
                </a:lnTo>
                <a:cubicBezTo>
                  <a:pt x="926211" y="5093493"/>
                  <a:pt x="906018" y="5085207"/>
                  <a:pt x="889349" y="5068538"/>
                </a:cubicBezTo>
                <a:cubicBezTo>
                  <a:pt x="872585" y="5051869"/>
                  <a:pt x="864394" y="5031676"/>
                  <a:pt x="864394" y="5007768"/>
                </a:cubicBezTo>
                <a:lnTo>
                  <a:pt x="864394" y="1092993"/>
                </a:lnTo>
                <a:cubicBezTo>
                  <a:pt x="864394" y="1083468"/>
                  <a:pt x="859631" y="1074038"/>
                  <a:pt x="850106" y="1064418"/>
                </a:cubicBezTo>
                <a:cubicBezTo>
                  <a:pt x="840486" y="1054893"/>
                  <a:pt x="831056" y="1052607"/>
                  <a:pt x="821531" y="1057274"/>
                </a:cubicBezTo>
                <a:lnTo>
                  <a:pt x="114300" y="1250156"/>
                </a:lnTo>
                <a:lnTo>
                  <a:pt x="85725" y="1257299"/>
                </a:lnTo>
                <a:cubicBezTo>
                  <a:pt x="42863" y="1257299"/>
                  <a:pt x="21431" y="1231201"/>
                  <a:pt x="21431" y="1178718"/>
                </a:cubicBezTo>
                <a:lnTo>
                  <a:pt x="0" y="564356"/>
                </a:lnTo>
                <a:cubicBezTo>
                  <a:pt x="0" y="516826"/>
                  <a:pt x="21431" y="483393"/>
                  <a:pt x="64294" y="464343"/>
                </a:cubicBezTo>
                <a:lnTo>
                  <a:pt x="814388" y="114299"/>
                </a:lnTo>
                <a:cubicBezTo>
                  <a:pt x="838200" y="100012"/>
                  <a:pt x="873919" y="92868"/>
                  <a:pt x="921544" y="92868"/>
                </a:cubicBezTo>
                <a:close/>
                <a:moveTo>
                  <a:pt x="4207573" y="0"/>
                </a:moveTo>
                <a:cubicBezTo>
                  <a:pt x="4488656" y="0"/>
                  <a:pt x="4755166" y="52483"/>
                  <a:pt x="4979098" y="157163"/>
                </a:cubicBezTo>
                <a:cubicBezTo>
                  <a:pt x="5202936" y="261938"/>
                  <a:pt x="5383815" y="404813"/>
                  <a:pt x="5522023" y="585788"/>
                </a:cubicBezTo>
                <a:cubicBezTo>
                  <a:pt x="5712428" y="833438"/>
                  <a:pt x="5807773" y="1119188"/>
                  <a:pt x="5807773" y="1443038"/>
                </a:cubicBezTo>
                <a:cubicBezTo>
                  <a:pt x="5807773" y="1690688"/>
                  <a:pt x="5745861" y="1912144"/>
                  <a:pt x="5622036" y="2107406"/>
                </a:cubicBezTo>
                <a:cubicBezTo>
                  <a:pt x="5540978" y="2231327"/>
                  <a:pt x="5443442" y="2336006"/>
                  <a:pt x="5329142" y="2421731"/>
                </a:cubicBezTo>
                <a:cubicBezTo>
                  <a:pt x="5310092" y="2440781"/>
                  <a:pt x="5310092" y="2457450"/>
                  <a:pt x="5329142" y="2471738"/>
                </a:cubicBezTo>
                <a:cubicBezTo>
                  <a:pt x="5486305" y="2571750"/>
                  <a:pt x="5610130" y="2712244"/>
                  <a:pt x="5700617" y="2893219"/>
                </a:cubicBezTo>
                <a:cubicBezTo>
                  <a:pt x="5810155" y="3112294"/>
                  <a:pt x="5864923" y="3357563"/>
                  <a:pt x="5864923" y="3629025"/>
                </a:cubicBezTo>
                <a:cubicBezTo>
                  <a:pt x="5864923" y="3914775"/>
                  <a:pt x="5805297" y="4160139"/>
                  <a:pt x="5686330" y="4364831"/>
                </a:cubicBezTo>
                <a:cubicBezTo>
                  <a:pt x="5562409" y="4607719"/>
                  <a:pt x="5373147" y="4799457"/>
                  <a:pt x="5118449" y="4939951"/>
                </a:cubicBezTo>
                <a:cubicBezTo>
                  <a:pt x="4863655" y="5080445"/>
                  <a:pt x="4559998" y="5150644"/>
                  <a:pt x="4207669" y="5150644"/>
                </a:cubicBezTo>
                <a:cubicBezTo>
                  <a:pt x="3874294" y="5150644"/>
                  <a:pt x="3574256" y="5082826"/>
                  <a:pt x="3307556" y="4946999"/>
                </a:cubicBezTo>
                <a:cubicBezTo>
                  <a:pt x="3040761" y="4811268"/>
                  <a:pt x="2840736" y="4614767"/>
                  <a:pt x="2707481" y="4357592"/>
                </a:cubicBezTo>
                <a:cubicBezTo>
                  <a:pt x="2593181" y="4133755"/>
                  <a:pt x="2536031" y="3888581"/>
                  <a:pt x="2536031" y="3621786"/>
                </a:cubicBezTo>
                <a:cubicBezTo>
                  <a:pt x="2536031" y="3354991"/>
                  <a:pt x="2590704" y="3114580"/>
                  <a:pt x="2700337" y="2885980"/>
                </a:cubicBezTo>
                <a:cubicBezTo>
                  <a:pt x="2781300" y="2719292"/>
                  <a:pt x="2900362" y="2583561"/>
                  <a:pt x="3057525" y="2478787"/>
                </a:cubicBezTo>
                <a:cubicBezTo>
                  <a:pt x="3076479" y="2464499"/>
                  <a:pt x="3076479" y="2447830"/>
                  <a:pt x="3057525" y="2428780"/>
                </a:cubicBezTo>
                <a:cubicBezTo>
                  <a:pt x="2943225" y="2343055"/>
                  <a:pt x="2845594" y="2228755"/>
                  <a:pt x="2764631" y="2085880"/>
                </a:cubicBezTo>
                <a:cubicBezTo>
                  <a:pt x="2654998" y="1895475"/>
                  <a:pt x="2600325" y="1681163"/>
                  <a:pt x="2600325" y="1442942"/>
                </a:cubicBezTo>
                <a:cubicBezTo>
                  <a:pt x="2600325" y="1104805"/>
                  <a:pt x="2695575" y="819055"/>
                  <a:pt x="2886075" y="585692"/>
                </a:cubicBezTo>
                <a:cubicBezTo>
                  <a:pt x="3024187" y="399955"/>
                  <a:pt x="3208686" y="255937"/>
                  <a:pt x="3439668" y="153448"/>
                </a:cubicBezTo>
                <a:cubicBezTo>
                  <a:pt x="3670554" y="51245"/>
                  <a:pt x="3926491" y="0"/>
                  <a:pt x="4207573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2BD6F8CF-0506-E184-5B68-DE8D5D2C72F0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arbakzent links">
            <a:extLst>
              <a:ext uri="{FF2B5EF4-FFF2-40B4-BE49-F238E27FC236}">
                <a16:creationId xmlns:a16="http://schemas.microsoft.com/office/drawing/2014/main" id="{8B4CEE33-7D3D-C1D1-19E1-23A87022E0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81DAD11-B3D8-68AB-381E-3A36518F2648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4C0D0C9-BCCC-723B-BBC6-0CD9346E67F5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668184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19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506B51-0EB3-121B-6AFD-B8CD9F18A2B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E58F48-C834-D732-FA66-236DD15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55068-5520-E32F-1D81-2460D72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74590FF6-5E7F-F458-452D-AD873E8D30C0}"/>
              </a:ext>
            </a:extLst>
          </p:cNvPr>
          <p:cNvSpPr>
            <a:spLocks noGrp="1" noChangeAspect="1"/>
          </p:cNvSpPr>
          <p:nvPr>
            <p:ph type="pic" sz="quarter" idx="15"/>
            <p:custDataLst>
              <p:tags r:id="rId2"/>
            </p:custDataLst>
          </p:nvPr>
        </p:nvSpPr>
        <p:spPr>
          <a:xfrm>
            <a:off x="5808290" y="938247"/>
            <a:ext cx="5663711" cy="5024343"/>
          </a:xfrm>
          <a:custGeom>
            <a:avLst/>
            <a:gdLst>
              <a:gd name="csX0" fmla="*/ 4114705 w 5757767"/>
              <a:gd name="csY0" fmla="*/ 871538 h 5107781"/>
              <a:gd name="csX1" fmla="*/ 3571780 w 5757767"/>
              <a:gd name="csY1" fmla="*/ 1185863 h 5107781"/>
              <a:gd name="csX2" fmla="*/ 3464623 w 5757767"/>
              <a:gd name="csY2" fmla="*/ 1635919 h 5107781"/>
              <a:gd name="csX3" fmla="*/ 3586067 w 5757767"/>
              <a:gd name="csY3" fmla="*/ 2107406 h 5107781"/>
              <a:gd name="csX4" fmla="*/ 4107561 w 5757767"/>
              <a:gd name="csY4" fmla="*/ 2393157 h 5107781"/>
              <a:gd name="csX5" fmla="*/ 4643342 w 5757767"/>
              <a:gd name="csY5" fmla="*/ 2100263 h 5107781"/>
              <a:gd name="csX6" fmla="*/ 4750499 w 5757767"/>
              <a:gd name="csY6" fmla="*/ 1621631 h 5107781"/>
              <a:gd name="csX7" fmla="*/ 4657630 w 5757767"/>
              <a:gd name="csY7" fmla="*/ 1185863 h 5107781"/>
              <a:gd name="csX8" fmla="*/ 4114705 w 5757767"/>
              <a:gd name="csY8" fmla="*/ 871538 h 5107781"/>
              <a:gd name="csX9" fmla="*/ 921544 w 5757767"/>
              <a:gd name="csY9" fmla="*/ 50006 h 5107781"/>
              <a:gd name="csX10" fmla="*/ 1785938 w 5757767"/>
              <a:gd name="csY10" fmla="*/ 50006 h 5107781"/>
              <a:gd name="csX11" fmla="*/ 1846707 w 5757767"/>
              <a:gd name="csY11" fmla="*/ 74961 h 5107781"/>
              <a:gd name="csX12" fmla="*/ 1871663 w 5757767"/>
              <a:gd name="csY12" fmla="*/ 135731 h 5107781"/>
              <a:gd name="csX13" fmla="*/ 1871663 w 5757767"/>
              <a:gd name="csY13" fmla="*/ 4964906 h 5107781"/>
              <a:gd name="csX14" fmla="*/ 1846707 w 5757767"/>
              <a:gd name="csY14" fmla="*/ 5025676 h 5107781"/>
              <a:gd name="csX15" fmla="*/ 1785938 w 5757767"/>
              <a:gd name="csY15" fmla="*/ 5050631 h 5107781"/>
              <a:gd name="csX16" fmla="*/ 950119 w 5757767"/>
              <a:gd name="csY16" fmla="*/ 5050631 h 5107781"/>
              <a:gd name="csX17" fmla="*/ 889349 w 5757767"/>
              <a:gd name="csY17" fmla="*/ 5025676 h 5107781"/>
              <a:gd name="csX18" fmla="*/ 864394 w 5757767"/>
              <a:gd name="csY18" fmla="*/ 4964906 h 5107781"/>
              <a:gd name="csX19" fmla="*/ 864394 w 5757767"/>
              <a:gd name="csY19" fmla="*/ 1050131 h 5107781"/>
              <a:gd name="csX20" fmla="*/ 850106 w 5757767"/>
              <a:gd name="csY20" fmla="*/ 1021556 h 5107781"/>
              <a:gd name="csX21" fmla="*/ 821531 w 5757767"/>
              <a:gd name="csY21" fmla="*/ 1014412 h 5107781"/>
              <a:gd name="csX22" fmla="*/ 114300 w 5757767"/>
              <a:gd name="csY22" fmla="*/ 1207294 h 5107781"/>
              <a:gd name="csX23" fmla="*/ 85725 w 5757767"/>
              <a:gd name="csY23" fmla="*/ 1214437 h 5107781"/>
              <a:gd name="csX24" fmla="*/ 21431 w 5757767"/>
              <a:gd name="csY24" fmla="*/ 1135856 h 5107781"/>
              <a:gd name="csX25" fmla="*/ 0 w 5757767"/>
              <a:gd name="csY25" fmla="*/ 521494 h 5107781"/>
              <a:gd name="csX26" fmla="*/ 64294 w 5757767"/>
              <a:gd name="csY26" fmla="*/ 421481 h 5107781"/>
              <a:gd name="csX27" fmla="*/ 814388 w 5757767"/>
              <a:gd name="csY27" fmla="*/ 71437 h 5107781"/>
              <a:gd name="csX28" fmla="*/ 921544 w 5757767"/>
              <a:gd name="csY28" fmla="*/ 50006 h 5107781"/>
              <a:gd name="csX29" fmla="*/ 4107561 w 5757767"/>
              <a:gd name="csY29" fmla="*/ 0 h 5107781"/>
              <a:gd name="csX30" fmla="*/ 5054156 w 5757767"/>
              <a:gd name="csY30" fmla="*/ 253556 h 5107781"/>
              <a:gd name="csX31" fmla="*/ 5636324 w 5757767"/>
              <a:gd name="csY31" fmla="*/ 957263 h 5107781"/>
              <a:gd name="csX32" fmla="*/ 5757767 w 5757767"/>
              <a:gd name="csY32" fmla="*/ 1657350 h 5107781"/>
              <a:gd name="csX33" fmla="*/ 5757767 w 5757767"/>
              <a:gd name="csY33" fmla="*/ 3807619 h 5107781"/>
              <a:gd name="csX34" fmla="*/ 5557742 w 5757767"/>
              <a:gd name="csY34" fmla="*/ 4489799 h 5107781"/>
              <a:gd name="csX35" fmla="*/ 4993386 w 5757767"/>
              <a:gd name="csY35" fmla="*/ 4946999 h 5107781"/>
              <a:gd name="csX36" fmla="*/ 4157567 w 5757767"/>
              <a:gd name="csY36" fmla="*/ 5107781 h 5107781"/>
              <a:gd name="csX37" fmla="*/ 3336036 w 5757767"/>
              <a:gd name="csY37" fmla="*/ 4946999 h 5107781"/>
              <a:gd name="csX38" fmla="*/ 2778823 w 5757767"/>
              <a:gd name="csY38" fmla="*/ 4496943 h 5107781"/>
              <a:gd name="csX39" fmla="*/ 2578798 w 5757767"/>
              <a:gd name="csY39" fmla="*/ 3829050 h 5107781"/>
              <a:gd name="csX40" fmla="*/ 2578798 w 5757767"/>
              <a:gd name="csY40" fmla="*/ 3629025 h 5107781"/>
              <a:gd name="csX41" fmla="*/ 2603754 w 5757767"/>
              <a:gd name="csY41" fmla="*/ 3568256 h 5107781"/>
              <a:gd name="csX42" fmla="*/ 2664523 w 5757767"/>
              <a:gd name="csY42" fmla="*/ 3543300 h 5107781"/>
              <a:gd name="csX43" fmla="*/ 3500342 w 5757767"/>
              <a:gd name="csY43" fmla="*/ 3543300 h 5107781"/>
              <a:gd name="csX44" fmla="*/ 3561112 w 5757767"/>
              <a:gd name="csY44" fmla="*/ 3568256 h 5107781"/>
              <a:gd name="csX45" fmla="*/ 3586067 w 5757767"/>
              <a:gd name="csY45" fmla="*/ 3629025 h 5107781"/>
              <a:gd name="csX46" fmla="*/ 3586067 w 5757767"/>
              <a:gd name="csY46" fmla="*/ 3693319 h 5107781"/>
              <a:gd name="csX47" fmla="*/ 3746849 w 5757767"/>
              <a:gd name="csY47" fmla="*/ 4086225 h 5107781"/>
              <a:gd name="csX48" fmla="*/ 4157567 w 5757767"/>
              <a:gd name="csY48" fmla="*/ 4243388 h 5107781"/>
              <a:gd name="csX49" fmla="*/ 4586192 w 5757767"/>
              <a:gd name="csY49" fmla="*/ 4082606 h 5107781"/>
              <a:gd name="csX50" fmla="*/ 4750499 w 5757767"/>
              <a:gd name="csY50" fmla="*/ 3671888 h 5107781"/>
              <a:gd name="csX51" fmla="*/ 4750499 w 5757767"/>
              <a:gd name="csY51" fmla="*/ 3007519 h 5107781"/>
              <a:gd name="csX52" fmla="*/ 4736211 w 5757767"/>
              <a:gd name="csY52" fmla="*/ 2978944 h 5107781"/>
              <a:gd name="csX53" fmla="*/ 4707636 w 5757767"/>
              <a:gd name="csY53" fmla="*/ 2986088 h 5107781"/>
              <a:gd name="csX54" fmla="*/ 3936111 w 5757767"/>
              <a:gd name="csY54" fmla="*/ 3236119 h 5107781"/>
              <a:gd name="csX55" fmla="*/ 3168205 w 5757767"/>
              <a:gd name="csY55" fmla="*/ 3039713 h 5107781"/>
              <a:gd name="csX56" fmla="*/ 2636044 w 5757767"/>
              <a:gd name="csY56" fmla="*/ 2471833 h 5107781"/>
              <a:gd name="csX57" fmla="*/ 2457450 w 5757767"/>
              <a:gd name="csY57" fmla="*/ 1650302 h 5107781"/>
              <a:gd name="csX58" fmla="*/ 2600325 w 5757767"/>
              <a:gd name="csY58" fmla="*/ 907352 h 5107781"/>
              <a:gd name="csX59" fmla="*/ 3175349 w 5757767"/>
              <a:gd name="csY59" fmla="*/ 242983 h 5107781"/>
              <a:gd name="csX60" fmla="*/ 4107561 w 5757767"/>
              <a:gd name="csY60" fmla="*/ 0 h 51077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</a:cxnLst>
            <a:rect l="l" t="t" r="r" b="b"/>
            <a:pathLst>
              <a:path w="5757767" h="5107781">
                <a:moveTo>
                  <a:pt x="4114705" y="871538"/>
                </a:moveTo>
                <a:cubicBezTo>
                  <a:pt x="3857530" y="871538"/>
                  <a:pt x="3686080" y="976313"/>
                  <a:pt x="3571780" y="1185863"/>
                </a:cubicBezTo>
                <a:cubicBezTo>
                  <a:pt x="3500342" y="1319213"/>
                  <a:pt x="3464623" y="1469231"/>
                  <a:pt x="3464623" y="1635919"/>
                </a:cubicBezTo>
                <a:cubicBezTo>
                  <a:pt x="3464623" y="1816989"/>
                  <a:pt x="3505010" y="1974152"/>
                  <a:pt x="3586067" y="2107406"/>
                </a:cubicBezTo>
                <a:cubicBezTo>
                  <a:pt x="3705035" y="2297906"/>
                  <a:pt x="3878961" y="2393157"/>
                  <a:pt x="4107561" y="2393157"/>
                </a:cubicBezTo>
                <a:cubicBezTo>
                  <a:pt x="4355116" y="2393157"/>
                  <a:pt x="4533710" y="2295620"/>
                  <a:pt x="4643342" y="2100263"/>
                </a:cubicBezTo>
                <a:cubicBezTo>
                  <a:pt x="4714780" y="1976438"/>
                  <a:pt x="4750499" y="1816989"/>
                  <a:pt x="4750499" y="1621631"/>
                </a:cubicBezTo>
                <a:cubicBezTo>
                  <a:pt x="4750499" y="1464469"/>
                  <a:pt x="4719447" y="1319213"/>
                  <a:pt x="4657630" y="1185863"/>
                </a:cubicBezTo>
                <a:cubicBezTo>
                  <a:pt x="4552855" y="976313"/>
                  <a:pt x="4371880" y="871538"/>
                  <a:pt x="4114705" y="871538"/>
                </a:cubicBezTo>
                <a:close/>
                <a:moveTo>
                  <a:pt x="921544" y="50006"/>
                </a:moveTo>
                <a:lnTo>
                  <a:pt x="1785938" y="50006"/>
                </a:lnTo>
                <a:cubicBezTo>
                  <a:pt x="1809750" y="50006"/>
                  <a:pt x="1829943" y="58388"/>
                  <a:pt x="1846707" y="74961"/>
                </a:cubicBezTo>
                <a:cubicBezTo>
                  <a:pt x="1863376" y="91726"/>
                  <a:pt x="1871663" y="111919"/>
                  <a:pt x="1871663" y="135731"/>
                </a:cubicBezTo>
                <a:lnTo>
                  <a:pt x="1871663" y="4964906"/>
                </a:lnTo>
                <a:cubicBezTo>
                  <a:pt x="1871663" y="4988814"/>
                  <a:pt x="1863281" y="5009007"/>
                  <a:pt x="1846707" y="5025676"/>
                </a:cubicBezTo>
                <a:cubicBezTo>
                  <a:pt x="1830134" y="5042345"/>
                  <a:pt x="1809750" y="5050631"/>
                  <a:pt x="1785938" y="5050631"/>
                </a:cubicBezTo>
                <a:lnTo>
                  <a:pt x="950119" y="5050631"/>
                </a:lnTo>
                <a:cubicBezTo>
                  <a:pt x="926211" y="5050631"/>
                  <a:pt x="906018" y="5042345"/>
                  <a:pt x="889349" y="5025676"/>
                </a:cubicBezTo>
                <a:cubicBezTo>
                  <a:pt x="872585" y="5009007"/>
                  <a:pt x="864394" y="4988814"/>
                  <a:pt x="864394" y="4964906"/>
                </a:cubicBezTo>
                <a:lnTo>
                  <a:pt x="864394" y="1050131"/>
                </a:lnTo>
                <a:cubicBezTo>
                  <a:pt x="864394" y="1040606"/>
                  <a:pt x="859631" y="1031176"/>
                  <a:pt x="850106" y="1021556"/>
                </a:cubicBezTo>
                <a:cubicBezTo>
                  <a:pt x="840486" y="1012031"/>
                  <a:pt x="831056" y="1009745"/>
                  <a:pt x="821531" y="1014412"/>
                </a:cubicBezTo>
                <a:lnTo>
                  <a:pt x="114300" y="1207294"/>
                </a:lnTo>
                <a:lnTo>
                  <a:pt x="85725" y="1214437"/>
                </a:lnTo>
                <a:cubicBezTo>
                  <a:pt x="42863" y="1214437"/>
                  <a:pt x="21431" y="1188339"/>
                  <a:pt x="21431" y="1135856"/>
                </a:cubicBezTo>
                <a:lnTo>
                  <a:pt x="0" y="521494"/>
                </a:lnTo>
                <a:cubicBezTo>
                  <a:pt x="0" y="473964"/>
                  <a:pt x="21431" y="440531"/>
                  <a:pt x="64294" y="421481"/>
                </a:cubicBezTo>
                <a:lnTo>
                  <a:pt x="814388" y="71437"/>
                </a:lnTo>
                <a:cubicBezTo>
                  <a:pt x="838200" y="57150"/>
                  <a:pt x="873919" y="50006"/>
                  <a:pt x="921544" y="50006"/>
                </a:cubicBezTo>
                <a:close/>
                <a:moveTo>
                  <a:pt x="4107561" y="0"/>
                </a:moveTo>
                <a:cubicBezTo>
                  <a:pt x="4464748" y="0"/>
                  <a:pt x="4784979" y="84582"/>
                  <a:pt x="5054156" y="253556"/>
                </a:cubicBezTo>
                <a:cubicBezTo>
                  <a:pt x="5323141" y="422624"/>
                  <a:pt x="5517261" y="657225"/>
                  <a:pt x="5636324" y="957263"/>
                </a:cubicBezTo>
                <a:cubicBezTo>
                  <a:pt x="5717286" y="1152620"/>
                  <a:pt x="5757767" y="1385888"/>
                  <a:pt x="5757767" y="1657350"/>
                </a:cubicBezTo>
                <a:lnTo>
                  <a:pt x="5757767" y="3807619"/>
                </a:lnTo>
                <a:cubicBezTo>
                  <a:pt x="5757767" y="4064794"/>
                  <a:pt x="5690997" y="4292251"/>
                  <a:pt x="5557742" y="4489799"/>
                </a:cubicBezTo>
                <a:cubicBezTo>
                  <a:pt x="5424392" y="4687443"/>
                  <a:pt x="5236274" y="4839843"/>
                  <a:pt x="4993386" y="4946999"/>
                </a:cubicBezTo>
                <a:cubicBezTo>
                  <a:pt x="4750499" y="5054156"/>
                  <a:pt x="4471892" y="5107781"/>
                  <a:pt x="4157567" y="5107781"/>
                </a:cubicBezTo>
                <a:cubicBezTo>
                  <a:pt x="3843242" y="5107781"/>
                  <a:pt x="3574161" y="5054251"/>
                  <a:pt x="3336036" y="4946999"/>
                </a:cubicBezTo>
                <a:cubicBezTo>
                  <a:pt x="3097816" y="4839843"/>
                  <a:pt x="2912078" y="4689824"/>
                  <a:pt x="2778823" y="4496943"/>
                </a:cubicBezTo>
                <a:cubicBezTo>
                  <a:pt x="2645473" y="4304062"/>
                  <a:pt x="2578798" y="4081463"/>
                  <a:pt x="2578798" y="3829050"/>
                </a:cubicBezTo>
                <a:lnTo>
                  <a:pt x="2578798" y="3629025"/>
                </a:lnTo>
                <a:cubicBezTo>
                  <a:pt x="2578798" y="3605213"/>
                  <a:pt x="2587085" y="3585020"/>
                  <a:pt x="2603754" y="3568256"/>
                </a:cubicBezTo>
                <a:cubicBezTo>
                  <a:pt x="2620423" y="3551491"/>
                  <a:pt x="2640616" y="3543300"/>
                  <a:pt x="2664523" y="3543300"/>
                </a:cubicBezTo>
                <a:lnTo>
                  <a:pt x="3500342" y="3543300"/>
                </a:lnTo>
                <a:cubicBezTo>
                  <a:pt x="3524155" y="3543300"/>
                  <a:pt x="3544348" y="3551682"/>
                  <a:pt x="3561112" y="3568256"/>
                </a:cubicBezTo>
                <a:cubicBezTo>
                  <a:pt x="3577781" y="3585020"/>
                  <a:pt x="3586067" y="3605213"/>
                  <a:pt x="3586067" y="3629025"/>
                </a:cubicBezTo>
                <a:lnTo>
                  <a:pt x="3586067" y="3693319"/>
                </a:lnTo>
                <a:cubicBezTo>
                  <a:pt x="3586067" y="3850481"/>
                  <a:pt x="3639598" y="3981545"/>
                  <a:pt x="3746849" y="4086225"/>
                </a:cubicBezTo>
                <a:cubicBezTo>
                  <a:pt x="3854006" y="4191000"/>
                  <a:pt x="3990880" y="4243388"/>
                  <a:pt x="4157567" y="4243388"/>
                </a:cubicBezTo>
                <a:cubicBezTo>
                  <a:pt x="4333685" y="4243388"/>
                  <a:pt x="4476560" y="4189857"/>
                  <a:pt x="4586192" y="4082606"/>
                </a:cubicBezTo>
                <a:cubicBezTo>
                  <a:pt x="4695730" y="3975449"/>
                  <a:pt x="4750499" y="3838575"/>
                  <a:pt x="4750499" y="3671888"/>
                </a:cubicBezTo>
                <a:lnTo>
                  <a:pt x="4750499" y="3007519"/>
                </a:lnTo>
                <a:cubicBezTo>
                  <a:pt x="4750499" y="2993231"/>
                  <a:pt x="4745736" y="2983706"/>
                  <a:pt x="4736211" y="2978944"/>
                </a:cubicBezTo>
                <a:cubicBezTo>
                  <a:pt x="4726591" y="2974277"/>
                  <a:pt x="4717161" y="2976563"/>
                  <a:pt x="4707636" y="2986088"/>
                </a:cubicBezTo>
                <a:cubicBezTo>
                  <a:pt x="4512278" y="3152870"/>
                  <a:pt x="4255103" y="3236119"/>
                  <a:pt x="3936111" y="3236119"/>
                </a:cubicBezTo>
                <a:cubicBezTo>
                  <a:pt x="3650361" y="3236119"/>
                  <a:pt x="3394329" y="3170682"/>
                  <a:pt x="3168205" y="3039713"/>
                </a:cubicBezTo>
                <a:cubicBezTo>
                  <a:pt x="2941987" y="2908745"/>
                  <a:pt x="2764631" y="2719483"/>
                  <a:pt x="2636044" y="2471833"/>
                </a:cubicBezTo>
                <a:cubicBezTo>
                  <a:pt x="2516981" y="2247996"/>
                  <a:pt x="2457450" y="1974247"/>
                  <a:pt x="2457450" y="1650302"/>
                </a:cubicBezTo>
                <a:cubicBezTo>
                  <a:pt x="2457450" y="1369314"/>
                  <a:pt x="2504980" y="1121664"/>
                  <a:pt x="2600325" y="907352"/>
                </a:cubicBezTo>
                <a:cubicBezTo>
                  <a:pt x="2719292" y="626364"/>
                  <a:pt x="2911030" y="404908"/>
                  <a:pt x="3175349" y="242983"/>
                </a:cubicBezTo>
                <a:cubicBezTo>
                  <a:pt x="3439668" y="81058"/>
                  <a:pt x="3750373" y="0"/>
                  <a:pt x="410756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CAD0EF0-BC74-D84C-B08C-88F7EB4FFBB2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A96FBF6A-AC33-E7C1-B254-C0F2E842A7A2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85678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19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506B51-0EB3-121B-6AFD-B8CD9F18A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sz="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E58F48-C834-D732-FA66-236DD15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sz="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55068-5520-E32F-1D81-2460D72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pPr/>
              <a:t>‹Nr.›</a:t>
            </a:fld>
            <a:endParaRPr lang="de-DE" sz="800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74590FF6-5E7F-F458-452D-AD873E8D30C0}"/>
              </a:ext>
            </a:extLst>
          </p:cNvPr>
          <p:cNvSpPr>
            <a:spLocks noGrp="1" noChangeAspect="1"/>
          </p:cNvSpPr>
          <p:nvPr>
            <p:ph type="pic" sz="quarter" idx="15"/>
            <p:custDataLst>
              <p:tags r:id="rId1"/>
            </p:custDataLst>
          </p:nvPr>
        </p:nvSpPr>
        <p:spPr>
          <a:xfrm>
            <a:off x="5808290" y="938247"/>
            <a:ext cx="5663711" cy="5024343"/>
          </a:xfrm>
          <a:custGeom>
            <a:avLst/>
            <a:gdLst>
              <a:gd name="csX0" fmla="*/ 4114705 w 5757767"/>
              <a:gd name="csY0" fmla="*/ 871538 h 5107781"/>
              <a:gd name="csX1" fmla="*/ 3571780 w 5757767"/>
              <a:gd name="csY1" fmla="*/ 1185863 h 5107781"/>
              <a:gd name="csX2" fmla="*/ 3464623 w 5757767"/>
              <a:gd name="csY2" fmla="*/ 1635919 h 5107781"/>
              <a:gd name="csX3" fmla="*/ 3586067 w 5757767"/>
              <a:gd name="csY3" fmla="*/ 2107406 h 5107781"/>
              <a:gd name="csX4" fmla="*/ 4107561 w 5757767"/>
              <a:gd name="csY4" fmla="*/ 2393157 h 5107781"/>
              <a:gd name="csX5" fmla="*/ 4643342 w 5757767"/>
              <a:gd name="csY5" fmla="*/ 2100263 h 5107781"/>
              <a:gd name="csX6" fmla="*/ 4750499 w 5757767"/>
              <a:gd name="csY6" fmla="*/ 1621631 h 5107781"/>
              <a:gd name="csX7" fmla="*/ 4657630 w 5757767"/>
              <a:gd name="csY7" fmla="*/ 1185863 h 5107781"/>
              <a:gd name="csX8" fmla="*/ 4114705 w 5757767"/>
              <a:gd name="csY8" fmla="*/ 871538 h 5107781"/>
              <a:gd name="csX9" fmla="*/ 921544 w 5757767"/>
              <a:gd name="csY9" fmla="*/ 50006 h 5107781"/>
              <a:gd name="csX10" fmla="*/ 1785938 w 5757767"/>
              <a:gd name="csY10" fmla="*/ 50006 h 5107781"/>
              <a:gd name="csX11" fmla="*/ 1846707 w 5757767"/>
              <a:gd name="csY11" fmla="*/ 74961 h 5107781"/>
              <a:gd name="csX12" fmla="*/ 1871663 w 5757767"/>
              <a:gd name="csY12" fmla="*/ 135731 h 5107781"/>
              <a:gd name="csX13" fmla="*/ 1871663 w 5757767"/>
              <a:gd name="csY13" fmla="*/ 4964906 h 5107781"/>
              <a:gd name="csX14" fmla="*/ 1846707 w 5757767"/>
              <a:gd name="csY14" fmla="*/ 5025676 h 5107781"/>
              <a:gd name="csX15" fmla="*/ 1785938 w 5757767"/>
              <a:gd name="csY15" fmla="*/ 5050631 h 5107781"/>
              <a:gd name="csX16" fmla="*/ 950119 w 5757767"/>
              <a:gd name="csY16" fmla="*/ 5050631 h 5107781"/>
              <a:gd name="csX17" fmla="*/ 889349 w 5757767"/>
              <a:gd name="csY17" fmla="*/ 5025676 h 5107781"/>
              <a:gd name="csX18" fmla="*/ 864394 w 5757767"/>
              <a:gd name="csY18" fmla="*/ 4964906 h 5107781"/>
              <a:gd name="csX19" fmla="*/ 864394 w 5757767"/>
              <a:gd name="csY19" fmla="*/ 1050131 h 5107781"/>
              <a:gd name="csX20" fmla="*/ 850106 w 5757767"/>
              <a:gd name="csY20" fmla="*/ 1021556 h 5107781"/>
              <a:gd name="csX21" fmla="*/ 821531 w 5757767"/>
              <a:gd name="csY21" fmla="*/ 1014412 h 5107781"/>
              <a:gd name="csX22" fmla="*/ 114300 w 5757767"/>
              <a:gd name="csY22" fmla="*/ 1207294 h 5107781"/>
              <a:gd name="csX23" fmla="*/ 85725 w 5757767"/>
              <a:gd name="csY23" fmla="*/ 1214437 h 5107781"/>
              <a:gd name="csX24" fmla="*/ 21431 w 5757767"/>
              <a:gd name="csY24" fmla="*/ 1135856 h 5107781"/>
              <a:gd name="csX25" fmla="*/ 0 w 5757767"/>
              <a:gd name="csY25" fmla="*/ 521494 h 5107781"/>
              <a:gd name="csX26" fmla="*/ 64294 w 5757767"/>
              <a:gd name="csY26" fmla="*/ 421481 h 5107781"/>
              <a:gd name="csX27" fmla="*/ 814388 w 5757767"/>
              <a:gd name="csY27" fmla="*/ 71437 h 5107781"/>
              <a:gd name="csX28" fmla="*/ 921544 w 5757767"/>
              <a:gd name="csY28" fmla="*/ 50006 h 5107781"/>
              <a:gd name="csX29" fmla="*/ 4107561 w 5757767"/>
              <a:gd name="csY29" fmla="*/ 0 h 5107781"/>
              <a:gd name="csX30" fmla="*/ 5054156 w 5757767"/>
              <a:gd name="csY30" fmla="*/ 253556 h 5107781"/>
              <a:gd name="csX31" fmla="*/ 5636324 w 5757767"/>
              <a:gd name="csY31" fmla="*/ 957263 h 5107781"/>
              <a:gd name="csX32" fmla="*/ 5757767 w 5757767"/>
              <a:gd name="csY32" fmla="*/ 1657350 h 5107781"/>
              <a:gd name="csX33" fmla="*/ 5757767 w 5757767"/>
              <a:gd name="csY33" fmla="*/ 3807619 h 5107781"/>
              <a:gd name="csX34" fmla="*/ 5557742 w 5757767"/>
              <a:gd name="csY34" fmla="*/ 4489799 h 5107781"/>
              <a:gd name="csX35" fmla="*/ 4993386 w 5757767"/>
              <a:gd name="csY35" fmla="*/ 4946999 h 5107781"/>
              <a:gd name="csX36" fmla="*/ 4157567 w 5757767"/>
              <a:gd name="csY36" fmla="*/ 5107781 h 5107781"/>
              <a:gd name="csX37" fmla="*/ 3336036 w 5757767"/>
              <a:gd name="csY37" fmla="*/ 4946999 h 5107781"/>
              <a:gd name="csX38" fmla="*/ 2778823 w 5757767"/>
              <a:gd name="csY38" fmla="*/ 4496943 h 5107781"/>
              <a:gd name="csX39" fmla="*/ 2578798 w 5757767"/>
              <a:gd name="csY39" fmla="*/ 3829050 h 5107781"/>
              <a:gd name="csX40" fmla="*/ 2578798 w 5757767"/>
              <a:gd name="csY40" fmla="*/ 3629025 h 5107781"/>
              <a:gd name="csX41" fmla="*/ 2603754 w 5757767"/>
              <a:gd name="csY41" fmla="*/ 3568256 h 5107781"/>
              <a:gd name="csX42" fmla="*/ 2664523 w 5757767"/>
              <a:gd name="csY42" fmla="*/ 3543300 h 5107781"/>
              <a:gd name="csX43" fmla="*/ 3500342 w 5757767"/>
              <a:gd name="csY43" fmla="*/ 3543300 h 5107781"/>
              <a:gd name="csX44" fmla="*/ 3561112 w 5757767"/>
              <a:gd name="csY44" fmla="*/ 3568256 h 5107781"/>
              <a:gd name="csX45" fmla="*/ 3586067 w 5757767"/>
              <a:gd name="csY45" fmla="*/ 3629025 h 5107781"/>
              <a:gd name="csX46" fmla="*/ 3586067 w 5757767"/>
              <a:gd name="csY46" fmla="*/ 3693319 h 5107781"/>
              <a:gd name="csX47" fmla="*/ 3746849 w 5757767"/>
              <a:gd name="csY47" fmla="*/ 4086225 h 5107781"/>
              <a:gd name="csX48" fmla="*/ 4157567 w 5757767"/>
              <a:gd name="csY48" fmla="*/ 4243388 h 5107781"/>
              <a:gd name="csX49" fmla="*/ 4586192 w 5757767"/>
              <a:gd name="csY49" fmla="*/ 4082606 h 5107781"/>
              <a:gd name="csX50" fmla="*/ 4750499 w 5757767"/>
              <a:gd name="csY50" fmla="*/ 3671888 h 5107781"/>
              <a:gd name="csX51" fmla="*/ 4750499 w 5757767"/>
              <a:gd name="csY51" fmla="*/ 3007519 h 5107781"/>
              <a:gd name="csX52" fmla="*/ 4736211 w 5757767"/>
              <a:gd name="csY52" fmla="*/ 2978944 h 5107781"/>
              <a:gd name="csX53" fmla="*/ 4707636 w 5757767"/>
              <a:gd name="csY53" fmla="*/ 2986088 h 5107781"/>
              <a:gd name="csX54" fmla="*/ 3936111 w 5757767"/>
              <a:gd name="csY54" fmla="*/ 3236119 h 5107781"/>
              <a:gd name="csX55" fmla="*/ 3168205 w 5757767"/>
              <a:gd name="csY55" fmla="*/ 3039713 h 5107781"/>
              <a:gd name="csX56" fmla="*/ 2636044 w 5757767"/>
              <a:gd name="csY56" fmla="*/ 2471833 h 5107781"/>
              <a:gd name="csX57" fmla="*/ 2457450 w 5757767"/>
              <a:gd name="csY57" fmla="*/ 1650302 h 5107781"/>
              <a:gd name="csX58" fmla="*/ 2600325 w 5757767"/>
              <a:gd name="csY58" fmla="*/ 907352 h 5107781"/>
              <a:gd name="csX59" fmla="*/ 3175349 w 5757767"/>
              <a:gd name="csY59" fmla="*/ 242983 h 5107781"/>
              <a:gd name="csX60" fmla="*/ 4107561 w 5757767"/>
              <a:gd name="csY60" fmla="*/ 0 h 51077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</a:cxnLst>
            <a:rect l="l" t="t" r="r" b="b"/>
            <a:pathLst>
              <a:path w="5757767" h="5107781">
                <a:moveTo>
                  <a:pt x="4114705" y="871538"/>
                </a:moveTo>
                <a:cubicBezTo>
                  <a:pt x="3857530" y="871538"/>
                  <a:pt x="3686080" y="976313"/>
                  <a:pt x="3571780" y="1185863"/>
                </a:cubicBezTo>
                <a:cubicBezTo>
                  <a:pt x="3500342" y="1319213"/>
                  <a:pt x="3464623" y="1469231"/>
                  <a:pt x="3464623" y="1635919"/>
                </a:cubicBezTo>
                <a:cubicBezTo>
                  <a:pt x="3464623" y="1816989"/>
                  <a:pt x="3505010" y="1974152"/>
                  <a:pt x="3586067" y="2107406"/>
                </a:cubicBezTo>
                <a:cubicBezTo>
                  <a:pt x="3705035" y="2297906"/>
                  <a:pt x="3878961" y="2393157"/>
                  <a:pt x="4107561" y="2393157"/>
                </a:cubicBezTo>
                <a:cubicBezTo>
                  <a:pt x="4355116" y="2393157"/>
                  <a:pt x="4533710" y="2295620"/>
                  <a:pt x="4643342" y="2100263"/>
                </a:cubicBezTo>
                <a:cubicBezTo>
                  <a:pt x="4714780" y="1976438"/>
                  <a:pt x="4750499" y="1816989"/>
                  <a:pt x="4750499" y="1621631"/>
                </a:cubicBezTo>
                <a:cubicBezTo>
                  <a:pt x="4750499" y="1464469"/>
                  <a:pt x="4719447" y="1319213"/>
                  <a:pt x="4657630" y="1185863"/>
                </a:cubicBezTo>
                <a:cubicBezTo>
                  <a:pt x="4552855" y="976313"/>
                  <a:pt x="4371880" y="871538"/>
                  <a:pt x="4114705" y="871538"/>
                </a:cubicBezTo>
                <a:close/>
                <a:moveTo>
                  <a:pt x="921544" y="50006"/>
                </a:moveTo>
                <a:lnTo>
                  <a:pt x="1785938" y="50006"/>
                </a:lnTo>
                <a:cubicBezTo>
                  <a:pt x="1809750" y="50006"/>
                  <a:pt x="1829943" y="58388"/>
                  <a:pt x="1846707" y="74961"/>
                </a:cubicBezTo>
                <a:cubicBezTo>
                  <a:pt x="1863376" y="91726"/>
                  <a:pt x="1871663" y="111919"/>
                  <a:pt x="1871663" y="135731"/>
                </a:cubicBezTo>
                <a:lnTo>
                  <a:pt x="1871663" y="4964906"/>
                </a:lnTo>
                <a:cubicBezTo>
                  <a:pt x="1871663" y="4988814"/>
                  <a:pt x="1863281" y="5009007"/>
                  <a:pt x="1846707" y="5025676"/>
                </a:cubicBezTo>
                <a:cubicBezTo>
                  <a:pt x="1830134" y="5042345"/>
                  <a:pt x="1809750" y="5050631"/>
                  <a:pt x="1785938" y="5050631"/>
                </a:cubicBezTo>
                <a:lnTo>
                  <a:pt x="950119" y="5050631"/>
                </a:lnTo>
                <a:cubicBezTo>
                  <a:pt x="926211" y="5050631"/>
                  <a:pt x="906018" y="5042345"/>
                  <a:pt x="889349" y="5025676"/>
                </a:cubicBezTo>
                <a:cubicBezTo>
                  <a:pt x="872585" y="5009007"/>
                  <a:pt x="864394" y="4988814"/>
                  <a:pt x="864394" y="4964906"/>
                </a:cubicBezTo>
                <a:lnTo>
                  <a:pt x="864394" y="1050131"/>
                </a:lnTo>
                <a:cubicBezTo>
                  <a:pt x="864394" y="1040606"/>
                  <a:pt x="859631" y="1031176"/>
                  <a:pt x="850106" y="1021556"/>
                </a:cubicBezTo>
                <a:cubicBezTo>
                  <a:pt x="840486" y="1012031"/>
                  <a:pt x="831056" y="1009745"/>
                  <a:pt x="821531" y="1014412"/>
                </a:cubicBezTo>
                <a:lnTo>
                  <a:pt x="114300" y="1207294"/>
                </a:lnTo>
                <a:lnTo>
                  <a:pt x="85725" y="1214437"/>
                </a:lnTo>
                <a:cubicBezTo>
                  <a:pt x="42863" y="1214437"/>
                  <a:pt x="21431" y="1188339"/>
                  <a:pt x="21431" y="1135856"/>
                </a:cubicBezTo>
                <a:lnTo>
                  <a:pt x="0" y="521494"/>
                </a:lnTo>
                <a:cubicBezTo>
                  <a:pt x="0" y="473964"/>
                  <a:pt x="21431" y="440531"/>
                  <a:pt x="64294" y="421481"/>
                </a:cubicBezTo>
                <a:lnTo>
                  <a:pt x="814388" y="71437"/>
                </a:lnTo>
                <a:cubicBezTo>
                  <a:pt x="838200" y="57150"/>
                  <a:pt x="873919" y="50006"/>
                  <a:pt x="921544" y="50006"/>
                </a:cubicBezTo>
                <a:close/>
                <a:moveTo>
                  <a:pt x="4107561" y="0"/>
                </a:moveTo>
                <a:cubicBezTo>
                  <a:pt x="4464748" y="0"/>
                  <a:pt x="4784979" y="84582"/>
                  <a:pt x="5054156" y="253556"/>
                </a:cubicBezTo>
                <a:cubicBezTo>
                  <a:pt x="5323141" y="422624"/>
                  <a:pt x="5517261" y="657225"/>
                  <a:pt x="5636324" y="957263"/>
                </a:cubicBezTo>
                <a:cubicBezTo>
                  <a:pt x="5717286" y="1152620"/>
                  <a:pt x="5757767" y="1385888"/>
                  <a:pt x="5757767" y="1657350"/>
                </a:cubicBezTo>
                <a:lnTo>
                  <a:pt x="5757767" y="3807619"/>
                </a:lnTo>
                <a:cubicBezTo>
                  <a:pt x="5757767" y="4064794"/>
                  <a:pt x="5690997" y="4292251"/>
                  <a:pt x="5557742" y="4489799"/>
                </a:cubicBezTo>
                <a:cubicBezTo>
                  <a:pt x="5424392" y="4687443"/>
                  <a:pt x="5236274" y="4839843"/>
                  <a:pt x="4993386" y="4946999"/>
                </a:cubicBezTo>
                <a:cubicBezTo>
                  <a:pt x="4750499" y="5054156"/>
                  <a:pt x="4471892" y="5107781"/>
                  <a:pt x="4157567" y="5107781"/>
                </a:cubicBezTo>
                <a:cubicBezTo>
                  <a:pt x="3843242" y="5107781"/>
                  <a:pt x="3574161" y="5054251"/>
                  <a:pt x="3336036" y="4946999"/>
                </a:cubicBezTo>
                <a:cubicBezTo>
                  <a:pt x="3097816" y="4839843"/>
                  <a:pt x="2912078" y="4689824"/>
                  <a:pt x="2778823" y="4496943"/>
                </a:cubicBezTo>
                <a:cubicBezTo>
                  <a:pt x="2645473" y="4304062"/>
                  <a:pt x="2578798" y="4081463"/>
                  <a:pt x="2578798" y="3829050"/>
                </a:cubicBezTo>
                <a:lnTo>
                  <a:pt x="2578798" y="3629025"/>
                </a:lnTo>
                <a:cubicBezTo>
                  <a:pt x="2578798" y="3605213"/>
                  <a:pt x="2587085" y="3585020"/>
                  <a:pt x="2603754" y="3568256"/>
                </a:cubicBezTo>
                <a:cubicBezTo>
                  <a:pt x="2620423" y="3551491"/>
                  <a:pt x="2640616" y="3543300"/>
                  <a:pt x="2664523" y="3543300"/>
                </a:cubicBezTo>
                <a:lnTo>
                  <a:pt x="3500342" y="3543300"/>
                </a:lnTo>
                <a:cubicBezTo>
                  <a:pt x="3524155" y="3543300"/>
                  <a:pt x="3544348" y="3551682"/>
                  <a:pt x="3561112" y="3568256"/>
                </a:cubicBezTo>
                <a:cubicBezTo>
                  <a:pt x="3577781" y="3585020"/>
                  <a:pt x="3586067" y="3605213"/>
                  <a:pt x="3586067" y="3629025"/>
                </a:cubicBezTo>
                <a:lnTo>
                  <a:pt x="3586067" y="3693319"/>
                </a:lnTo>
                <a:cubicBezTo>
                  <a:pt x="3586067" y="3850481"/>
                  <a:pt x="3639598" y="3981545"/>
                  <a:pt x="3746849" y="4086225"/>
                </a:cubicBezTo>
                <a:cubicBezTo>
                  <a:pt x="3854006" y="4191000"/>
                  <a:pt x="3990880" y="4243388"/>
                  <a:pt x="4157567" y="4243388"/>
                </a:cubicBezTo>
                <a:cubicBezTo>
                  <a:pt x="4333685" y="4243388"/>
                  <a:pt x="4476560" y="4189857"/>
                  <a:pt x="4586192" y="4082606"/>
                </a:cubicBezTo>
                <a:cubicBezTo>
                  <a:pt x="4695730" y="3975449"/>
                  <a:pt x="4750499" y="3838575"/>
                  <a:pt x="4750499" y="3671888"/>
                </a:cubicBezTo>
                <a:lnTo>
                  <a:pt x="4750499" y="3007519"/>
                </a:lnTo>
                <a:cubicBezTo>
                  <a:pt x="4750499" y="2993231"/>
                  <a:pt x="4745736" y="2983706"/>
                  <a:pt x="4736211" y="2978944"/>
                </a:cubicBezTo>
                <a:cubicBezTo>
                  <a:pt x="4726591" y="2974277"/>
                  <a:pt x="4717161" y="2976563"/>
                  <a:pt x="4707636" y="2986088"/>
                </a:cubicBezTo>
                <a:cubicBezTo>
                  <a:pt x="4512278" y="3152870"/>
                  <a:pt x="4255103" y="3236119"/>
                  <a:pt x="3936111" y="3236119"/>
                </a:cubicBezTo>
                <a:cubicBezTo>
                  <a:pt x="3650361" y="3236119"/>
                  <a:pt x="3394329" y="3170682"/>
                  <a:pt x="3168205" y="3039713"/>
                </a:cubicBezTo>
                <a:cubicBezTo>
                  <a:pt x="2941987" y="2908745"/>
                  <a:pt x="2764631" y="2719483"/>
                  <a:pt x="2636044" y="2471833"/>
                </a:cubicBezTo>
                <a:cubicBezTo>
                  <a:pt x="2516981" y="2247996"/>
                  <a:pt x="2457450" y="1974247"/>
                  <a:pt x="2457450" y="1650302"/>
                </a:cubicBezTo>
                <a:cubicBezTo>
                  <a:pt x="2457450" y="1369314"/>
                  <a:pt x="2504980" y="1121664"/>
                  <a:pt x="2600325" y="907352"/>
                </a:cubicBezTo>
                <a:cubicBezTo>
                  <a:pt x="2719292" y="626364"/>
                  <a:pt x="2911030" y="404908"/>
                  <a:pt x="3175349" y="242983"/>
                </a:cubicBezTo>
                <a:cubicBezTo>
                  <a:pt x="3439668" y="81058"/>
                  <a:pt x="3750373" y="0"/>
                  <a:pt x="410756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A38EB5B1-053D-A8D8-1E1A-C9904D40DF3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arbakzent links">
            <a:extLst>
              <a:ext uri="{FF2B5EF4-FFF2-40B4-BE49-F238E27FC236}">
                <a16:creationId xmlns:a16="http://schemas.microsoft.com/office/drawing/2014/main" id="{3BC9A385-A590-421E-C3CE-00C38C89D8F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CAD0EF0-BC74-D84C-B08C-88F7EB4FFBB2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44363BC-DDFD-D994-6AD0-D142AC9A6FE1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55069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20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506B51-0EB3-121B-6AFD-B8CD9F18A2B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E58F48-C834-D732-FA66-236DD15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55068-5520-E32F-1D81-2460D72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2B49F3F4-2DC3-8C3A-BD6E-979C8E0FD480}"/>
              </a:ext>
            </a:extLst>
          </p:cNvPr>
          <p:cNvSpPr>
            <a:spLocks noGrp="1" noChangeAspect="1"/>
          </p:cNvSpPr>
          <p:nvPr>
            <p:ph type="pic" sz="quarter" idx="15"/>
            <p:custDataLst>
              <p:tags r:id="rId2"/>
            </p:custDataLst>
          </p:nvPr>
        </p:nvSpPr>
        <p:spPr>
          <a:xfrm>
            <a:off x="4351575" y="938247"/>
            <a:ext cx="7120426" cy="5033039"/>
          </a:xfrm>
          <a:custGeom>
            <a:avLst/>
            <a:gdLst>
              <a:gd name="csX0" fmla="*/ 5559007 w 7266458"/>
              <a:gd name="csY0" fmla="*/ 864584 h 5136261"/>
              <a:gd name="csX1" fmla="*/ 5055325 w 7266458"/>
              <a:gd name="csY1" fmla="*/ 1060990 h 5136261"/>
              <a:gd name="csX2" fmla="*/ 4865967 w 7266458"/>
              <a:gd name="csY2" fmla="*/ 1586008 h 5136261"/>
              <a:gd name="csX3" fmla="*/ 4865967 w 7266458"/>
              <a:gd name="csY3" fmla="*/ 3550539 h 5136261"/>
              <a:gd name="csX4" fmla="*/ 5055325 w 7266458"/>
              <a:gd name="csY4" fmla="*/ 4075557 h 5136261"/>
              <a:gd name="csX5" fmla="*/ 5559007 w 7266458"/>
              <a:gd name="csY5" fmla="*/ 4271963 h 5136261"/>
              <a:gd name="csX6" fmla="*/ 6069737 w 7266458"/>
              <a:gd name="csY6" fmla="*/ 4075557 h 5136261"/>
              <a:gd name="csX7" fmla="*/ 6259094 w 7266458"/>
              <a:gd name="csY7" fmla="*/ 3550539 h 5136261"/>
              <a:gd name="csX8" fmla="*/ 6259094 w 7266458"/>
              <a:gd name="csY8" fmla="*/ 1586008 h 5136261"/>
              <a:gd name="csX9" fmla="*/ 6069737 w 7266458"/>
              <a:gd name="csY9" fmla="*/ 1060990 h 5136261"/>
              <a:gd name="csX10" fmla="*/ 5559007 w 7266458"/>
              <a:gd name="csY10" fmla="*/ 864584 h 5136261"/>
              <a:gd name="csX11" fmla="*/ 5559007 w 7266458"/>
              <a:gd name="csY11" fmla="*/ 0 h 5136261"/>
              <a:gd name="csX12" fmla="*/ 6805639 w 7266458"/>
              <a:gd name="csY12" fmla="*/ 435769 h 5136261"/>
              <a:gd name="csX13" fmla="*/ 7266458 w 7266458"/>
              <a:gd name="csY13" fmla="*/ 1614488 h 5136261"/>
              <a:gd name="csX14" fmla="*/ 7266458 w 7266458"/>
              <a:gd name="csY14" fmla="*/ 3500438 h 5136261"/>
              <a:gd name="csX15" fmla="*/ 6805639 w 7266458"/>
              <a:gd name="csY15" fmla="*/ 4696968 h 5136261"/>
              <a:gd name="csX16" fmla="*/ 5559007 w 7266458"/>
              <a:gd name="csY16" fmla="*/ 5136261 h 5136261"/>
              <a:gd name="csX17" fmla="*/ 4315994 w 7266458"/>
              <a:gd name="csY17" fmla="*/ 4696968 h 5136261"/>
              <a:gd name="csX18" fmla="*/ 3858794 w 7266458"/>
              <a:gd name="csY18" fmla="*/ 3500438 h 5136261"/>
              <a:gd name="csX19" fmla="*/ 3858794 w 7266458"/>
              <a:gd name="csY19" fmla="*/ 1614488 h 5136261"/>
              <a:gd name="csX20" fmla="*/ 4315994 w 7266458"/>
              <a:gd name="csY20" fmla="*/ 435769 h 5136261"/>
              <a:gd name="csX21" fmla="*/ 5559007 w 7266458"/>
              <a:gd name="csY21" fmla="*/ 0 h 5136261"/>
              <a:gd name="csX22" fmla="*/ 1657350 w 7266458"/>
              <a:gd name="csY22" fmla="*/ 0 h 5136261"/>
              <a:gd name="csX23" fmla="*/ 2539556 w 7266458"/>
              <a:gd name="csY23" fmla="*/ 189357 h 5136261"/>
              <a:gd name="csX24" fmla="*/ 3118199 w 7266458"/>
              <a:gd name="csY24" fmla="*/ 700088 h 5136261"/>
              <a:gd name="csX25" fmla="*/ 3321844 w 7266458"/>
              <a:gd name="csY25" fmla="*/ 1414463 h 5136261"/>
              <a:gd name="csX26" fmla="*/ 3171825 w 7266458"/>
              <a:gd name="csY26" fmla="*/ 2028825 h 5136261"/>
              <a:gd name="csX27" fmla="*/ 2721769 w 7266458"/>
              <a:gd name="csY27" fmla="*/ 2707481 h 5136261"/>
              <a:gd name="csX28" fmla="*/ 2243138 w 7266458"/>
              <a:gd name="csY28" fmla="*/ 3257550 h 5136261"/>
              <a:gd name="csX29" fmla="*/ 1478756 w 7266458"/>
              <a:gd name="csY29" fmla="*/ 4043363 h 5136261"/>
              <a:gd name="csX30" fmla="*/ 1371600 w 7266458"/>
              <a:gd name="csY30" fmla="*/ 4150519 h 5136261"/>
              <a:gd name="csX31" fmla="*/ 1364456 w 7266458"/>
              <a:gd name="csY31" fmla="*/ 4179094 h 5136261"/>
              <a:gd name="csX32" fmla="*/ 1393031 w 7266458"/>
              <a:gd name="csY32" fmla="*/ 4193381 h 5136261"/>
              <a:gd name="csX33" fmla="*/ 3328988 w 7266458"/>
              <a:gd name="csY33" fmla="*/ 4193381 h 5136261"/>
              <a:gd name="csX34" fmla="*/ 3389757 w 7266458"/>
              <a:gd name="csY34" fmla="*/ 4218337 h 5136261"/>
              <a:gd name="csX35" fmla="*/ 3414713 w 7266458"/>
              <a:gd name="csY35" fmla="*/ 4279106 h 5136261"/>
              <a:gd name="csX36" fmla="*/ 3414713 w 7266458"/>
              <a:gd name="csY36" fmla="*/ 4972050 h 5136261"/>
              <a:gd name="csX37" fmla="*/ 3389757 w 7266458"/>
              <a:gd name="csY37" fmla="*/ 5032820 h 5136261"/>
              <a:gd name="csX38" fmla="*/ 3328988 w 7266458"/>
              <a:gd name="csY38" fmla="*/ 5057775 h 5136261"/>
              <a:gd name="csX39" fmla="*/ 114300 w 7266458"/>
              <a:gd name="csY39" fmla="*/ 5057775 h 5136261"/>
              <a:gd name="csX40" fmla="*/ 53531 w 7266458"/>
              <a:gd name="csY40" fmla="*/ 5032820 h 5136261"/>
              <a:gd name="csX41" fmla="*/ 28575 w 7266458"/>
              <a:gd name="csY41" fmla="*/ 4972050 h 5136261"/>
              <a:gd name="csX42" fmla="*/ 28575 w 7266458"/>
              <a:gd name="csY42" fmla="*/ 4314825 h 5136261"/>
              <a:gd name="csX43" fmla="*/ 71438 w 7266458"/>
              <a:gd name="csY43" fmla="*/ 4207669 h 5136261"/>
              <a:gd name="csX44" fmla="*/ 785813 w 7266458"/>
              <a:gd name="csY44" fmla="*/ 3461099 h 5136261"/>
              <a:gd name="csX45" fmla="*/ 1243013 w 7266458"/>
              <a:gd name="csY45" fmla="*/ 2957417 h 5136261"/>
              <a:gd name="csX46" fmla="*/ 1650206 w 7266458"/>
              <a:gd name="csY46" fmla="*/ 2507361 h 5136261"/>
              <a:gd name="csX47" fmla="*/ 2300288 w 7266458"/>
              <a:gd name="csY47" fmla="*/ 1435799 h 5136261"/>
              <a:gd name="csX48" fmla="*/ 2121694 w 7266458"/>
              <a:gd name="csY48" fmla="*/ 1025081 h 5136261"/>
              <a:gd name="csX49" fmla="*/ 1657350 w 7266458"/>
              <a:gd name="csY49" fmla="*/ 864299 h 5136261"/>
              <a:gd name="csX50" fmla="*/ 1193006 w 7266458"/>
              <a:gd name="csY50" fmla="*/ 1025081 h 5136261"/>
              <a:gd name="csX51" fmla="*/ 1014413 w 7266458"/>
              <a:gd name="csY51" fmla="*/ 1450086 h 5136261"/>
              <a:gd name="csX52" fmla="*/ 1014413 w 7266458"/>
              <a:gd name="csY52" fmla="*/ 1628680 h 5136261"/>
              <a:gd name="csX53" fmla="*/ 989457 w 7266458"/>
              <a:gd name="csY53" fmla="*/ 1689449 h 5136261"/>
              <a:gd name="csX54" fmla="*/ 928688 w 7266458"/>
              <a:gd name="csY54" fmla="*/ 1714405 h 5136261"/>
              <a:gd name="csX55" fmla="*/ 85725 w 7266458"/>
              <a:gd name="csY55" fmla="*/ 1714405 h 5136261"/>
              <a:gd name="csX56" fmla="*/ 24955 w 7266458"/>
              <a:gd name="csY56" fmla="*/ 1689449 h 5136261"/>
              <a:gd name="csX57" fmla="*/ 0 w 7266458"/>
              <a:gd name="csY57" fmla="*/ 1628680 h 5136261"/>
              <a:gd name="csX58" fmla="*/ 0 w 7266458"/>
              <a:gd name="csY58" fmla="*/ 1292924 h 5136261"/>
              <a:gd name="csX59" fmla="*/ 242888 w 7266458"/>
              <a:gd name="csY59" fmla="*/ 610743 h 5136261"/>
              <a:gd name="csX60" fmla="*/ 832295 w 7266458"/>
              <a:gd name="csY60" fmla="*/ 157163 h 5136261"/>
              <a:gd name="csX61" fmla="*/ 1657350 w 7266458"/>
              <a:gd name="csY61" fmla="*/ 0 h 51362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</a:cxnLst>
            <a:rect l="l" t="t" r="r" b="b"/>
            <a:pathLst>
              <a:path w="7266458" h="5136261">
                <a:moveTo>
                  <a:pt x="5559007" y="864584"/>
                </a:moveTo>
                <a:cubicBezTo>
                  <a:pt x="5344694" y="864584"/>
                  <a:pt x="5181531" y="930116"/>
                  <a:pt x="5055325" y="1060990"/>
                </a:cubicBezTo>
                <a:cubicBezTo>
                  <a:pt x="4929118" y="1192054"/>
                  <a:pt x="4865967" y="1367028"/>
                  <a:pt x="4865967" y="1586008"/>
                </a:cubicBezTo>
                <a:lnTo>
                  <a:pt x="4865967" y="3550539"/>
                </a:lnTo>
                <a:cubicBezTo>
                  <a:pt x="4865967" y="3769614"/>
                  <a:pt x="4929023" y="3944684"/>
                  <a:pt x="5055325" y="4075557"/>
                </a:cubicBezTo>
                <a:cubicBezTo>
                  <a:pt x="5181435" y="4206621"/>
                  <a:pt x="5349361" y="4271963"/>
                  <a:pt x="5559007" y="4271963"/>
                </a:cubicBezTo>
                <a:cubicBezTo>
                  <a:pt x="5768652" y="4271963"/>
                  <a:pt x="5943531" y="4206526"/>
                  <a:pt x="6069737" y="4075557"/>
                </a:cubicBezTo>
                <a:cubicBezTo>
                  <a:pt x="6195848" y="3944588"/>
                  <a:pt x="6259094" y="3769614"/>
                  <a:pt x="6259094" y="3550539"/>
                </a:cubicBezTo>
                <a:lnTo>
                  <a:pt x="6259094" y="1586008"/>
                </a:lnTo>
                <a:cubicBezTo>
                  <a:pt x="6259094" y="1367028"/>
                  <a:pt x="6195943" y="1191959"/>
                  <a:pt x="6069737" y="1060990"/>
                </a:cubicBezTo>
                <a:cubicBezTo>
                  <a:pt x="5943531" y="930021"/>
                  <a:pt x="5773319" y="864584"/>
                  <a:pt x="5559007" y="864584"/>
                </a:cubicBezTo>
                <a:close/>
                <a:moveTo>
                  <a:pt x="5559007" y="0"/>
                </a:moveTo>
                <a:cubicBezTo>
                  <a:pt x="6082977" y="0"/>
                  <a:pt x="6498362" y="145352"/>
                  <a:pt x="6805639" y="435769"/>
                </a:cubicBezTo>
                <a:cubicBezTo>
                  <a:pt x="7112820" y="726281"/>
                  <a:pt x="7266458" y="1119188"/>
                  <a:pt x="7266458" y="1614488"/>
                </a:cubicBezTo>
                <a:lnTo>
                  <a:pt x="7266458" y="3500438"/>
                </a:lnTo>
                <a:cubicBezTo>
                  <a:pt x="7266458" y="4005263"/>
                  <a:pt x="7112915" y="4404170"/>
                  <a:pt x="6805639" y="4696968"/>
                </a:cubicBezTo>
                <a:cubicBezTo>
                  <a:pt x="6498362" y="4989767"/>
                  <a:pt x="6082882" y="5136261"/>
                  <a:pt x="5559007" y="5136261"/>
                </a:cubicBezTo>
                <a:cubicBezTo>
                  <a:pt x="5035132" y="5136261"/>
                  <a:pt x="4620699" y="4989767"/>
                  <a:pt x="4315994" y="4696968"/>
                </a:cubicBezTo>
                <a:cubicBezTo>
                  <a:pt x="4011194" y="4404074"/>
                  <a:pt x="3858794" y="4005263"/>
                  <a:pt x="3858794" y="3500438"/>
                </a:cubicBezTo>
                <a:lnTo>
                  <a:pt x="3858794" y="1614488"/>
                </a:lnTo>
                <a:cubicBezTo>
                  <a:pt x="3858794" y="1119188"/>
                  <a:pt x="4011194" y="726281"/>
                  <a:pt x="4315994" y="435769"/>
                </a:cubicBezTo>
                <a:cubicBezTo>
                  <a:pt x="4620699" y="145352"/>
                  <a:pt x="5035036" y="0"/>
                  <a:pt x="5559007" y="0"/>
                </a:cubicBezTo>
                <a:close/>
                <a:moveTo>
                  <a:pt x="1657350" y="0"/>
                </a:moveTo>
                <a:cubicBezTo>
                  <a:pt x="1995488" y="0"/>
                  <a:pt x="2289620" y="63151"/>
                  <a:pt x="2539556" y="189357"/>
                </a:cubicBezTo>
                <a:cubicBezTo>
                  <a:pt x="2789587" y="315563"/>
                  <a:pt x="2982468" y="485775"/>
                  <a:pt x="3118199" y="700088"/>
                </a:cubicBezTo>
                <a:cubicBezTo>
                  <a:pt x="3253931" y="914400"/>
                  <a:pt x="3321844" y="1152620"/>
                  <a:pt x="3321844" y="1414463"/>
                </a:cubicBezTo>
                <a:cubicBezTo>
                  <a:pt x="3321844" y="1614488"/>
                  <a:pt x="3271838" y="1819275"/>
                  <a:pt x="3171825" y="2028825"/>
                </a:cubicBezTo>
                <a:cubicBezTo>
                  <a:pt x="3071813" y="2238470"/>
                  <a:pt x="2921794" y="2464594"/>
                  <a:pt x="2721769" y="2707481"/>
                </a:cubicBezTo>
                <a:cubicBezTo>
                  <a:pt x="2574131" y="2893219"/>
                  <a:pt x="2414588" y="3076575"/>
                  <a:pt x="2243138" y="3257550"/>
                </a:cubicBezTo>
                <a:cubicBezTo>
                  <a:pt x="2071688" y="3438620"/>
                  <a:pt x="1816894" y="3700463"/>
                  <a:pt x="1478756" y="4043363"/>
                </a:cubicBezTo>
                <a:lnTo>
                  <a:pt x="1371600" y="4150519"/>
                </a:lnTo>
                <a:cubicBezTo>
                  <a:pt x="1361980" y="4160139"/>
                  <a:pt x="1359694" y="4169569"/>
                  <a:pt x="1364456" y="4179094"/>
                </a:cubicBezTo>
                <a:cubicBezTo>
                  <a:pt x="1369124" y="4188714"/>
                  <a:pt x="1378744" y="4193381"/>
                  <a:pt x="1393031" y="4193381"/>
                </a:cubicBezTo>
                <a:lnTo>
                  <a:pt x="3328988" y="4193381"/>
                </a:lnTo>
                <a:cubicBezTo>
                  <a:pt x="3352800" y="4193381"/>
                  <a:pt x="3372993" y="4201764"/>
                  <a:pt x="3389757" y="4218337"/>
                </a:cubicBezTo>
                <a:cubicBezTo>
                  <a:pt x="3406426" y="4235101"/>
                  <a:pt x="3414713" y="4255294"/>
                  <a:pt x="3414713" y="4279106"/>
                </a:cubicBezTo>
                <a:lnTo>
                  <a:pt x="3414713" y="4972050"/>
                </a:lnTo>
                <a:cubicBezTo>
                  <a:pt x="3414713" y="4995958"/>
                  <a:pt x="3406331" y="5016151"/>
                  <a:pt x="3389757" y="5032820"/>
                </a:cubicBezTo>
                <a:cubicBezTo>
                  <a:pt x="3373184" y="5049489"/>
                  <a:pt x="3352800" y="5057775"/>
                  <a:pt x="3328988" y="5057775"/>
                </a:cubicBezTo>
                <a:lnTo>
                  <a:pt x="114300" y="5057775"/>
                </a:lnTo>
                <a:cubicBezTo>
                  <a:pt x="90392" y="5057775"/>
                  <a:pt x="70199" y="5049489"/>
                  <a:pt x="53531" y="5032820"/>
                </a:cubicBezTo>
                <a:cubicBezTo>
                  <a:pt x="36767" y="5016151"/>
                  <a:pt x="28575" y="4995958"/>
                  <a:pt x="28575" y="4972050"/>
                </a:cubicBezTo>
                <a:lnTo>
                  <a:pt x="28575" y="4314825"/>
                </a:lnTo>
                <a:cubicBezTo>
                  <a:pt x="28575" y="4271963"/>
                  <a:pt x="42863" y="4236244"/>
                  <a:pt x="71438" y="4207669"/>
                </a:cubicBezTo>
                <a:cubicBezTo>
                  <a:pt x="304705" y="3979069"/>
                  <a:pt x="542925" y="3730276"/>
                  <a:pt x="785813" y="3461099"/>
                </a:cubicBezTo>
                <a:cubicBezTo>
                  <a:pt x="1028700" y="3192113"/>
                  <a:pt x="1181100" y="3024188"/>
                  <a:pt x="1243013" y="2957417"/>
                </a:cubicBezTo>
                <a:cubicBezTo>
                  <a:pt x="1376267" y="2800255"/>
                  <a:pt x="1511999" y="2650236"/>
                  <a:pt x="1650206" y="2507361"/>
                </a:cubicBezTo>
                <a:cubicBezTo>
                  <a:pt x="2083499" y="2026349"/>
                  <a:pt x="2300288" y="1669161"/>
                  <a:pt x="2300288" y="1435799"/>
                </a:cubicBezTo>
                <a:cubicBezTo>
                  <a:pt x="2300288" y="1269111"/>
                  <a:pt x="2240661" y="1132142"/>
                  <a:pt x="2121694" y="1025081"/>
                </a:cubicBezTo>
                <a:cubicBezTo>
                  <a:pt x="2002631" y="917924"/>
                  <a:pt x="1847755" y="864299"/>
                  <a:pt x="1657350" y="864299"/>
                </a:cubicBezTo>
                <a:cubicBezTo>
                  <a:pt x="1466945" y="864299"/>
                  <a:pt x="1311974" y="917829"/>
                  <a:pt x="1193006" y="1025081"/>
                </a:cubicBezTo>
                <a:cubicBezTo>
                  <a:pt x="1073944" y="1132237"/>
                  <a:pt x="1014413" y="1273969"/>
                  <a:pt x="1014413" y="1450086"/>
                </a:cubicBezTo>
                <a:lnTo>
                  <a:pt x="1014413" y="1628680"/>
                </a:lnTo>
                <a:cubicBezTo>
                  <a:pt x="1014413" y="1652588"/>
                  <a:pt x="1006031" y="1672781"/>
                  <a:pt x="989457" y="1689449"/>
                </a:cubicBezTo>
                <a:cubicBezTo>
                  <a:pt x="972884" y="1706118"/>
                  <a:pt x="952500" y="1714405"/>
                  <a:pt x="928688" y="1714405"/>
                </a:cubicBezTo>
                <a:lnTo>
                  <a:pt x="85725" y="1714405"/>
                </a:lnTo>
                <a:cubicBezTo>
                  <a:pt x="61817" y="1714405"/>
                  <a:pt x="41624" y="1706118"/>
                  <a:pt x="24955" y="1689449"/>
                </a:cubicBezTo>
                <a:cubicBezTo>
                  <a:pt x="8192" y="1672781"/>
                  <a:pt x="0" y="1652588"/>
                  <a:pt x="0" y="1628680"/>
                </a:cubicBezTo>
                <a:lnTo>
                  <a:pt x="0" y="1292924"/>
                </a:lnTo>
                <a:cubicBezTo>
                  <a:pt x="14288" y="1035749"/>
                  <a:pt x="95250" y="808387"/>
                  <a:pt x="242888" y="610743"/>
                </a:cubicBezTo>
                <a:cubicBezTo>
                  <a:pt x="390430" y="413195"/>
                  <a:pt x="586931" y="261938"/>
                  <a:pt x="832295" y="157163"/>
                </a:cubicBezTo>
                <a:cubicBezTo>
                  <a:pt x="1077468" y="52483"/>
                  <a:pt x="1352550" y="0"/>
                  <a:pt x="165735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8F1AFA4-15E7-699B-2B0B-3FF5ABDBEA44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35C26C1A-41E8-6F44-BD27-90FB94750799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186543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20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506B51-0EB3-121B-6AFD-B8CD9F18A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sz="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E58F48-C834-D732-FA66-236DD15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sz="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55068-5520-E32F-1D81-2460D72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pPr/>
              <a:t>‹Nr.›</a:t>
            </a:fld>
            <a:endParaRPr lang="de-DE" sz="800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2B49F3F4-2DC3-8C3A-BD6E-979C8E0FD480}"/>
              </a:ext>
            </a:extLst>
          </p:cNvPr>
          <p:cNvSpPr>
            <a:spLocks noGrp="1" noChangeAspect="1"/>
          </p:cNvSpPr>
          <p:nvPr>
            <p:ph type="pic" sz="quarter" idx="15"/>
            <p:custDataLst>
              <p:tags r:id="rId1"/>
            </p:custDataLst>
          </p:nvPr>
        </p:nvSpPr>
        <p:spPr>
          <a:xfrm>
            <a:off x="4351575" y="938247"/>
            <a:ext cx="7120426" cy="5033039"/>
          </a:xfrm>
          <a:custGeom>
            <a:avLst/>
            <a:gdLst>
              <a:gd name="csX0" fmla="*/ 5559007 w 7266458"/>
              <a:gd name="csY0" fmla="*/ 864584 h 5136261"/>
              <a:gd name="csX1" fmla="*/ 5055325 w 7266458"/>
              <a:gd name="csY1" fmla="*/ 1060990 h 5136261"/>
              <a:gd name="csX2" fmla="*/ 4865967 w 7266458"/>
              <a:gd name="csY2" fmla="*/ 1586008 h 5136261"/>
              <a:gd name="csX3" fmla="*/ 4865967 w 7266458"/>
              <a:gd name="csY3" fmla="*/ 3550539 h 5136261"/>
              <a:gd name="csX4" fmla="*/ 5055325 w 7266458"/>
              <a:gd name="csY4" fmla="*/ 4075557 h 5136261"/>
              <a:gd name="csX5" fmla="*/ 5559007 w 7266458"/>
              <a:gd name="csY5" fmla="*/ 4271963 h 5136261"/>
              <a:gd name="csX6" fmla="*/ 6069737 w 7266458"/>
              <a:gd name="csY6" fmla="*/ 4075557 h 5136261"/>
              <a:gd name="csX7" fmla="*/ 6259094 w 7266458"/>
              <a:gd name="csY7" fmla="*/ 3550539 h 5136261"/>
              <a:gd name="csX8" fmla="*/ 6259094 w 7266458"/>
              <a:gd name="csY8" fmla="*/ 1586008 h 5136261"/>
              <a:gd name="csX9" fmla="*/ 6069737 w 7266458"/>
              <a:gd name="csY9" fmla="*/ 1060990 h 5136261"/>
              <a:gd name="csX10" fmla="*/ 5559007 w 7266458"/>
              <a:gd name="csY10" fmla="*/ 864584 h 5136261"/>
              <a:gd name="csX11" fmla="*/ 5559007 w 7266458"/>
              <a:gd name="csY11" fmla="*/ 0 h 5136261"/>
              <a:gd name="csX12" fmla="*/ 6805639 w 7266458"/>
              <a:gd name="csY12" fmla="*/ 435769 h 5136261"/>
              <a:gd name="csX13" fmla="*/ 7266458 w 7266458"/>
              <a:gd name="csY13" fmla="*/ 1614488 h 5136261"/>
              <a:gd name="csX14" fmla="*/ 7266458 w 7266458"/>
              <a:gd name="csY14" fmla="*/ 3500438 h 5136261"/>
              <a:gd name="csX15" fmla="*/ 6805639 w 7266458"/>
              <a:gd name="csY15" fmla="*/ 4696968 h 5136261"/>
              <a:gd name="csX16" fmla="*/ 5559007 w 7266458"/>
              <a:gd name="csY16" fmla="*/ 5136261 h 5136261"/>
              <a:gd name="csX17" fmla="*/ 4315994 w 7266458"/>
              <a:gd name="csY17" fmla="*/ 4696968 h 5136261"/>
              <a:gd name="csX18" fmla="*/ 3858794 w 7266458"/>
              <a:gd name="csY18" fmla="*/ 3500438 h 5136261"/>
              <a:gd name="csX19" fmla="*/ 3858794 w 7266458"/>
              <a:gd name="csY19" fmla="*/ 1614488 h 5136261"/>
              <a:gd name="csX20" fmla="*/ 4315994 w 7266458"/>
              <a:gd name="csY20" fmla="*/ 435769 h 5136261"/>
              <a:gd name="csX21" fmla="*/ 5559007 w 7266458"/>
              <a:gd name="csY21" fmla="*/ 0 h 5136261"/>
              <a:gd name="csX22" fmla="*/ 1657350 w 7266458"/>
              <a:gd name="csY22" fmla="*/ 0 h 5136261"/>
              <a:gd name="csX23" fmla="*/ 2539556 w 7266458"/>
              <a:gd name="csY23" fmla="*/ 189357 h 5136261"/>
              <a:gd name="csX24" fmla="*/ 3118199 w 7266458"/>
              <a:gd name="csY24" fmla="*/ 700088 h 5136261"/>
              <a:gd name="csX25" fmla="*/ 3321844 w 7266458"/>
              <a:gd name="csY25" fmla="*/ 1414463 h 5136261"/>
              <a:gd name="csX26" fmla="*/ 3171825 w 7266458"/>
              <a:gd name="csY26" fmla="*/ 2028825 h 5136261"/>
              <a:gd name="csX27" fmla="*/ 2721769 w 7266458"/>
              <a:gd name="csY27" fmla="*/ 2707481 h 5136261"/>
              <a:gd name="csX28" fmla="*/ 2243138 w 7266458"/>
              <a:gd name="csY28" fmla="*/ 3257550 h 5136261"/>
              <a:gd name="csX29" fmla="*/ 1478756 w 7266458"/>
              <a:gd name="csY29" fmla="*/ 4043363 h 5136261"/>
              <a:gd name="csX30" fmla="*/ 1371600 w 7266458"/>
              <a:gd name="csY30" fmla="*/ 4150519 h 5136261"/>
              <a:gd name="csX31" fmla="*/ 1364456 w 7266458"/>
              <a:gd name="csY31" fmla="*/ 4179094 h 5136261"/>
              <a:gd name="csX32" fmla="*/ 1393031 w 7266458"/>
              <a:gd name="csY32" fmla="*/ 4193381 h 5136261"/>
              <a:gd name="csX33" fmla="*/ 3328988 w 7266458"/>
              <a:gd name="csY33" fmla="*/ 4193381 h 5136261"/>
              <a:gd name="csX34" fmla="*/ 3389757 w 7266458"/>
              <a:gd name="csY34" fmla="*/ 4218337 h 5136261"/>
              <a:gd name="csX35" fmla="*/ 3414713 w 7266458"/>
              <a:gd name="csY35" fmla="*/ 4279106 h 5136261"/>
              <a:gd name="csX36" fmla="*/ 3414713 w 7266458"/>
              <a:gd name="csY36" fmla="*/ 4972050 h 5136261"/>
              <a:gd name="csX37" fmla="*/ 3389757 w 7266458"/>
              <a:gd name="csY37" fmla="*/ 5032820 h 5136261"/>
              <a:gd name="csX38" fmla="*/ 3328988 w 7266458"/>
              <a:gd name="csY38" fmla="*/ 5057775 h 5136261"/>
              <a:gd name="csX39" fmla="*/ 114300 w 7266458"/>
              <a:gd name="csY39" fmla="*/ 5057775 h 5136261"/>
              <a:gd name="csX40" fmla="*/ 53531 w 7266458"/>
              <a:gd name="csY40" fmla="*/ 5032820 h 5136261"/>
              <a:gd name="csX41" fmla="*/ 28575 w 7266458"/>
              <a:gd name="csY41" fmla="*/ 4972050 h 5136261"/>
              <a:gd name="csX42" fmla="*/ 28575 w 7266458"/>
              <a:gd name="csY42" fmla="*/ 4314825 h 5136261"/>
              <a:gd name="csX43" fmla="*/ 71438 w 7266458"/>
              <a:gd name="csY43" fmla="*/ 4207669 h 5136261"/>
              <a:gd name="csX44" fmla="*/ 785813 w 7266458"/>
              <a:gd name="csY44" fmla="*/ 3461099 h 5136261"/>
              <a:gd name="csX45" fmla="*/ 1243013 w 7266458"/>
              <a:gd name="csY45" fmla="*/ 2957417 h 5136261"/>
              <a:gd name="csX46" fmla="*/ 1650206 w 7266458"/>
              <a:gd name="csY46" fmla="*/ 2507361 h 5136261"/>
              <a:gd name="csX47" fmla="*/ 2300288 w 7266458"/>
              <a:gd name="csY47" fmla="*/ 1435799 h 5136261"/>
              <a:gd name="csX48" fmla="*/ 2121694 w 7266458"/>
              <a:gd name="csY48" fmla="*/ 1025081 h 5136261"/>
              <a:gd name="csX49" fmla="*/ 1657350 w 7266458"/>
              <a:gd name="csY49" fmla="*/ 864299 h 5136261"/>
              <a:gd name="csX50" fmla="*/ 1193006 w 7266458"/>
              <a:gd name="csY50" fmla="*/ 1025081 h 5136261"/>
              <a:gd name="csX51" fmla="*/ 1014413 w 7266458"/>
              <a:gd name="csY51" fmla="*/ 1450086 h 5136261"/>
              <a:gd name="csX52" fmla="*/ 1014413 w 7266458"/>
              <a:gd name="csY52" fmla="*/ 1628680 h 5136261"/>
              <a:gd name="csX53" fmla="*/ 989457 w 7266458"/>
              <a:gd name="csY53" fmla="*/ 1689449 h 5136261"/>
              <a:gd name="csX54" fmla="*/ 928688 w 7266458"/>
              <a:gd name="csY54" fmla="*/ 1714405 h 5136261"/>
              <a:gd name="csX55" fmla="*/ 85725 w 7266458"/>
              <a:gd name="csY55" fmla="*/ 1714405 h 5136261"/>
              <a:gd name="csX56" fmla="*/ 24955 w 7266458"/>
              <a:gd name="csY56" fmla="*/ 1689449 h 5136261"/>
              <a:gd name="csX57" fmla="*/ 0 w 7266458"/>
              <a:gd name="csY57" fmla="*/ 1628680 h 5136261"/>
              <a:gd name="csX58" fmla="*/ 0 w 7266458"/>
              <a:gd name="csY58" fmla="*/ 1292924 h 5136261"/>
              <a:gd name="csX59" fmla="*/ 242888 w 7266458"/>
              <a:gd name="csY59" fmla="*/ 610743 h 5136261"/>
              <a:gd name="csX60" fmla="*/ 832295 w 7266458"/>
              <a:gd name="csY60" fmla="*/ 157163 h 5136261"/>
              <a:gd name="csX61" fmla="*/ 1657350 w 7266458"/>
              <a:gd name="csY61" fmla="*/ 0 h 513626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</a:cxnLst>
            <a:rect l="l" t="t" r="r" b="b"/>
            <a:pathLst>
              <a:path w="7266458" h="5136261">
                <a:moveTo>
                  <a:pt x="5559007" y="864584"/>
                </a:moveTo>
                <a:cubicBezTo>
                  <a:pt x="5344694" y="864584"/>
                  <a:pt x="5181531" y="930116"/>
                  <a:pt x="5055325" y="1060990"/>
                </a:cubicBezTo>
                <a:cubicBezTo>
                  <a:pt x="4929118" y="1192054"/>
                  <a:pt x="4865967" y="1367028"/>
                  <a:pt x="4865967" y="1586008"/>
                </a:cubicBezTo>
                <a:lnTo>
                  <a:pt x="4865967" y="3550539"/>
                </a:lnTo>
                <a:cubicBezTo>
                  <a:pt x="4865967" y="3769614"/>
                  <a:pt x="4929023" y="3944684"/>
                  <a:pt x="5055325" y="4075557"/>
                </a:cubicBezTo>
                <a:cubicBezTo>
                  <a:pt x="5181435" y="4206621"/>
                  <a:pt x="5349361" y="4271963"/>
                  <a:pt x="5559007" y="4271963"/>
                </a:cubicBezTo>
                <a:cubicBezTo>
                  <a:pt x="5768652" y="4271963"/>
                  <a:pt x="5943531" y="4206526"/>
                  <a:pt x="6069737" y="4075557"/>
                </a:cubicBezTo>
                <a:cubicBezTo>
                  <a:pt x="6195848" y="3944588"/>
                  <a:pt x="6259094" y="3769614"/>
                  <a:pt x="6259094" y="3550539"/>
                </a:cubicBezTo>
                <a:lnTo>
                  <a:pt x="6259094" y="1586008"/>
                </a:lnTo>
                <a:cubicBezTo>
                  <a:pt x="6259094" y="1367028"/>
                  <a:pt x="6195943" y="1191959"/>
                  <a:pt x="6069737" y="1060990"/>
                </a:cubicBezTo>
                <a:cubicBezTo>
                  <a:pt x="5943531" y="930021"/>
                  <a:pt x="5773319" y="864584"/>
                  <a:pt x="5559007" y="864584"/>
                </a:cubicBezTo>
                <a:close/>
                <a:moveTo>
                  <a:pt x="5559007" y="0"/>
                </a:moveTo>
                <a:cubicBezTo>
                  <a:pt x="6082977" y="0"/>
                  <a:pt x="6498362" y="145352"/>
                  <a:pt x="6805639" y="435769"/>
                </a:cubicBezTo>
                <a:cubicBezTo>
                  <a:pt x="7112820" y="726281"/>
                  <a:pt x="7266458" y="1119188"/>
                  <a:pt x="7266458" y="1614488"/>
                </a:cubicBezTo>
                <a:lnTo>
                  <a:pt x="7266458" y="3500438"/>
                </a:lnTo>
                <a:cubicBezTo>
                  <a:pt x="7266458" y="4005263"/>
                  <a:pt x="7112915" y="4404170"/>
                  <a:pt x="6805639" y="4696968"/>
                </a:cubicBezTo>
                <a:cubicBezTo>
                  <a:pt x="6498362" y="4989767"/>
                  <a:pt x="6082882" y="5136261"/>
                  <a:pt x="5559007" y="5136261"/>
                </a:cubicBezTo>
                <a:cubicBezTo>
                  <a:pt x="5035132" y="5136261"/>
                  <a:pt x="4620699" y="4989767"/>
                  <a:pt x="4315994" y="4696968"/>
                </a:cubicBezTo>
                <a:cubicBezTo>
                  <a:pt x="4011194" y="4404074"/>
                  <a:pt x="3858794" y="4005263"/>
                  <a:pt x="3858794" y="3500438"/>
                </a:cubicBezTo>
                <a:lnTo>
                  <a:pt x="3858794" y="1614488"/>
                </a:lnTo>
                <a:cubicBezTo>
                  <a:pt x="3858794" y="1119188"/>
                  <a:pt x="4011194" y="726281"/>
                  <a:pt x="4315994" y="435769"/>
                </a:cubicBezTo>
                <a:cubicBezTo>
                  <a:pt x="4620699" y="145352"/>
                  <a:pt x="5035036" y="0"/>
                  <a:pt x="5559007" y="0"/>
                </a:cubicBezTo>
                <a:close/>
                <a:moveTo>
                  <a:pt x="1657350" y="0"/>
                </a:moveTo>
                <a:cubicBezTo>
                  <a:pt x="1995488" y="0"/>
                  <a:pt x="2289620" y="63151"/>
                  <a:pt x="2539556" y="189357"/>
                </a:cubicBezTo>
                <a:cubicBezTo>
                  <a:pt x="2789587" y="315563"/>
                  <a:pt x="2982468" y="485775"/>
                  <a:pt x="3118199" y="700088"/>
                </a:cubicBezTo>
                <a:cubicBezTo>
                  <a:pt x="3253931" y="914400"/>
                  <a:pt x="3321844" y="1152620"/>
                  <a:pt x="3321844" y="1414463"/>
                </a:cubicBezTo>
                <a:cubicBezTo>
                  <a:pt x="3321844" y="1614488"/>
                  <a:pt x="3271838" y="1819275"/>
                  <a:pt x="3171825" y="2028825"/>
                </a:cubicBezTo>
                <a:cubicBezTo>
                  <a:pt x="3071813" y="2238470"/>
                  <a:pt x="2921794" y="2464594"/>
                  <a:pt x="2721769" y="2707481"/>
                </a:cubicBezTo>
                <a:cubicBezTo>
                  <a:pt x="2574131" y="2893219"/>
                  <a:pt x="2414588" y="3076575"/>
                  <a:pt x="2243138" y="3257550"/>
                </a:cubicBezTo>
                <a:cubicBezTo>
                  <a:pt x="2071688" y="3438620"/>
                  <a:pt x="1816894" y="3700463"/>
                  <a:pt x="1478756" y="4043363"/>
                </a:cubicBezTo>
                <a:lnTo>
                  <a:pt x="1371600" y="4150519"/>
                </a:lnTo>
                <a:cubicBezTo>
                  <a:pt x="1361980" y="4160139"/>
                  <a:pt x="1359694" y="4169569"/>
                  <a:pt x="1364456" y="4179094"/>
                </a:cubicBezTo>
                <a:cubicBezTo>
                  <a:pt x="1369124" y="4188714"/>
                  <a:pt x="1378744" y="4193381"/>
                  <a:pt x="1393031" y="4193381"/>
                </a:cubicBezTo>
                <a:lnTo>
                  <a:pt x="3328988" y="4193381"/>
                </a:lnTo>
                <a:cubicBezTo>
                  <a:pt x="3352800" y="4193381"/>
                  <a:pt x="3372993" y="4201764"/>
                  <a:pt x="3389757" y="4218337"/>
                </a:cubicBezTo>
                <a:cubicBezTo>
                  <a:pt x="3406426" y="4235101"/>
                  <a:pt x="3414713" y="4255294"/>
                  <a:pt x="3414713" y="4279106"/>
                </a:cubicBezTo>
                <a:lnTo>
                  <a:pt x="3414713" y="4972050"/>
                </a:lnTo>
                <a:cubicBezTo>
                  <a:pt x="3414713" y="4995958"/>
                  <a:pt x="3406331" y="5016151"/>
                  <a:pt x="3389757" y="5032820"/>
                </a:cubicBezTo>
                <a:cubicBezTo>
                  <a:pt x="3373184" y="5049489"/>
                  <a:pt x="3352800" y="5057775"/>
                  <a:pt x="3328988" y="5057775"/>
                </a:cubicBezTo>
                <a:lnTo>
                  <a:pt x="114300" y="5057775"/>
                </a:lnTo>
                <a:cubicBezTo>
                  <a:pt x="90392" y="5057775"/>
                  <a:pt x="70199" y="5049489"/>
                  <a:pt x="53531" y="5032820"/>
                </a:cubicBezTo>
                <a:cubicBezTo>
                  <a:pt x="36767" y="5016151"/>
                  <a:pt x="28575" y="4995958"/>
                  <a:pt x="28575" y="4972050"/>
                </a:cubicBezTo>
                <a:lnTo>
                  <a:pt x="28575" y="4314825"/>
                </a:lnTo>
                <a:cubicBezTo>
                  <a:pt x="28575" y="4271963"/>
                  <a:pt x="42863" y="4236244"/>
                  <a:pt x="71438" y="4207669"/>
                </a:cubicBezTo>
                <a:cubicBezTo>
                  <a:pt x="304705" y="3979069"/>
                  <a:pt x="542925" y="3730276"/>
                  <a:pt x="785813" y="3461099"/>
                </a:cubicBezTo>
                <a:cubicBezTo>
                  <a:pt x="1028700" y="3192113"/>
                  <a:pt x="1181100" y="3024188"/>
                  <a:pt x="1243013" y="2957417"/>
                </a:cubicBezTo>
                <a:cubicBezTo>
                  <a:pt x="1376267" y="2800255"/>
                  <a:pt x="1511999" y="2650236"/>
                  <a:pt x="1650206" y="2507361"/>
                </a:cubicBezTo>
                <a:cubicBezTo>
                  <a:pt x="2083499" y="2026349"/>
                  <a:pt x="2300288" y="1669161"/>
                  <a:pt x="2300288" y="1435799"/>
                </a:cubicBezTo>
                <a:cubicBezTo>
                  <a:pt x="2300288" y="1269111"/>
                  <a:pt x="2240661" y="1132142"/>
                  <a:pt x="2121694" y="1025081"/>
                </a:cubicBezTo>
                <a:cubicBezTo>
                  <a:pt x="2002631" y="917924"/>
                  <a:pt x="1847755" y="864299"/>
                  <a:pt x="1657350" y="864299"/>
                </a:cubicBezTo>
                <a:cubicBezTo>
                  <a:pt x="1466945" y="864299"/>
                  <a:pt x="1311974" y="917829"/>
                  <a:pt x="1193006" y="1025081"/>
                </a:cubicBezTo>
                <a:cubicBezTo>
                  <a:pt x="1073944" y="1132237"/>
                  <a:pt x="1014413" y="1273969"/>
                  <a:pt x="1014413" y="1450086"/>
                </a:cubicBezTo>
                <a:lnTo>
                  <a:pt x="1014413" y="1628680"/>
                </a:lnTo>
                <a:cubicBezTo>
                  <a:pt x="1014413" y="1652588"/>
                  <a:pt x="1006031" y="1672781"/>
                  <a:pt x="989457" y="1689449"/>
                </a:cubicBezTo>
                <a:cubicBezTo>
                  <a:pt x="972884" y="1706118"/>
                  <a:pt x="952500" y="1714405"/>
                  <a:pt x="928688" y="1714405"/>
                </a:cubicBezTo>
                <a:lnTo>
                  <a:pt x="85725" y="1714405"/>
                </a:lnTo>
                <a:cubicBezTo>
                  <a:pt x="61817" y="1714405"/>
                  <a:pt x="41624" y="1706118"/>
                  <a:pt x="24955" y="1689449"/>
                </a:cubicBezTo>
                <a:cubicBezTo>
                  <a:pt x="8192" y="1672781"/>
                  <a:pt x="0" y="1652588"/>
                  <a:pt x="0" y="1628680"/>
                </a:cubicBezTo>
                <a:lnTo>
                  <a:pt x="0" y="1292924"/>
                </a:lnTo>
                <a:cubicBezTo>
                  <a:pt x="14288" y="1035749"/>
                  <a:pt x="95250" y="808387"/>
                  <a:pt x="242888" y="610743"/>
                </a:cubicBezTo>
                <a:cubicBezTo>
                  <a:pt x="390430" y="413195"/>
                  <a:pt x="586931" y="261938"/>
                  <a:pt x="832295" y="157163"/>
                </a:cubicBezTo>
                <a:cubicBezTo>
                  <a:pt x="1077468" y="52483"/>
                  <a:pt x="1352550" y="0"/>
                  <a:pt x="165735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0AABE1EB-E918-9411-9B36-E1F6299AA3B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arbakzent links">
            <a:extLst>
              <a:ext uri="{FF2B5EF4-FFF2-40B4-BE49-F238E27FC236}">
                <a16:creationId xmlns:a16="http://schemas.microsoft.com/office/drawing/2014/main" id="{2DF98BD2-B0A8-8C2D-B98B-466319CE797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8F1AFA4-15E7-699B-2B0B-3FF5ABDBEA44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2723D20-3EA0-D687-2870-4F901B41B5E4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399452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21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506B51-0EB3-121B-6AFD-B8CD9F18A2B9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E58F48-C834-D732-FA66-236DD15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55068-5520-E32F-1D81-2460D72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3D236957-F778-748C-6964-5FE546CF8A4E}"/>
              </a:ext>
            </a:extLst>
          </p:cNvPr>
          <p:cNvSpPr>
            <a:spLocks noGrp="1" noChangeAspect="1"/>
          </p:cNvSpPr>
          <p:nvPr>
            <p:ph type="pic" sz="quarter" idx="15"/>
            <p:custDataLst>
              <p:tags r:id="rId2"/>
            </p:custDataLst>
          </p:nvPr>
        </p:nvSpPr>
        <p:spPr>
          <a:xfrm>
            <a:off x="5765784" y="938247"/>
            <a:ext cx="5706217" cy="4981506"/>
          </a:xfrm>
          <a:custGeom>
            <a:avLst/>
            <a:gdLst>
              <a:gd name="csX0" fmla="*/ 4843462 w 5793581"/>
              <a:gd name="csY0" fmla="*/ 57150 h 5057775"/>
              <a:gd name="csX1" fmla="*/ 5707856 w 5793581"/>
              <a:gd name="csY1" fmla="*/ 57150 h 5057775"/>
              <a:gd name="csX2" fmla="*/ 5768625 w 5793581"/>
              <a:gd name="csY2" fmla="*/ 82105 h 5057775"/>
              <a:gd name="csX3" fmla="*/ 5793581 w 5793581"/>
              <a:gd name="csY3" fmla="*/ 142875 h 5057775"/>
              <a:gd name="csX4" fmla="*/ 5793581 w 5793581"/>
              <a:gd name="csY4" fmla="*/ 4972050 h 5057775"/>
              <a:gd name="csX5" fmla="*/ 5768625 w 5793581"/>
              <a:gd name="csY5" fmla="*/ 5032820 h 5057775"/>
              <a:gd name="csX6" fmla="*/ 5707856 w 5793581"/>
              <a:gd name="csY6" fmla="*/ 5057775 h 5057775"/>
              <a:gd name="csX7" fmla="*/ 4872037 w 5793581"/>
              <a:gd name="csY7" fmla="*/ 5057775 h 5057775"/>
              <a:gd name="csX8" fmla="*/ 4811267 w 5793581"/>
              <a:gd name="csY8" fmla="*/ 5032820 h 5057775"/>
              <a:gd name="csX9" fmla="*/ 4786312 w 5793581"/>
              <a:gd name="csY9" fmla="*/ 4972050 h 5057775"/>
              <a:gd name="csX10" fmla="*/ 4786312 w 5793581"/>
              <a:gd name="csY10" fmla="*/ 1057275 h 5057775"/>
              <a:gd name="csX11" fmla="*/ 4772024 w 5793581"/>
              <a:gd name="csY11" fmla="*/ 1028700 h 5057775"/>
              <a:gd name="csX12" fmla="*/ 4743449 w 5793581"/>
              <a:gd name="csY12" fmla="*/ 1021556 h 5057775"/>
              <a:gd name="csX13" fmla="*/ 4036218 w 5793581"/>
              <a:gd name="csY13" fmla="*/ 1214438 h 5057775"/>
              <a:gd name="csX14" fmla="*/ 4007643 w 5793581"/>
              <a:gd name="csY14" fmla="*/ 1221582 h 5057775"/>
              <a:gd name="csX15" fmla="*/ 3943349 w 5793581"/>
              <a:gd name="csY15" fmla="*/ 1143000 h 5057775"/>
              <a:gd name="csX16" fmla="*/ 3921918 w 5793581"/>
              <a:gd name="csY16" fmla="*/ 528638 h 5057775"/>
              <a:gd name="csX17" fmla="*/ 3986212 w 5793581"/>
              <a:gd name="csY17" fmla="*/ 428625 h 5057775"/>
              <a:gd name="csX18" fmla="*/ 4736306 w 5793581"/>
              <a:gd name="csY18" fmla="*/ 78581 h 5057775"/>
              <a:gd name="csX19" fmla="*/ 4843462 w 5793581"/>
              <a:gd name="csY19" fmla="*/ 57150 h 5057775"/>
              <a:gd name="csX20" fmla="*/ 1657350 w 5793581"/>
              <a:gd name="csY20" fmla="*/ 0 h 5057775"/>
              <a:gd name="csX21" fmla="*/ 2539556 w 5793581"/>
              <a:gd name="csY21" fmla="*/ 189357 h 5057775"/>
              <a:gd name="csX22" fmla="*/ 3118199 w 5793581"/>
              <a:gd name="csY22" fmla="*/ 700088 h 5057775"/>
              <a:gd name="csX23" fmla="*/ 3321844 w 5793581"/>
              <a:gd name="csY23" fmla="*/ 1414463 h 5057775"/>
              <a:gd name="csX24" fmla="*/ 3171825 w 5793581"/>
              <a:gd name="csY24" fmla="*/ 2028825 h 5057775"/>
              <a:gd name="csX25" fmla="*/ 2721769 w 5793581"/>
              <a:gd name="csY25" fmla="*/ 2707481 h 5057775"/>
              <a:gd name="csX26" fmla="*/ 2243138 w 5793581"/>
              <a:gd name="csY26" fmla="*/ 3257550 h 5057775"/>
              <a:gd name="csX27" fmla="*/ 1478756 w 5793581"/>
              <a:gd name="csY27" fmla="*/ 4043363 h 5057775"/>
              <a:gd name="csX28" fmla="*/ 1371600 w 5793581"/>
              <a:gd name="csY28" fmla="*/ 4150519 h 5057775"/>
              <a:gd name="csX29" fmla="*/ 1364456 w 5793581"/>
              <a:gd name="csY29" fmla="*/ 4179094 h 5057775"/>
              <a:gd name="csX30" fmla="*/ 1393031 w 5793581"/>
              <a:gd name="csY30" fmla="*/ 4193381 h 5057775"/>
              <a:gd name="csX31" fmla="*/ 3328988 w 5793581"/>
              <a:gd name="csY31" fmla="*/ 4193381 h 5057775"/>
              <a:gd name="csX32" fmla="*/ 3389757 w 5793581"/>
              <a:gd name="csY32" fmla="*/ 4218337 h 5057775"/>
              <a:gd name="csX33" fmla="*/ 3414713 w 5793581"/>
              <a:gd name="csY33" fmla="*/ 4279106 h 5057775"/>
              <a:gd name="csX34" fmla="*/ 3414713 w 5793581"/>
              <a:gd name="csY34" fmla="*/ 4972050 h 5057775"/>
              <a:gd name="csX35" fmla="*/ 3389757 w 5793581"/>
              <a:gd name="csY35" fmla="*/ 5032820 h 5057775"/>
              <a:gd name="csX36" fmla="*/ 3328988 w 5793581"/>
              <a:gd name="csY36" fmla="*/ 5057775 h 5057775"/>
              <a:gd name="csX37" fmla="*/ 114300 w 5793581"/>
              <a:gd name="csY37" fmla="*/ 5057775 h 5057775"/>
              <a:gd name="csX38" fmla="*/ 53531 w 5793581"/>
              <a:gd name="csY38" fmla="*/ 5032820 h 5057775"/>
              <a:gd name="csX39" fmla="*/ 28575 w 5793581"/>
              <a:gd name="csY39" fmla="*/ 4972050 h 5057775"/>
              <a:gd name="csX40" fmla="*/ 28575 w 5793581"/>
              <a:gd name="csY40" fmla="*/ 4314825 h 5057775"/>
              <a:gd name="csX41" fmla="*/ 71438 w 5793581"/>
              <a:gd name="csY41" fmla="*/ 4207669 h 5057775"/>
              <a:gd name="csX42" fmla="*/ 785813 w 5793581"/>
              <a:gd name="csY42" fmla="*/ 3461099 h 5057775"/>
              <a:gd name="csX43" fmla="*/ 1243013 w 5793581"/>
              <a:gd name="csY43" fmla="*/ 2957417 h 5057775"/>
              <a:gd name="csX44" fmla="*/ 1650206 w 5793581"/>
              <a:gd name="csY44" fmla="*/ 2507361 h 5057775"/>
              <a:gd name="csX45" fmla="*/ 2300288 w 5793581"/>
              <a:gd name="csY45" fmla="*/ 1435799 h 5057775"/>
              <a:gd name="csX46" fmla="*/ 2121694 w 5793581"/>
              <a:gd name="csY46" fmla="*/ 1025081 h 5057775"/>
              <a:gd name="csX47" fmla="*/ 1657350 w 5793581"/>
              <a:gd name="csY47" fmla="*/ 864299 h 5057775"/>
              <a:gd name="csX48" fmla="*/ 1193006 w 5793581"/>
              <a:gd name="csY48" fmla="*/ 1025081 h 5057775"/>
              <a:gd name="csX49" fmla="*/ 1014413 w 5793581"/>
              <a:gd name="csY49" fmla="*/ 1450086 h 5057775"/>
              <a:gd name="csX50" fmla="*/ 1014413 w 5793581"/>
              <a:gd name="csY50" fmla="*/ 1628680 h 5057775"/>
              <a:gd name="csX51" fmla="*/ 989457 w 5793581"/>
              <a:gd name="csY51" fmla="*/ 1689449 h 5057775"/>
              <a:gd name="csX52" fmla="*/ 928688 w 5793581"/>
              <a:gd name="csY52" fmla="*/ 1714405 h 5057775"/>
              <a:gd name="csX53" fmla="*/ 85725 w 5793581"/>
              <a:gd name="csY53" fmla="*/ 1714405 h 5057775"/>
              <a:gd name="csX54" fmla="*/ 24955 w 5793581"/>
              <a:gd name="csY54" fmla="*/ 1689449 h 5057775"/>
              <a:gd name="csX55" fmla="*/ 0 w 5793581"/>
              <a:gd name="csY55" fmla="*/ 1628680 h 5057775"/>
              <a:gd name="csX56" fmla="*/ 0 w 5793581"/>
              <a:gd name="csY56" fmla="*/ 1292924 h 5057775"/>
              <a:gd name="csX57" fmla="*/ 242888 w 5793581"/>
              <a:gd name="csY57" fmla="*/ 610743 h 5057775"/>
              <a:gd name="csX58" fmla="*/ 832295 w 5793581"/>
              <a:gd name="csY58" fmla="*/ 157163 h 5057775"/>
              <a:gd name="csX59" fmla="*/ 1657350 w 5793581"/>
              <a:gd name="csY59" fmla="*/ 0 h 50577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</a:cxnLst>
            <a:rect l="l" t="t" r="r" b="b"/>
            <a:pathLst>
              <a:path w="5793581" h="5057775">
                <a:moveTo>
                  <a:pt x="4843462" y="57150"/>
                </a:moveTo>
                <a:lnTo>
                  <a:pt x="5707856" y="57150"/>
                </a:lnTo>
                <a:cubicBezTo>
                  <a:pt x="5731668" y="57150"/>
                  <a:pt x="5751861" y="65532"/>
                  <a:pt x="5768625" y="82105"/>
                </a:cubicBezTo>
                <a:cubicBezTo>
                  <a:pt x="5785294" y="98870"/>
                  <a:pt x="5793581" y="119063"/>
                  <a:pt x="5793581" y="142875"/>
                </a:cubicBezTo>
                <a:lnTo>
                  <a:pt x="5793581" y="4972050"/>
                </a:lnTo>
                <a:cubicBezTo>
                  <a:pt x="5793581" y="4995958"/>
                  <a:pt x="5785199" y="5016151"/>
                  <a:pt x="5768625" y="5032820"/>
                </a:cubicBezTo>
                <a:cubicBezTo>
                  <a:pt x="5752052" y="5049489"/>
                  <a:pt x="5731668" y="5057775"/>
                  <a:pt x="5707856" y="5057775"/>
                </a:cubicBezTo>
                <a:lnTo>
                  <a:pt x="4872037" y="5057775"/>
                </a:lnTo>
                <a:cubicBezTo>
                  <a:pt x="4848129" y="5057775"/>
                  <a:pt x="4827936" y="5049489"/>
                  <a:pt x="4811267" y="5032820"/>
                </a:cubicBezTo>
                <a:cubicBezTo>
                  <a:pt x="4794503" y="5016151"/>
                  <a:pt x="4786312" y="4995958"/>
                  <a:pt x="4786312" y="4972050"/>
                </a:cubicBezTo>
                <a:lnTo>
                  <a:pt x="4786312" y="1057275"/>
                </a:lnTo>
                <a:cubicBezTo>
                  <a:pt x="4786312" y="1047750"/>
                  <a:pt x="4781549" y="1038320"/>
                  <a:pt x="4772024" y="1028700"/>
                </a:cubicBezTo>
                <a:cubicBezTo>
                  <a:pt x="4762404" y="1019175"/>
                  <a:pt x="4752974" y="1016889"/>
                  <a:pt x="4743449" y="1021556"/>
                </a:cubicBezTo>
                <a:lnTo>
                  <a:pt x="4036218" y="1214438"/>
                </a:lnTo>
                <a:lnTo>
                  <a:pt x="4007643" y="1221582"/>
                </a:lnTo>
                <a:cubicBezTo>
                  <a:pt x="3964781" y="1221582"/>
                  <a:pt x="3943349" y="1195483"/>
                  <a:pt x="3943349" y="1143000"/>
                </a:cubicBezTo>
                <a:lnTo>
                  <a:pt x="3921918" y="528638"/>
                </a:lnTo>
                <a:cubicBezTo>
                  <a:pt x="3921918" y="481108"/>
                  <a:pt x="3943349" y="447675"/>
                  <a:pt x="3986212" y="428625"/>
                </a:cubicBezTo>
                <a:lnTo>
                  <a:pt x="4736306" y="78581"/>
                </a:lnTo>
                <a:cubicBezTo>
                  <a:pt x="4760118" y="64294"/>
                  <a:pt x="4795837" y="57150"/>
                  <a:pt x="4843462" y="57150"/>
                </a:cubicBezTo>
                <a:close/>
                <a:moveTo>
                  <a:pt x="1657350" y="0"/>
                </a:moveTo>
                <a:cubicBezTo>
                  <a:pt x="1995488" y="0"/>
                  <a:pt x="2289620" y="63151"/>
                  <a:pt x="2539556" y="189357"/>
                </a:cubicBezTo>
                <a:cubicBezTo>
                  <a:pt x="2789587" y="315563"/>
                  <a:pt x="2982468" y="485775"/>
                  <a:pt x="3118199" y="700088"/>
                </a:cubicBezTo>
                <a:cubicBezTo>
                  <a:pt x="3253931" y="914400"/>
                  <a:pt x="3321844" y="1152620"/>
                  <a:pt x="3321844" y="1414463"/>
                </a:cubicBezTo>
                <a:cubicBezTo>
                  <a:pt x="3321844" y="1614488"/>
                  <a:pt x="3271838" y="1819275"/>
                  <a:pt x="3171825" y="2028825"/>
                </a:cubicBezTo>
                <a:cubicBezTo>
                  <a:pt x="3071813" y="2238470"/>
                  <a:pt x="2921794" y="2464594"/>
                  <a:pt x="2721769" y="2707481"/>
                </a:cubicBezTo>
                <a:cubicBezTo>
                  <a:pt x="2574131" y="2893219"/>
                  <a:pt x="2414588" y="3076575"/>
                  <a:pt x="2243138" y="3257550"/>
                </a:cubicBezTo>
                <a:cubicBezTo>
                  <a:pt x="2071688" y="3438620"/>
                  <a:pt x="1816894" y="3700463"/>
                  <a:pt x="1478756" y="4043363"/>
                </a:cubicBezTo>
                <a:lnTo>
                  <a:pt x="1371600" y="4150519"/>
                </a:lnTo>
                <a:cubicBezTo>
                  <a:pt x="1361980" y="4160139"/>
                  <a:pt x="1359694" y="4169569"/>
                  <a:pt x="1364456" y="4179094"/>
                </a:cubicBezTo>
                <a:cubicBezTo>
                  <a:pt x="1369124" y="4188714"/>
                  <a:pt x="1378744" y="4193381"/>
                  <a:pt x="1393031" y="4193381"/>
                </a:cubicBezTo>
                <a:lnTo>
                  <a:pt x="3328988" y="4193381"/>
                </a:lnTo>
                <a:cubicBezTo>
                  <a:pt x="3352800" y="4193381"/>
                  <a:pt x="3372993" y="4201764"/>
                  <a:pt x="3389757" y="4218337"/>
                </a:cubicBezTo>
                <a:cubicBezTo>
                  <a:pt x="3406426" y="4235101"/>
                  <a:pt x="3414713" y="4255294"/>
                  <a:pt x="3414713" y="4279106"/>
                </a:cubicBezTo>
                <a:lnTo>
                  <a:pt x="3414713" y="4972050"/>
                </a:lnTo>
                <a:cubicBezTo>
                  <a:pt x="3414713" y="4995958"/>
                  <a:pt x="3406331" y="5016151"/>
                  <a:pt x="3389757" y="5032820"/>
                </a:cubicBezTo>
                <a:cubicBezTo>
                  <a:pt x="3373184" y="5049489"/>
                  <a:pt x="3352800" y="5057775"/>
                  <a:pt x="3328988" y="5057775"/>
                </a:cubicBezTo>
                <a:lnTo>
                  <a:pt x="114300" y="5057775"/>
                </a:lnTo>
                <a:cubicBezTo>
                  <a:pt x="90392" y="5057775"/>
                  <a:pt x="70199" y="5049489"/>
                  <a:pt x="53531" y="5032820"/>
                </a:cubicBezTo>
                <a:cubicBezTo>
                  <a:pt x="36767" y="5016151"/>
                  <a:pt x="28575" y="4995958"/>
                  <a:pt x="28575" y="4972050"/>
                </a:cubicBezTo>
                <a:lnTo>
                  <a:pt x="28575" y="4314825"/>
                </a:lnTo>
                <a:cubicBezTo>
                  <a:pt x="28575" y="4271963"/>
                  <a:pt x="42863" y="4236244"/>
                  <a:pt x="71438" y="4207669"/>
                </a:cubicBezTo>
                <a:cubicBezTo>
                  <a:pt x="304705" y="3979069"/>
                  <a:pt x="542925" y="3730276"/>
                  <a:pt x="785813" y="3461099"/>
                </a:cubicBezTo>
                <a:cubicBezTo>
                  <a:pt x="1028700" y="3192113"/>
                  <a:pt x="1181100" y="3024188"/>
                  <a:pt x="1243013" y="2957417"/>
                </a:cubicBezTo>
                <a:cubicBezTo>
                  <a:pt x="1376267" y="2800255"/>
                  <a:pt x="1511999" y="2650236"/>
                  <a:pt x="1650206" y="2507361"/>
                </a:cubicBezTo>
                <a:cubicBezTo>
                  <a:pt x="2083499" y="2026349"/>
                  <a:pt x="2300288" y="1669161"/>
                  <a:pt x="2300288" y="1435799"/>
                </a:cubicBezTo>
                <a:cubicBezTo>
                  <a:pt x="2300288" y="1269111"/>
                  <a:pt x="2240661" y="1132142"/>
                  <a:pt x="2121694" y="1025081"/>
                </a:cubicBezTo>
                <a:cubicBezTo>
                  <a:pt x="2002631" y="917924"/>
                  <a:pt x="1847755" y="864299"/>
                  <a:pt x="1657350" y="864299"/>
                </a:cubicBezTo>
                <a:cubicBezTo>
                  <a:pt x="1466945" y="864299"/>
                  <a:pt x="1311974" y="917829"/>
                  <a:pt x="1193006" y="1025081"/>
                </a:cubicBezTo>
                <a:cubicBezTo>
                  <a:pt x="1073944" y="1132237"/>
                  <a:pt x="1014413" y="1273969"/>
                  <a:pt x="1014413" y="1450086"/>
                </a:cubicBezTo>
                <a:lnTo>
                  <a:pt x="1014413" y="1628680"/>
                </a:lnTo>
                <a:cubicBezTo>
                  <a:pt x="1014413" y="1652588"/>
                  <a:pt x="1006031" y="1672781"/>
                  <a:pt x="989457" y="1689449"/>
                </a:cubicBezTo>
                <a:cubicBezTo>
                  <a:pt x="972884" y="1706118"/>
                  <a:pt x="952500" y="1714405"/>
                  <a:pt x="928688" y="1714405"/>
                </a:cubicBezTo>
                <a:lnTo>
                  <a:pt x="85725" y="1714405"/>
                </a:lnTo>
                <a:cubicBezTo>
                  <a:pt x="61817" y="1714405"/>
                  <a:pt x="41624" y="1706118"/>
                  <a:pt x="24955" y="1689449"/>
                </a:cubicBezTo>
                <a:cubicBezTo>
                  <a:pt x="8192" y="1672781"/>
                  <a:pt x="0" y="1652588"/>
                  <a:pt x="0" y="1628680"/>
                </a:cubicBezTo>
                <a:lnTo>
                  <a:pt x="0" y="1292924"/>
                </a:lnTo>
                <a:cubicBezTo>
                  <a:pt x="14288" y="1035749"/>
                  <a:pt x="95250" y="808387"/>
                  <a:pt x="242888" y="610743"/>
                </a:cubicBezTo>
                <a:cubicBezTo>
                  <a:pt x="390430" y="413195"/>
                  <a:pt x="586931" y="261938"/>
                  <a:pt x="832295" y="157163"/>
                </a:cubicBezTo>
                <a:cubicBezTo>
                  <a:pt x="1077468" y="52483"/>
                  <a:pt x="1352550" y="0"/>
                  <a:pt x="165735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677A3BB-3788-1884-1E09-5DD1F586D75A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0E11F50A-59BB-F892-BB78-16F180CC44F4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417198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21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7506B51-0EB3-121B-6AFD-B8CD9F18A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sz="800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5E58F48-C834-D732-FA66-236DD151E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sz="8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6F55068-5520-E32F-1D81-2460D727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pPr/>
              <a:t>‹Nr.›</a:t>
            </a:fld>
            <a:endParaRPr lang="de-DE" sz="800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3D236957-F778-748C-6964-5FE546CF8A4E}"/>
              </a:ext>
            </a:extLst>
          </p:cNvPr>
          <p:cNvSpPr>
            <a:spLocks noGrp="1" noChangeAspect="1"/>
          </p:cNvSpPr>
          <p:nvPr>
            <p:ph type="pic" sz="quarter" idx="15"/>
            <p:custDataLst>
              <p:tags r:id="rId1"/>
            </p:custDataLst>
          </p:nvPr>
        </p:nvSpPr>
        <p:spPr>
          <a:xfrm>
            <a:off x="5765784" y="938247"/>
            <a:ext cx="5706217" cy="4981506"/>
          </a:xfrm>
          <a:custGeom>
            <a:avLst/>
            <a:gdLst>
              <a:gd name="csX0" fmla="*/ 4843462 w 5793581"/>
              <a:gd name="csY0" fmla="*/ 57150 h 5057775"/>
              <a:gd name="csX1" fmla="*/ 5707856 w 5793581"/>
              <a:gd name="csY1" fmla="*/ 57150 h 5057775"/>
              <a:gd name="csX2" fmla="*/ 5768625 w 5793581"/>
              <a:gd name="csY2" fmla="*/ 82105 h 5057775"/>
              <a:gd name="csX3" fmla="*/ 5793581 w 5793581"/>
              <a:gd name="csY3" fmla="*/ 142875 h 5057775"/>
              <a:gd name="csX4" fmla="*/ 5793581 w 5793581"/>
              <a:gd name="csY4" fmla="*/ 4972050 h 5057775"/>
              <a:gd name="csX5" fmla="*/ 5768625 w 5793581"/>
              <a:gd name="csY5" fmla="*/ 5032820 h 5057775"/>
              <a:gd name="csX6" fmla="*/ 5707856 w 5793581"/>
              <a:gd name="csY6" fmla="*/ 5057775 h 5057775"/>
              <a:gd name="csX7" fmla="*/ 4872037 w 5793581"/>
              <a:gd name="csY7" fmla="*/ 5057775 h 5057775"/>
              <a:gd name="csX8" fmla="*/ 4811267 w 5793581"/>
              <a:gd name="csY8" fmla="*/ 5032820 h 5057775"/>
              <a:gd name="csX9" fmla="*/ 4786312 w 5793581"/>
              <a:gd name="csY9" fmla="*/ 4972050 h 5057775"/>
              <a:gd name="csX10" fmla="*/ 4786312 w 5793581"/>
              <a:gd name="csY10" fmla="*/ 1057275 h 5057775"/>
              <a:gd name="csX11" fmla="*/ 4772024 w 5793581"/>
              <a:gd name="csY11" fmla="*/ 1028700 h 5057775"/>
              <a:gd name="csX12" fmla="*/ 4743449 w 5793581"/>
              <a:gd name="csY12" fmla="*/ 1021556 h 5057775"/>
              <a:gd name="csX13" fmla="*/ 4036218 w 5793581"/>
              <a:gd name="csY13" fmla="*/ 1214438 h 5057775"/>
              <a:gd name="csX14" fmla="*/ 4007643 w 5793581"/>
              <a:gd name="csY14" fmla="*/ 1221582 h 5057775"/>
              <a:gd name="csX15" fmla="*/ 3943349 w 5793581"/>
              <a:gd name="csY15" fmla="*/ 1143000 h 5057775"/>
              <a:gd name="csX16" fmla="*/ 3921918 w 5793581"/>
              <a:gd name="csY16" fmla="*/ 528638 h 5057775"/>
              <a:gd name="csX17" fmla="*/ 3986212 w 5793581"/>
              <a:gd name="csY17" fmla="*/ 428625 h 5057775"/>
              <a:gd name="csX18" fmla="*/ 4736306 w 5793581"/>
              <a:gd name="csY18" fmla="*/ 78581 h 5057775"/>
              <a:gd name="csX19" fmla="*/ 4843462 w 5793581"/>
              <a:gd name="csY19" fmla="*/ 57150 h 5057775"/>
              <a:gd name="csX20" fmla="*/ 1657350 w 5793581"/>
              <a:gd name="csY20" fmla="*/ 0 h 5057775"/>
              <a:gd name="csX21" fmla="*/ 2539556 w 5793581"/>
              <a:gd name="csY21" fmla="*/ 189357 h 5057775"/>
              <a:gd name="csX22" fmla="*/ 3118199 w 5793581"/>
              <a:gd name="csY22" fmla="*/ 700088 h 5057775"/>
              <a:gd name="csX23" fmla="*/ 3321844 w 5793581"/>
              <a:gd name="csY23" fmla="*/ 1414463 h 5057775"/>
              <a:gd name="csX24" fmla="*/ 3171825 w 5793581"/>
              <a:gd name="csY24" fmla="*/ 2028825 h 5057775"/>
              <a:gd name="csX25" fmla="*/ 2721769 w 5793581"/>
              <a:gd name="csY25" fmla="*/ 2707481 h 5057775"/>
              <a:gd name="csX26" fmla="*/ 2243138 w 5793581"/>
              <a:gd name="csY26" fmla="*/ 3257550 h 5057775"/>
              <a:gd name="csX27" fmla="*/ 1478756 w 5793581"/>
              <a:gd name="csY27" fmla="*/ 4043363 h 5057775"/>
              <a:gd name="csX28" fmla="*/ 1371600 w 5793581"/>
              <a:gd name="csY28" fmla="*/ 4150519 h 5057775"/>
              <a:gd name="csX29" fmla="*/ 1364456 w 5793581"/>
              <a:gd name="csY29" fmla="*/ 4179094 h 5057775"/>
              <a:gd name="csX30" fmla="*/ 1393031 w 5793581"/>
              <a:gd name="csY30" fmla="*/ 4193381 h 5057775"/>
              <a:gd name="csX31" fmla="*/ 3328988 w 5793581"/>
              <a:gd name="csY31" fmla="*/ 4193381 h 5057775"/>
              <a:gd name="csX32" fmla="*/ 3389757 w 5793581"/>
              <a:gd name="csY32" fmla="*/ 4218337 h 5057775"/>
              <a:gd name="csX33" fmla="*/ 3414713 w 5793581"/>
              <a:gd name="csY33" fmla="*/ 4279106 h 5057775"/>
              <a:gd name="csX34" fmla="*/ 3414713 w 5793581"/>
              <a:gd name="csY34" fmla="*/ 4972050 h 5057775"/>
              <a:gd name="csX35" fmla="*/ 3389757 w 5793581"/>
              <a:gd name="csY35" fmla="*/ 5032820 h 5057775"/>
              <a:gd name="csX36" fmla="*/ 3328988 w 5793581"/>
              <a:gd name="csY36" fmla="*/ 5057775 h 5057775"/>
              <a:gd name="csX37" fmla="*/ 114300 w 5793581"/>
              <a:gd name="csY37" fmla="*/ 5057775 h 5057775"/>
              <a:gd name="csX38" fmla="*/ 53531 w 5793581"/>
              <a:gd name="csY38" fmla="*/ 5032820 h 5057775"/>
              <a:gd name="csX39" fmla="*/ 28575 w 5793581"/>
              <a:gd name="csY39" fmla="*/ 4972050 h 5057775"/>
              <a:gd name="csX40" fmla="*/ 28575 w 5793581"/>
              <a:gd name="csY40" fmla="*/ 4314825 h 5057775"/>
              <a:gd name="csX41" fmla="*/ 71438 w 5793581"/>
              <a:gd name="csY41" fmla="*/ 4207669 h 5057775"/>
              <a:gd name="csX42" fmla="*/ 785813 w 5793581"/>
              <a:gd name="csY42" fmla="*/ 3461099 h 5057775"/>
              <a:gd name="csX43" fmla="*/ 1243013 w 5793581"/>
              <a:gd name="csY43" fmla="*/ 2957417 h 5057775"/>
              <a:gd name="csX44" fmla="*/ 1650206 w 5793581"/>
              <a:gd name="csY44" fmla="*/ 2507361 h 5057775"/>
              <a:gd name="csX45" fmla="*/ 2300288 w 5793581"/>
              <a:gd name="csY45" fmla="*/ 1435799 h 5057775"/>
              <a:gd name="csX46" fmla="*/ 2121694 w 5793581"/>
              <a:gd name="csY46" fmla="*/ 1025081 h 5057775"/>
              <a:gd name="csX47" fmla="*/ 1657350 w 5793581"/>
              <a:gd name="csY47" fmla="*/ 864299 h 5057775"/>
              <a:gd name="csX48" fmla="*/ 1193006 w 5793581"/>
              <a:gd name="csY48" fmla="*/ 1025081 h 5057775"/>
              <a:gd name="csX49" fmla="*/ 1014413 w 5793581"/>
              <a:gd name="csY49" fmla="*/ 1450086 h 5057775"/>
              <a:gd name="csX50" fmla="*/ 1014413 w 5793581"/>
              <a:gd name="csY50" fmla="*/ 1628680 h 5057775"/>
              <a:gd name="csX51" fmla="*/ 989457 w 5793581"/>
              <a:gd name="csY51" fmla="*/ 1689449 h 5057775"/>
              <a:gd name="csX52" fmla="*/ 928688 w 5793581"/>
              <a:gd name="csY52" fmla="*/ 1714405 h 5057775"/>
              <a:gd name="csX53" fmla="*/ 85725 w 5793581"/>
              <a:gd name="csY53" fmla="*/ 1714405 h 5057775"/>
              <a:gd name="csX54" fmla="*/ 24955 w 5793581"/>
              <a:gd name="csY54" fmla="*/ 1689449 h 5057775"/>
              <a:gd name="csX55" fmla="*/ 0 w 5793581"/>
              <a:gd name="csY55" fmla="*/ 1628680 h 5057775"/>
              <a:gd name="csX56" fmla="*/ 0 w 5793581"/>
              <a:gd name="csY56" fmla="*/ 1292924 h 5057775"/>
              <a:gd name="csX57" fmla="*/ 242888 w 5793581"/>
              <a:gd name="csY57" fmla="*/ 610743 h 5057775"/>
              <a:gd name="csX58" fmla="*/ 832295 w 5793581"/>
              <a:gd name="csY58" fmla="*/ 157163 h 5057775"/>
              <a:gd name="csX59" fmla="*/ 1657350 w 5793581"/>
              <a:gd name="csY59" fmla="*/ 0 h 50577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</a:cxnLst>
            <a:rect l="l" t="t" r="r" b="b"/>
            <a:pathLst>
              <a:path w="5793581" h="5057775">
                <a:moveTo>
                  <a:pt x="4843462" y="57150"/>
                </a:moveTo>
                <a:lnTo>
                  <a:pt x="5707856" y="57150"/>
                </a:lnTo>
                <a:cubicBezTo>
                  <a:pt x="5731668" y="57150"/>
                  <a:pt x="5751861" y="65532"/>
                  <a:pt x="5768625" y="82105"/>
                </a:cubicBezTo>
                <a:cubicBezTo>
                  <a:pt x="5785294" y="98870"/>
                  <a:pt x="5793581" y="119063"/>
                  <a:pt x="5793581" y="142875"/>
                </a:cubicBezTo>
                <a:lnTo>
                  <a:pt x="5793581" y="4972050"/>
                </a:lnTo>
                <a:cubicBezTo>
                  <a:pt x="5793581" y="4995958"/>
                  <a:pt x="5785199" y="5016151"/>
                  <a:pt x="5768625" y="5032820"/>
                </a:cubicBezTo>
                <a:cubicBezTo>
                  <a:pt x="5752052" y="5049489"/>
                  <a:pt x="5731668" y="5057775"/>
                  <a:pt x="5707856" y="5057775"/>
                </a:cubicBezTo>
                <a:lnTo>
                  <a:pt x="4872037" y="5057775"/>
                </a:lnTo>
                <a:cubicBezTo>
                  <a:pt x="4848129" y="5057775"/>
                  <a:pt x="4827936" y="5049489"/>
                  <a:pt x="4811267" y="5032820"/>
                </a:cubicBezTo>
                <a:cubicBezTo>
                  <a:pt x="4794503" y="5016151"/>
                  <a:pt x="4786312" y="4995958"/>
                  <a:pt x="4786312" y="4972050"/>
                </a:cubicBezTo>
                <a:lnTo>
                  <a:pt x="4786312" y="1057275"/>
                </a:lnTo>
                <a:cubicBezTo>
                  <a:pt x="4786312" y="1047750"/>
                  <a:pt x="4781549" y="1038320"/>
                  <a:pt x="4772024" y="1028700"/>
                </a:cubicBezTo>
                <a:cubicBezTo>
                  <a:pt x="4762404" y="1019175"/>
                  <a:pt x="4752974" y="1016889"/>
                  <a:pt x="4743449" y="1021556"/>
                </a:cubicBezTo>
                <a:lnTo>
                  <a:pt x="4036218" y="1214438"/>
                </a:lnTo>
                <a:lnTo>
                  <a:pt x="4007643" y="1221582"/>
                </a:lnTo>
                <a:cubicBezTo>
                  <a:pt x="3964781" y="1221582"/>
                  <a:pt x="3943349" y="1195483"/>
                  <a:pt x="3943349" y="1143000"/>
                </a:cubicBezTo>
                <a:lnTo>
                  <a:pt x="3921918" y="528638"/>
                </a:lnTo>
                <a:cubicBezTo>
                  <a:pt x="3921918" y="481108"/>
                  <a:pt x="3943349" y="447675"/>
                  <a:pt x="3986212" y="428625"/>
                </a:cubicBezTo>
                <a:lnTo>
                  <a:pt x="4736306" y="78581"/>
                </a:lnTo>
                <a:cubicBezTo>
                  <a:pt x="4760118" y="64294"/>
                  <a:pt x="4795837" y="57150"/>
                  <a:pt x="4843462" y="57150"/>
                </a:cubicBezTo>
                <a:close/>
                <a:moveTo>
                  <a:pt x="1657350" y="0"/>
                </a:moveTo>
                <a:cubicBezTo>
                  <a:pt x="1995488" y="0"/>
                  <a:pt x="2289620" y="63151"/>
                  <a:pt x="2539556" y="189357"/>
                </a:cubicBezTo>
                <a:cubicBezTo>
                  <a:pt x="2789587" y="315563"/>
                  <a:pt x="2982468" y="485775"/>
                  <a:pt x="3118199" y="700088"/>
                </a:cubicBezTo>
                <a:cubicBezTo>
                  <a:pt x="3253931" y="914400"/>
                  <a:pt x="3321844" y="1152620"/>
                  <a:pt x="3321844" y="1414463"/>
                </a:cubicBezTo>
                <a:cubicBezTo>
                  <a:pt x="3321844" y="1614488"/>
                  <a:pt x="3271838" y="1819275"/>
                  <a:pt x="3171825" y="2028825"/>
                </a:cubicBezTo>
                <a:cubicBezTo>
                  <a:pt x="3071813" y="2238470"/>
                  <a:pt x="2921794" y="2464594"/>
                  <a:pt x="2721769" y="2707481"/>
                </a:cubicBezTo>
                <a:cubicBezTo>
                  <a:pt x="2574131" y="2893219"/>
                  <a:pt x="2414588" y="3076575"/>
                  <a:pt x="2243138" y="3257550"/>
                </a:cubicBezTo>
                <a:cubicBezTo>
                  <a:pt x="2071688" y="3438620"/>
                  <a:pt x="1816894" y="3700463"/>
                  <a:pt x="1478756" y="4043363"/>
                </a:cubicBezTo>
                <a:lnTo>
                  <a:pt x="1371600" y="4150519"/>
                </a:lnTo>
                <a:cubicBezTo>
                  <a:pt x="1361980" y="4160139"/>
                  <a:pt x="1359694" y="4169569"/>
                  <a:pt x="1364456" y="4179094"/>
                </a:cubicBezTo>
                <a:cubicBezTo>
                  <a:pt x="1369124" y="4188714"/>
                  <a:pt x="1378744" y="4193381"/>
                  <a:pt x="1393031" y="4193381"/>
                </a:cubicBezTo>
                <a:lnTo>
                  <a:pt x="3328988" y="4193381"/>
                </a:lnTo>
                <a:cubicBezTo>
                  <a:pt x="3352800" y="4193381"/>
                  <a:pt x="3372993" y="4201764"/>
                  <a:pt x="3389757" y="4218337"/>
                </a:cubicBezTo>
                <a:cubicBezTo>
                  <a:pt x="3406426" y="4235101"/>
                  <a:pt x="3414713" y="4255294"/>
                  <a:pt x="3414713" y="4279106"/>
                </a:cubicBezTo>
                <a:lnTo>
                  <a:pt x="3414713" y="4972050"/>
                </a:lnTo>
                <a:cubicBezTo>
                  <a:pt x="3414713" y="4995958"/>
                  <a:pt x="3406331" y="5016151"/>
                  <a:pt x="3389757" y="5032820"/>
                </a:cubicBezTo>
                <a:cubicBezTo>
                  <a:pt x="3373184" y="5049489"/>
                  <a:pt x="3352800" y="5057775"/>
                  <a:pt x="3328988" y="5057775"/>
                </a:cubicBezTo>
                <a:lnTo>
                  <a:pt x="114300" y="5057775"/>
                </a:lnTo>
                <a:cubicBezTo>
                  <a:pt x="90392" y="5057775"/>
                  <a:pt x="70199" y="5049489"/>
                  <a:pt x="53531" y="5032820"/>
                </a:cubicBezTo>
                <a:cubicBezTo>
                  <a:pt x="36767" y="5016151"/>
                  <a:pt x="28575" y="4995958"/>
                  <a:pt x="28575" y="4972050"/>
                </a:cubicBezTo>
                <a:lnTo>
                  <a:pt x="28575" y="4314825"/>
                </a:lnTo>
                <a:cubicBezTo>
                  <a:pt x="28575" y="4271963"/>
                  <a:pt x="42863" y="4236244"/>
                  <a:pt x="71438" y="4207669"/>
                </a:cubicBezTo>
                <a:cubicBezTo>
                  <a:pt x="304705" y="3979069"/>
                  <a:pt x="542925" y="3730276"/>
                  <a:pt x="785813" y="3461099"/>
                </a:cubicBezTo>
                <a:cubicBezTo>
                  <a:pt x="1028700" y="3192113"/>
                  <a:pt x="1181100" y="3024188"/>
                  <a:pt x="1243013" y="2957417"/>
                </a:cubicBezTo>
                <a:cubicBezTo>
                  <a:pt x="1376267" y="2800255"/>
                  <a:pt x="1511999" y="2650236"/>
                  <a:pt x="1650206" y="2507361"/>
                </a:cubicBezTo>
                <a:cubicBezTo>
                  <a:pt x="2083499" y="2026349"/>
                  <a:pt x="2300288" y="1669161"/>
                  <a:pt x="2300288" y="1435799"/>
                </a:cubicBezTo>
                <a:cubicBezTo>
                  <a:pt x="2300288" y="1269111"/>
                  <a:pt x="2240661" y="1132142"/>
                  <a:pt x="2121694" y="1025081"/>
                </a:cubicBezTo>
                <a:cubicBezTo>
                  <a:pt x="2002631" y="917924"/>
                  <a:pt x="1847755" y="864299"/>
                  <a:pt x="1657350" y="864299"/>
                </a:cubicBezTo>
                <a:cubicBezTo>
                  <a:pt x="1466945" y="864299"/>
                  <a:pt x="1311974" y="917829"/>
                  <a:pt x="1193006" y="1025081"/>
                </a:cubicBezTo>
                <a:cubicBezTo>
                  <a:pt x="1073944" y="1132237"/>
                  <a:pt x="1014413" y="1273969"/>
                  <a:pt x="1014413" y="1450086"/>
                </a:cubicBezTo>
                <a:lnTo>
                  <a:pt x="1014413" y="1628680"/>
                </a:lnTo>
                <a:cubicBezTo>
                  <a:pt x="1014413" y="1652588"/>
                  <a:pt x="1006031" y="1672781"/>
                  <a:pt x="989457" y="1689449"/>
                </a:cubicBezTo>
                <a:cubicBezTo>
                  <a:pt x="972884" y="1706118"/>
                  <a:pt x="952500" y="1714405"/>
                  <a:pt x="928688" y="1714405"/>
                </a:cubicBezTo>
                <a:lnTo>
                  <a:pt x="85725" y="1714405"/>
                </a:lnTo>
                <a:cubicBezTo>
                  <a:pt x="61817" y="1714405"/>
                  <a:pt x="41624" y="1706118"/>
                  <a:pt x="24955" y="1689449"/>
                </a:cubicBezTo>
                <a:cubicBezTo>
                  <a:pt x="8192" y="1672781"/>
                  <a:pt x="0" y="1652588"/>
                  <a:pt x="0" y="1628680"/>
                </a:cubicBezTo>
                <a:lnTo>
                  <a:pt x="0" y="1292924"/>
                </a:lnTo>
                <a:cubicBezTo>
                  <a:pt x="14288" y="1035749"/>
                  <a:pt x="95250" y="808387"/>
                  <a:pt x="242888" y="610743"/>
                </a:cubicBezTo>
                <a:cubicBezTo>
                  <a:pt x="390430" y="413195"/>
                  <a:pt x="586931" y="261938"/>
                  <a:pt x="832295" y="157163"/>
                </a:cubicBezTo>
                <a:cubicBezTo>
                  <a:pt x="1077468" y="52483"/>
                  <a:pt x="1352550" y="0"/>
                  <a:pt x="165735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7B4DF01D-D20F-67D9-6388-C67FE8A3B4B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6" name="Farbakzent links">
            <a:extLst>
              <a:ext uri="{FF2B5EF4-FFF2-40B4-BE49-F238E27FC236}">
                <a16:creationId xmlns:a16="http://schemas.microsoft.com/office/drawing/2014/main" id="{44AEEB0D-AD51-D005-FBF1-0FBDCE259E6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677A3BB-3788-1884-1E09-5DD1F586D75A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F103AC5-5B27-9607-0EE8-CF293DB99472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0723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E5F28EF2-A365-7570-3606-DE3F28CBF1B6}"/>
              </a:ext>
            </a:extLst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235927" y="1107831"/>
            <a:ext cx="11720146" cy="464233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de-DE" sz="14000" dirty="0">
                <a:solidFill>
                  <a:schemeClr val="bg1"/>
                </a:solidFill>
              </a:rPr>
              <a:t>Agenda Layouts</a:t>
            </a:r>
          </a:p>
        </p:txBody>
      </p:sp>
    </p:spTree>
    <p:extLst>
      <p:ext uri="{BB962C8B-B14F-4D97-AF65-F5344CB8AC3E}">
        <p14:creationId xmlns:p14="http://schemas.microsoft.com/office/powerpoint/2010/main" val="424798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22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1D0C97BE-7A01-4E4B-B359-9E663A1B430F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2"/>
            </p:custDataLst>
          </p:nvPr>
        </p:nvSpPr>
        <p:spPr>
          <a:xfrm>
            <a:off x="4303028" y="938247"/>
            <a:ext cx="7168973" cy="4981506"/>
          </a:xfrm>
          <a:custGeom>
            <a:avLst/>
            <a:gdLst>
              <a:gd name="csX0" fmla="*/ 5521370 w 7278733"/>
              <a:gd name="csY0" fmla="*/ 0 h 5057775"/>
              <a:gd name="csX1" fmla="*/ 6403576 w 7278733"/>
              <a:gd name="csY1" fmla="*/ 189357 h 5057775"/>
              <a:gd name="csX2" fmla="*/ 6982219 w 7278733"/>
              <a:gd name="csY2" fmla="*/ 700088 h 5057775"/>
              <a:gd name="csX3" fmla="*/ 7185864 w 7278733"/>
              <a:gd name="csY3" fmla="*/ 1414464 h 5057775"/>
              <a:gd name="csX4" fmla="*/ 7035845 w 7278733"/>
              <a:gd name="csY4" fmla="*/ 2028825 h 5057775"/>
              <a:gd name="csX5" fmla="*/ 6585789 w 7278733"/>
              <a:gd name="csY5" fmla="*/ 2707481 h 5057775"/>
              <a:gd name="csX6" fmla="*/ 6107158 w 7278733"/>
              <a:gd name="csY6" fmla="*/ 3257550 h 5057775"/>
              <a:gd name="csX7" fmla="*/ 5342776 w 7278733"/>
              <a:gd name="csY7" fmla="*/ 4043363 h 5057775"/>
              <a:gd name="csX8" fmla="*/ 5235620 w 7278733"/>
              <a:gd name="csY8" fmla="*/ 4150519 h 5057775"/>
              <a:gd name="csX9" fmla="*/ 5228476 w 7278733"/>
              <a:gd name="csY9" fmla="*/ 4179094 h 5057775"/>
              <a:gd name="csX10" fmla="*/ 5257051 w 7278733"/>
              <a:gd name="csY10" fmla="*/ 4193381 h 5057775"/>
              <a:gd name="csX11" fmla="*/ 7193008 w 7278733"/>
              <a:gd name="csY11" fmla="*/ 4193381 h 5057775"/>
              <a:gd name="csX12" fmla="*/ 7253777 w 7278733"/>
              <a:gd name="csY12" fmla="*/ 4218337 h 5057775"/>
              <a:gd name="csX13" fmla="*/ 7278733 w 7278733"/>
              <a:gd name="csY13" fmla="*/ 4279106 h 5057775"/>
              <a:gd name="csX14" fmla="*/ 7278733 w 7278733"/>
              <a:gd name="csY14" fmla="*/ 4972050 h 5057775"/>
              <a:gd name="csX15" fmla="*/ 7253777 w 7278733"/>
              <a:gd name="csY15" fmla="*/ 5032820 h 5057775"/>
              <a:gd name="csX16" fmla="*/ 7193008 w 7278733"/>
              <a:gd name="csY16" fmla="*/ 5057775 h 5057775"/>
              <a:gd name="csX17" fmla="*/ 3978322 w 7278733"/>
              <a:gd name="csY17" fmla="*/ 5057775 h 5057775"/>
              <a:gd name="csX18" fmla="*/ 3917552 w 7278733"/>
              <a:gd name="csY18" fmla="*/ 5032820 h 5057775"/>
              <a:gd name="csX19" fmla="*/ 3892597 w 7278733"/>
              <a:gd name="csY19" fmla="*/ 4972050 h 5057775"/>
              <a:gd name="csX20" fmla="*/ 3892597 w 7278733"/>
              <a:gd name="csY20" fmla="*/ 4314825 h 5057775"/>
              <a:gd name="csX21" fmla="*/ 3935458 w 7278733"/>
              <a:gd name="csY21" fmla="*/ 4207669 h 5057775"/>
              <a:gd name="csX22" fmla="*/ 4649833 w 7278733"/>
              <a:gd name="csY22" fmla="*/ 3461099 h 5057775"/>
              <a:gd name="csX23" fmla="*/ 5107033 w 7278733"/>
              <a:gd name="csY23" fmla="*/ 2957417 h 5057775"/>
              <a:gd name="csX24" fmla="*/ 5514226 w 7278733"/>
              <a:gd name="csY24" fmla="*/ 2507362 h 5057775"/>
              <a:gd name="csX25" fmla="*/ 6164308 w 7278733"/>
              <a:gd name="csY25" fmla="*/ 1435799 h 5057775"/>
              <a:gd name="csX26" fmla="*/ 5985714 w 7278733"/>
              <a:gd name="csY26" fmla="*/ 1025081 h 5057775"/>
              <a:gd name="csX27" fmla="*/ 5521370 w 7278733"/>
              <a:gd name="csY27" fmla="*/ 864299 h 5057775"/>
              <a:gd name="csX28" fmla="*/ 5057026 w 7278733"/>
              <a:gd name="csY28" fmla="*/ 1025081 h 5057775"/>
              <a:gd name="csX29" fmla="*/ 4878433 w 7278733"/>
              <a:gd name="csY29" fmla="*/ 1450086 h 5057775"/>
              <a:gd name="csX30" fmla="*/ 4878433 w 7278733"/>
              <a:gd name="csY30" fmla="*/ 1628680 h 5057775"/>
              <a:gd name="csX31" fmla="*/ 4853477 w 7278733"/>
              <a:gd name="csY31" fmla="*/ 1689449 h 5057775"/>
              <a:gd name="csX32" fmla="*/ 4792708 w 7278733"/>
              <a:gd name="csY32" fmla="*/ 1714406 h 5057775"/>
              <a:gd name="csX33" fmla="*/ 3949745 w 7278733"/>
              <a:gd name="csY33" fmla="*/ 1714406 h 5057775"/>
              <a:gd name="csX34" fmla="*/ 3888975 w 7278733"/>
              <a:gd name="csY34" fmla="*/ 1689449 h 5057775"/>
              <a:gd name="csX35" fmla="*/ 3864020 w 7278733"/>
              <a:gd name="csY35" fmla="*/ 1628680 h 5057775"/>
              <a:gd name="csX36" fmla="*/ 3864020 w 7278733"/>
              <a:gd name="csY36" fmla="*/ 1292925 h 5057775"/>
              <a:gd name="csX37" fmla="*/ 4106908 w 7278733"/>
              <a:gd name="csY37" fmla="*/ 610743 h 5057775"/>
              <a:gd name="csX38" fmla="*/ 4696315 w 7278733"/>
              <a:gd name="csY38" fmla="*/ 157163 h 5057775"/>
              <a:gd name="csX39" fmla="*/ 5521370 w 7278733"/>
              <a:gd name="csY39" fmla="*/ 0 h 5057775"/>
              <a:gd name="csX40" fmla="*/ 1657351 w 7278733"/>
              <a:gd name="csY40" fmla="*/ 0 h 5057775"/>
              <a:gd name="csX41" fmla="*/ 2539556 w 7278733"/>
              <a:gd name="csY41" fmla="*/ 189357 h 5057775"/>
              <a:gd name="csX42" fmla="*/ 3118199 w 7278733"/>
              <a:gd name="csY42" fmla="*/ 700088 h 5057775"/>
              <a:gd name="csX43" fmla="*/ 3321845 w 7278733"/>
              <a:gd name="csY43" fmla="*/ 1414463 h 5057775"/>
              <a:gd name="csX44" fmla="*/ 3171825 w 7278733"/>
              <a:gd name="csY44" fmla="*/ 2028825 h 5057775"/>
              <a:gd name="csX45" fmla="*/ 2721770 w 7278733"/>
              <a:gd name="csY45" fmla="*/ 2707481 h 5057775"/>
              <a:gd name="csX46" fmla="*/ 2243138 w 7278733"/>
              <a:gd name="csY46" fmla="*/ 3257550 h 5057775"/>
              <a:gd name="csX47" fmla="*/ 1478756 w 7278733"/>
              <a:gd name="csY47" fmla="*/ 4043363 h 5057775"/>
              <a:gd name="csX48" fmla="*/ 1371601 w 7278733"/>
              <a:gd name="csY48" fmla="*/ 4150519 h 5057775"/>
              <a:gd name="csX49" fmla="*/ 1364457 w 7278733"/>
              <a:gd name="csY49" fmla="*/ 4179094 h 5057775"/>
              <a:gd name="csX50" fmla="*/ 1393031 w 7278733"/>
              <a:gd name="csY50" fmla="*/ 4193381 h 5057775"/>
              <a:gd name="csX51" fmla="*/ 3328989 w 7278733"/>
              <a:gd name="csY51" fmla="*/ 4193381 h 5057775"/>
              <a:gd name="csX52" fmla="*/ 3389758 w 7278733"/>
              <a:gd name="csY52" fmla="*/ 4218337 h 5057775"/>
              <a:gd name="csX53" fmla="*/ 3414713 w 7278733"/>
              <a:gd name="csY53" fmla="*/ 4279106 h 5057775"/>
              <a:gd name="csX54" fmla="*/ 3414713 w 7278733"/>
              <a:gd name="csY54" fmla="*/ 4972050 h 5057775"/>
              <a:gd name="csX55" fmla="*/ 3389758 w 7278733"/>
              <a:gd name="csY55" fmla="*/ 5032820 h 5057775"/>
              <a:gd name="csX56" fmla="*/ 3328989 w 7278733"/>
              <a:gd name="csY56" fmla="*/ 5057775 h 5057775"/>
              <a:gd name="csX57" fmla="*/ 114301 w 7278733"/>
              <a:gd name="csY57" fmla="*/ 5057775 h 5057775"/>
              <a:gd name="csX58" fmla="*/ 53532 w 7278733"/>
              <a:gd name="csY58" fmla="*/ 5032820 h 5057775"/>
              <a:gd name="csX59" fmla="*/ 28575 w 7278733"/>
              <a:gd name="csY59" fmla="*/ 4972050 h 5057775"/>
              <a:gd name="csX60" fmla="*/ 28575 w 7278733"/>
              <a:gd name="csY60" fmla="*/ 4314825 h 5057775"/>
              <a:gd name="csX61" fmla="*/ 71439 w 7278733"/>
              <a:gd name="csY61" fmla="*/ 4207669 h 5057775"/>
              <a:gd name="csX62" fmla="*/ 785813 w 7278733"/>
              <a:gd name="csY62" fmla="*/ 3461099 h 5057775"/>
              <a:gd name="csX63" fmla="*/ 1243013 w 7278733"/>
              <a:gd name="csY63" fmla="*/ 2957417 h 5057775"/>
              <a:gd name="csX64" fmla="*/ 1650206 w 7278733"/>
              <a:gd name="csY64" fmla="*/ 2507361 h 5057775"/>
              <a:gd name="csX65" fmla="*/ 2300288 w 7278733"/>
              <a:gd name="csY65" fmla="*/ 1435799 h 5057775"/>
              <a:gd name="csX66" fmla="*/ 2121695 w 7278733"/>
              <a:gd name="csY66" fmla="*/ 1025081 h 5057775"/>
              <a:gd name="csX67" fmla="*/ 1657351 w 7278733"/>
              <a:gd name="csY67" fmla="*/ 864299 h 5057775"/>
              <a:gd name="csX68" fmla="*/ 1193006 w 7278733"/>
              <a:gd name="csY68" fmla="*/ 1025081 h 5057775"/>
              <a:gd name="csX69" fmla="*/ 1014414 w 7278733"/>
              <a:gd name="csY69" fmla="*/ 1450086 h 5057775"/>
              <a:gd name="csX70" fmla="*/ 1014414 w 7278733"/>
              <a:gd name="csY70" fmla="*/ 1628680 h 5057775"/>
              <a:gd name="csX71" fmla="*/ 989458 w 7278733"/>
              <a:gd name="csY71" fmla="*/ 1689449 h 5057775"/>
              <a:gd name="csX72" fmla="*/ 928689 w 7278733"/>
              <a:gd name="csY72" fmla="*/ 1714405 h 5057775"/>
              <a:gd name="csX73" fmla="*/ 85726 w 7278733"/>
              <a:gd name="csY73" fmla="*/ 1714405 h 5057775"/>
              <a:gd name="csX74" fmla="*/ 24956 w 7278733"/>
              <a:gd name="csY74" fmla="*/ 1689449 h 5057775"/>
              <a:gd name="csX75" fmla="*/ 0 w 7278733"/>
              <a:gd name="csY75" fmla="*/ 1628680 h 5057775"/>
              <a:gd name="csX76" fmla="*/ 0 w 7278733"/>
              <a:gd name="csY76" fmla="*/ 1292924 h 5057775"/>
              <a:gd name="csX77" fmla="*/ 242888 w 7278733"/>
              <a:gd name="csY77" fmla="*/ 610743 h 5057775"/>
              <a:gd name="csX78" fmla="*/ 832296 w 7278733"/>
              <a:gd name="csY78" fmla="*/ 157163 h 5057775"/>
              <a:gd name="csX79" fmla="*/ 1657351 w 7278733"/>
              <a:gd name="csY79" fmla="*/ 0 h 50577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</a:cxnLst>
            <a:rect l="l" t="t" r="r" b="b"/>
            <a:pathLst>
              <a:path w="7278733" h="5057775">
                <a:moveTo>
                  <a:pt x="5521370" y="0"/>
                </a:moveTo>
                <a:cubicBezTo>
                  <a:pt x="5859508" y="0"/>
                  <a:pt x="6153640" y="63151"/>
                  <a:pt x="6403576" y="189357"/>
                </a:cubicBezTo>
                <a:cubicBezTo>
                  <a:pt x="6653607" y="315563"/>
                  <a:pt x="6846488" y="485775"/>
                  <a:pt x="6982219" y="700088"/>
                </a:cubicBezTo>
                <a:cubicBezTo>
                  <a:pt x="7117951" y="914400"/>
                  <a:pt x="7185864" y="1152620"/>
                  <a:pt x="7185864" y="1414464"/>
                </a:cubicBezTo>
                <a:cubicBezTo>
                  <a:pt x="7185864" y="1614489"/>
                  <a:pt x="7135858" y="1819275"/>
                  <a:pt x="7035845" y="2028825"/>
                </a:cubicBezTo>
                <a:cubicBezTo>
                  <a:pt x="6935833" y="2238471"/>
                  <a:pt x="6785814" y="2464594"/>
                  <a:pt x="6585789" y="2707481"/>
                </a:cubicBezTo>
                <a:cubicBezTo>
                  <a:pt x="6438151" y="2893219"/>
                  <a:pt x="6278608" y="3076575"/>
                  <a:pt x="6107158" y="3257550"/>
                </a:cubicBezTo>
                <a:cubicBezTo>
                  <a:pt x="5935708" y="3438620"/>
                  <a:pt x="5680914" y="3700463"/>
                  <a:pt x="5342776" y="4043363"/>
                </a:cubicBezTo>
                <a:lnTo>
                  <a:pt x="5235620" y="4150519"/>
                </a:lnTo>
                <a:cubicBezTo>
                  <a:pt x="5226000" y="4160139"/>
                  <a:pt x="5223714" y="4169569"/>
                  <a:pt x="5228476" y="4179094"/>
                </a:cubicBezTo>
                <a:cubicBezTo>
                  <a:pt x="5233143" y="4188714"/>
                  <a:pt x="5242764" y="4193381"/>
                  <a:pt x="5257051" y="4193381"/>
                </a:cubicBezTo>
                <a:lnTo>
                  <a:pt x="7193008" y="4193381"/>
                </a:lnTo>
                <a:cubicBezTo>
                  <a:pt x="7216820" y="4193381"/>
                  <a:pt x="7237013" y="4201764"/>
                  <a:pt x="7253777" y="4218337"/>
                </a:cubicBezTo>
                <a:cubicBezTo>
                  <a:pt x="7270446" y="4235101"/>
                  <a:pt x="7278733" y="4255294"/>
                  <a:pt x="7278733" y="4279106"/>
                </a:cubicBezTo>
                <a:lnTo>
                  <a:pt x="7278733" y="4972050"/>
                </a:lnTo>
                <a:cubicBezTo>
                  <a:pt x="7278733" y="4995958"/>
                  <a:pt x="7270351" y="5016151"/>
                  <a:pt x="7253777" y="5032820"/>
                </a:cubicBezTo>
                <a:cubicBezTo>
                  <a:pt x="7237204" y="5049489"/>
                  <a:pt x="7216820" y="5057775"/>
                  <a:pt x="7193008" y="5057775"/>
                </a:cubicBezTo>
                <a:lnTo>
                  <a:pt x="3978322" y="5057775"/>
                </a:lnTo>
                <a:cubicBezTo>
                  <a:pt x="3954413" y="5057775"/>
                  <a:pt x="3934221" y="5049489"/>
                  <a:pt x="3917552" y="5032820"/>
                </a:cubicBezTo>
                <a:cubicBezTo>
                  <a:pt x="3900788" y="5016151"/>
                  <a:pt x="3892597" y="4995958"/>
                  <a:pt x="3892597" y="4972050"/>
                </a:cubicBezTo>
                <a:lnTo>
                  <a:pt x="3892597" y="4314825"/>
                </a:lnTo>
                <a:cubicBezTo>
                  <a:pt x="3892597" y="4271963"/>
                  <a:pt x="3906884" y="4236244"/>
                  <a:pt x="3935458" y="4207669"/>
                </a:cubicBezTo>
                <a:cubicBezTo>
                  <a:pt x="4168725" y="3979069"/>
                  <a:pt x="4406945" y="3730276"/>
                  <a:pt x="4649833" y="3461099"/>
                </a:cubicBezTo>
                <a:cubicBezTo>
                  <a:pt x="4892720" y="3192113"/>
                  <a:pt x="5045120" y="3024188"/>
                  <a:pt x="5107033" y="2957417"/>
                </a:cubicBezTo>
                <a:cubicBezTo>
                  <a:pt x="5240287" y="2800255"/>
                  <a:pt x="5376018" y="2650236"/>
                  <a:pt x="5514226" y="2507362"/>
                </a:cubicBezTo>
                <a:cubicBezTo>
                  <a:pt x="5947518" y="2026349"/>
                  <a:pt x="6164308" y="1669161"/>
                  <a:pt x="6164308" y="1435799"/>
                </a:cubicBezTo>
                <a:cubicBezTo>
                  <a:pt x="6164308" y="1269112"/>
                  <a:pt x="6104681" y="1132142"/>
                  <a:pt x="5985714" y="1025081"/>
                </a:cubicBezTo>
                <a:cubicBezTo>
                  <a:pt x="5866651" y="917924"/>
                  <a:pt x="5711775" y="864299"/>
                  <a:pt x="5521370" y="864299"/>
                </a:cubicBezTo>
                <a:cubicBezTo>
                  <a:pt x="5330965" y="864299"/>
                  <a:pt x="5175993" y="917829"/>
                  <a:pt x="5057026" y="1025081"/>
                </a:cubicBezTo>
                <a:cubicBezTo>
                  <a:pt x="4937964" y="1132237"/>
                  <a:pt x="4878433" y="1273969"/>
                  <a:pt x="4878433" y="1450086"/>
                </a:cubicBezTo>
                <a:lnTo>
                  <a:pt x="4878433" y="1628680"/>
                </a:lnTo>
                <a:cubicBezTo>
                  <a:pt x="4878433" y="1652589"/>
                  <a:pt x="4870050" y="1672781"/>
                  <a:pt x="4853477" y="1689449"/>
                </a:cubicBezTo>
                <a:cubicBezTo>
                  <a:pt x="4836904" y="1706118"/>
                  <a:pt x="4816520" y="1714406"/>
                  <a:pt x="4792708" y="1714406"/>
                </a:cubicBezTo>
                <a:lnTo>
                  <a:pt x="3949745" y="1714406"/>
                </a:lnTo>
                <a:cubicBezTo>
                  <a:pt x="3925837" y="1714406"/>
                  <a:pt x="3905644" y="1706118"/>
                  <a:pt x="3888975" y="1689449"/>
                </a:cubicBezTo>
                <a:cubicBezTo>
                  <a:pt x="3872211" y="1672781"/>
                  <a:pt x="3864020" y="1652589"/>
                  <a:pt x="3864020" y="1628680"/>
                </a:cubicBezTo>
                <a:lnTo>
                  <a:pt x="3864020" y="1292925"/>
                </a:lnTo>
                <a:cubicBezTo>
                  <a:pt x="3878310" y="1035749"/>
                  <a:pt x="3959270" y="808387"/>
                  <a:pt x="4106908" y="610743"/>
                </a:cubicBezTo>
                <a:cubicBezTo>
                  <a:pt x="4254450" y="413195"/>
                  <a:pt x="4450950" y="261938"/>
                  <a:pt x="4696315" y="157163"/>
                </a:cubicBezTo>
                <a:cubicBezTo>
                  <a:pt x="4941583" y="52483"/>
                  <a:pt x="5216570" y="0"/>
                  <a:pt x="5521370" y="0"/>
                </a:cubicBezTo>
                <a:close/>
                <a:moveTo>
                  <a:pt x="1657351" y="0"/>
                </a:moveTo>
                <a:cubicBezTo>
                  <a:pt x="1995488" y="0"/>
                  <a:pt x="2289621" y="63151"/>
                  <a:pt x="2539556" y="189357"/>
                </a:cubicBezTo>
                <a:cubicBezTo>
                  <a:pt x="2789588" y="315563"/>
                  <a:pt x="2982468" y="485775"/>
                  <a:pt x="3118199" y="700088"/>
                </a:cubicBezTo>
                <a:cubicBezTo>
                  <a:pt x="3253931" y="914400"/>
                  <a:pt x="3321845" y="1152620"/>
                  <a:pt x="3321845" y="1414463"/>
                </a:cubicBezTo>
                <a:cubicBezTo>
                  <a:pt x="3321845" y="1614488"/>
                  <a:pt x="3271838" y="1819275"/>
                  <a:pt x="3171825" y="2028825"/>
                </a:cubicBezTo>
                <a:cubicBezTo>
                  <a:pt x="3071813" y="2238470"/>
                  <a:pt x="2921795" y="2464594"/>
                  <a:pt x="2721770" y="2707481"/>
                </a:cubicBezTo>
                <a:cubicBezTo>
                  <a:pt x="2574131" y="2893219"/>
                  <a:pt x="2414589" y="3076575"/>
                  <a:pt x="2243138" y="3257550"/>
                </a:cubicBezTo>
                <a:cubicBezTo>
                  <a:pt x="2071689" y="3438620"/>
                  <a:pt x="1816895" y="3700463"/>
                  <a:pt x="1478756" y="4043363"/>
                </a:cubicBezTo>
                <a:lnTo>
                  <a:pt x="1371601" y="4150519"/>
                </a:lnTo>
                <a:cubicBezTo>
                  <a:pt x="1361980" y="4160139"/>
                  <a:pt x="1359695" y="4169569"/>
                  <a:pt x="1364457" y="4179094"/>
                </a:cubicBezTo>
                <a:cubicBezTo>
                  <a:pt x="1369124" y="4188714"/>
                  <a:pt x="1378745" y="4193381"/>
                  <a:pt x="1393031" y="4193381"/>
                </a:cubicBezTo>
                <a:lnTo>
                  <a:pt x="3328989" y="4193381"/>
                </a:lnTo>
                <a:cubicBezTo>
                  <a:pt x="3352801" y="4193381"/>
                  <a:pt x="3372994" y="4201764"/>
                  <a:pt x="3389758" y="4218337"/>
                </a:cubicBezTo>
                <a:cubicBezTo>
                  <a:pt x="3406427" y="4235101"/>
                  <a:pt x="3414713" y="4255294"/>
                  <a:pt x="3414713" y="4279106"/>
                </a:cubicBezTo>
                <a:lnTo>
                  <a:pt x="3414713" y="4972050"/>
                </a:lnTo>
                <a:cubicBezTo>
                  <a:pt x="3414713" y="4995958"/>
                  <a:pt x="3406332" y="5016151"/>
                  <a:pt x="3389758" y="5032820"/>
                </a:cubicBezTo>
                <a:cubicBezTo>
                  <a:pt x="3373184" y="5049489"/>
                  <a:pt x="3352801" y="5057775"/>
                  <a:pt x="3328989" y="5057775"/>
                </a:cubicBezTo>
                <a:lnTo>
                  <a:pt x="114301" y="5057775"/>
                </a:lnTo>
                <a:cubicBezTo>
                  <a:pt x="90393" y="5057775"/>
                  <a:pt x="70199" y="5049489"/>
                  <a:pt x="53532" y="5032820"/>
                </a:cubicBezTo>
                <a:cubicBezTo>
                  <a:pt x="36768" y="5016151"/>
                  <a:pt x="28575" y="4995958"/>
                  <a:pt x="28575" y="4972050"/>
                </a:cubicBezTo>
                <a:lnTo>
                  <a:pt x="28575" y="4314825"/>
                </a:lnTo>
                <a:cubicBezTo>
                  <a:pt x="28575" y="4271963"/>
                  <a:pt x="42863" y="4236244"/>
                  <a:pt x="71439" y="4207669"/>
                </a:cubicBezTo>
                <a:cubicBezTo>
                  <a:pt x="304706" y="3979069"/>
                  <a:pt x="542925" y="3730276"/>
                  <a:pt x="785813" y="3461099"/>
                </a:cubicBezTo>
                <a:cubicBezTo>
                  <a:pt x="1028701" y="3192113"/>
                  <a:pt x="1181100" y="3024188"/>
                  <a:pt x="1243013" y="2957417"/>
                </a:cubicBezTo>
                <a:cubicBezTo>
                  <a:pt x="1376267" y="2800255"/>
                  <a:pt x="1512000" y="2650236"/>
                  <a:pt x="1650206" y="2507361"/>
                </a:cubicBezTo>
                <a:cubicBezTo>
                  <a:pt x="2083499" y="2026349"/>
                  <a:pt x="2300288" y="1669161"/>
                  <a:pt x="2300288" y="1435799"/>
                </a:cubicBezTo>
                <a:cubicBezTo>
                  <a:pt x="2300288" y="1269111"/>
                  <a:pt x="2240662" y="1132142"/>
                  <a:pt x="2121695" y="1025081"/>
                </a:cubicBezTo>
                <a:cubicBezTo>
                  <a:pt x="2002631" y="917924"/>
                  <a:pt x="1847756" y="864299"/>
                  <a:pt x="1657351" y="864299"/>
                </a:cubicBezTo>
                <a:cubicBezTo>
                  <a:pt x="1466945" y="864299"/>
                  <a:pt x="1311975" y="917829"/>
                  <a:pt x="1193006" y="1025081"/>
                </a:cubicBezTo>
                <a:cubicBezTo>
                  <a:pt x="1073945" y="1132237"/>
                  <a:pt x="1014414" y="1273969"/>
                  <a:pt x="1014414" y="1450086"/>
                </a:cubicBezTo>
                <a:lnTo>
                  <a:pt x="1014414" y="1628680"/>
                </a:lnTo>
                <a:cubicBezTo>
                  <a:pt x="1014414" y="1652588"/>
                  <a:pt x="1006032" y="1672781"/>
                  <a:pt x="989458" y="1689449"/>
                </a:cubicBezTo>
                <a:cubicBezTo>
                  <a:pt x="972884" y="1706118"/>
                  <a:pt x="952500" y="1714405"/>
                  <a:pt x="928689" y="1714405"/>
                </a:cubicBezTo>
                <a:lnTo>
                  <a:pt x="85726" y="1714405"/>
                </a:lnTo>
                <a:cubicBezTo>
                  <a:pt x="61818" y="1714405"/>
                  <a:pt x="41625" y="1706118"/>
                  <a:pt x="24956" y="1689449"/>
                </a:cubicBezTo>
                <a:cubicBezTo>
                  <a:pt x="8192" y="1672781"/>
                  <a:pt x="0" y="1652588"/>
                  <a:pt x="0" y="1628680"/>
                </a:cubicBezTo>
                <a:lnTo>
                  <a:pt x="0" y="1292924"/>
                </a:lnTo>
                <a:cubicBezTo>
                  <a:pt x="14289" y="1035749"/>
                  <a:pt x="95250" y="808387"/>
                  <a:pt x="242888" y="610743"/>
                </a:cubicBezTo>
                <a:cubicBezTo>
                  <a:pt x="390431" y="413195"/>
                  <a:pt x="586931" y="261938"/>
                  <a:pt x="832296" y="157163"/>
                </a:cubicBezTo>
                <a:cubicBezTo>
                  <a:pt x="1077468" y="52483"/>
                  <a:pt x="1352550" y="0"/>
                  <a:pt x="165735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471900D-727C-27BA-D5E6-F774850BF90A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9" name="Textplatzhalter 6">
            <a:extLst>
              <a:ext uri="{FF2B5EF4-FFF2-40B4-BE49-F238E27FC236}">
                <a16:creationId xmlns:a16="http://schemas.microsoft.com/office/drawing/2014/main" id="{D99284EB-0249-A919-1416-7914F0D426E1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83683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22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sz="800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sz="80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pPr/>
              <a:t>‹Nr.›</a:t>
            </a:fld>
            <a:endParaRPr lang="de-DE" sz="800" dirty="0"/>
          </a:p>
        </p:txBody>
      </p:sp>
      <p:sp>
        <p:nvSpPr>
          <p:cNvPr id="19" name="Bildplatzhalter 18">
            <a:extLst>
              <a:ext uri="{FF2B5EF4-FFF2-40B4-BE49-F238E27FC236}">
                <a16:creationId xmlns:a16="http://schemas.microsoft.com/office/drawing/2014/main" id="{1D0C97BE-7A01-4E4B-B359-9E663A1B430F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1"/>
            </p:custDataLst>
          </p:nvPr>
        </p:nvSpPr>
        <p:spPr>
          <a:xfrm>
            <a:off x="4303028" y="938247"/>
            <a:ext cx="7168973" cy="4981506"/>
          </a:xfrm>
          <a:custGeom>
            <a:avLst/>
            <a:gdLst>
              <a:gd name="csX0" fmla="*/ 5521370 w 7278733"/>
              <a:gd name="csY0" fmla="*/ 0 h 5057775"/>
              <a:gd name="csX1" fmla="*/ 6403576 w 7278733"/>
              <a:gd name="csY1" fmla="*/ 189357 h 5057775"/>
              <a:gd name="csX2" fmla="*/ 6982219 w 7278733"/>
              <a:gd name="csY2" fmla="*/ 700088 h 5057775"/>
              <a:gd name="csX3" fmla="*/ 7185864 w 7278733"/>
              <a:gd name="csY3" fmla="*/ 1414464 h 5057775"/>
              <a:gd name="csX4" fmla="*/ 7035845 w 7278733"/>
              <a:gd name="csY4" fmla="*/ 2028825 h 5057775"/>
              <a:gd name="csX5" fmla="*/ 6585789 w 7278733"/>
              <a:gd name="csY5" fmla="*/ 2707481 h 5057775"/>
              <a:gd name="csX6" fmla="*/ 6107158 w 7278733"/>
              <a:gd name="csY6" fmla="*/ 3257550 h 5057775"/>
              <a:gd name="csX7" fmla="*/ 5342776 w 7278733"/>
              <a:gd name="csY7" fmla="*/ 4043363 h 5057775"/>
              <a:gd name="csX8" fmla="*/ 5235620 w 7278733"/>
              <a:gd name="csY8" fmla="*/ 4150519 h 5057775"/>
              <a:gd name="csX9" fmla="*/ 5228476 w 7278733"/>
              <a:gd name="csY9" fmla="*/ 4179094 h 5057775"/>
              <a:gd name="csX10" fmla="*/ 5257051 w 7278733"/>
              <a:gd name="csY10" fmla="*/ 4193381 h 5057775"/>
              <a:gd name="csX11" fmla="*/ 7193008 w 7278733"/>
              <a:gd name="csY11" fmla="*/ 4193381 h 5057775"/>
              <a:gd name="csX12" fmla="*/ 7253777 w 7278733"/>
              <a:gd name="csY12" fmla="*/ 4218337 h 5057775"/>
              <a:gd name="csX13" fmla="*/ 7278733 w 7278733"/>
              <a:gd name="csY13" fmla="*/ 4279106 h 5057775"/>
              <a:gd name="csX14" fmla="*/ 7278733 w 7278733"/>
              <a:gd name="csY14" fmla="*/ 4972050 h 5057775"/>
              <a:gd name="csX15" fmla="*/ 7253777 w 7278733"/>
              <a:gd name="csY15" fmla="*/ 5032820 h 5057775"/>
              <a:gd name="csX16" fmla="*/ 7193008 w 7278733"/>
              <a:gd name="csY16" fmla="*/ 5057775 h 5057775"/>
              <a:gd name="csX17" fmla="*/ 3978322 w 7278733"/>
              <a:gd name="csY17" fmla="*/ 5057775 h 5057775"/>
              <a:gd name="csX18" fmla="*/ 3917552 w 7278733"/>
              <a:gd name="csY18" fmla="*/ 5032820 h 5057775"/>
              <a:gd name="csX19" fmla="*/ 3892597 w 7278733"/>
              <a:gd name="csY19" fmla="*/ 4972050 h 5057775"/>
              <a:gd name="csX20" fmla="*/ 3892597 w 7278733"/>
              <a:gd name="csY20" fmla="*/ 4314825 h 5057775"/>
              <a:gd name="csX21" fmla="*/ 3935458 w 7278733"/>
              <a:gd name="csY21" fmla="*/ 4207669 h 5057775"/>
              <a:gd name="csX22" fmla="*/ 4649833 w 7278733"/>
              <a:gd name="csY22" fmla="*/ 3461099 h 5057775"/>
              <a:gd name="csX23" fmla="*/ 5107033 w 7278733"/>
              <a:gd name="csY23" fmla="*/ 2957417 h 5057775"/>
              <a:gd name="csX24" fmla="*/ 5514226 w 7278733"/>
              <a:gd name="csY24" fmla="*/ 2507362 h 5057775"/>
              <a:gd name="csX25" fmla="*/ 6164308 w 7278733"/>
              <a:gd name="csY25" fmla="*/ 1435799 h 5057775"/>
              <a:gd name="csX26" fmla="*/ 5985714 w 7278733"/>
              <a:gd name="csY26" fmla="*/ 1025081 h 5057775"/>
              <a:gd name="csX27" fmla="*/ 5521370 w 7278733"/>
              <a:gd name="csY27" fmla="*/ 864299 h 5057775"/>
              <a:gd name="csX28" fmla="*/ 5057026 w 7278733"/>
              <a:gd name="csY28" fmla="*/ 1025081 h 5057775"/>
              <a:gd name="csX29" fmla="*/ 4878433 w 7278733"/>
              <a:gd name="csY29" fmla="*/ 1450086 h 5057775"/>
              <a:gd name="csX30" fmla="*/ 4878433 w 7278733"/>
              <a:gd name="csY30" fmla="*/ 1628680 h 5057775"/>
              <a:gd name="csX31" fmla="*/ 4853477 w 7278733"/>
              <a:gd name="csY31" fmla="*/ 1689449 h 5057775"/>
              <a:gd name="csX32" fmla="*/ 4792708 w 7278733"/>
              <a:gd name="csY32" fmla="*/ 1714406 h 5057775"/>
              <a:gd name="csX33" fmla="*/ 3949745 w 7278733"/>
              <a:gd name="csY33" fmla="*/ 1714406 h 5057775"/>
              <a:gd name="csX34" fmla="*/ 3888975 w 7278733"/>
              <a:gd name="csY34" fmla="*/ 1689449 h 5057775"/>
              <a:gd name="csX35" fmla="*/ 3864020 w 7278733"/>
              <a:gd name="csY35" fmla="*/ 1628680 h 5057775"/>
              <a:gd name="csX36" fmla="*/ 3864020 w 7278733"/>
              <a:gd name="csY36" fmla="*/ 1292925 h 5057775"/>
              <a:gd name="csX37" fmla="*/ 4106908 w 7278733"/>
              <a:gd name="csY37" fmla="*/ 610743 h 5057775"/>
              <a:gd name="csX38" fmla="*/ 4696315 w 7278733"/>
              <a:gd name="csY38" fmla="*/ 157163 h 5057775"/>
              <a:gd name="csX39" fmla="*/ 5521370 w 7278733"/>
              <a:gd name="csY39" fmla="*/ 0 h 5057775"/>
              <a:gd name="csX40" fmla="*/ 1657351 w 7278733"/>
              <a:gd name="csY40" fmla="*/ 0 h 5057775"/>
              <a:gd name="csX41" fmla="*/ 2539556 w 7278733"/>
              <a:gd name="csY41" fmla="*/ 189357 h 5057775"/>
              <a:gd name="csX42" fmla="*/ 3118199 w 7278733"/>
              <a:gd name="csY42" fmla="*/ 700088 h 5057775"/>
              <a:gd name="csX43" fmla="*/ 3321845 w 7278733"/>
              <a:gd name="csY43" fmla="*/ 1414463 h 5057775"/>
              <a:gd name="csX44" fmla="*/ 3171825 w 7278733"/>
              <a:gd name="csY44" fmla="*/ 2028825 h 5057775"/>
              <a:gd name="csX45" fmla="*/ 2721770 w 7278733"/>
              <a:gd name="csY45" fmla="*/ 2707481 h 5057775"/>
              <a:gd name="csX46" fmla="*/ 2243138 w 7278733"/>
              <a:gd name="csY46" fmla="*/ 3257550 h 5057775"/>
              <a:gd name="csX47" fmla="*/ 1478756 w 7278733"/>
              <a:gd name="csY47" fmla="*/ 4043363 h 5057775"/>
              <a:gd name="csX48" fmla="*/ 1371601 w 7278733"/>
              <a:gd name="csY48" fmla="*/ 4150519 h 5057775"/>
              <a:gd name="csX49" fmla="*/ 1364457 w 7278733"/>
              <a:gd name="csY49" fmla="*/ 4179094 h 5057775"/>
              <a:gd name="csX50" fmla="*/ 1393031 w 7278733"/>
              <a:gd name="csY50" fmla="*/ 4193381 h 5057775"/>
              <a:gd name="csX51" fmla="*/ 3328989 w 7278733"/>
              <a:gd name="csY51" fmla="*/ 4193381 h 5057775"/>
              <a:gd name="csX52" fmla="*/ 3389758 w 7278733"/>
              <a:gd name="csY52" fmla="*/ 4218337 h 5057775"/>
              <a:gd name="csX53" fmla="*/ 3414713 w 7278733"/>
              <a:gd name="csY53" fmla="*/ 4279106 h 5057775"/>
              <a:gd name="csX54" fmla="*/ 3414713 w 7278733"/>
              <a:gd name="csY54" fmla="*/ 4972050 h 5057775"/>
              <a:gd name="csX55" fmla="*/ 3389758 w 7278733"/>
              <a:gd name="csY55" fmla="*/ 5032820 h 5057775"/>
              <a:gd name="csX56" fmla="*/ 3328989 w 7278733"/>
              <a:gd name="csY56" fmla="*/ 5057775 h 5057775"/>
              <a:gd name="csX57" fmla="*/ 114301 w 7278733"/>
              <a:gd name="csY57" fmla="*/ 5057775 h 5057775"/>
              <a:gd name="csX58" fmla="*/ 53532 w 7278733"/>
              <a:gd name="csY58" fmla="*/ 5032820 h 5057775"/>
              <a:gd name="csX59" fmla="*/ 28575 w 7278733"/>
              <a:gd name="csY59" fmla="*/ 4972050 h 5057775"/>
              <a:gd name="csX60" fmla="*/ 28575 w 7278733"/>
              <a:gd name="csY60" fmla="*/ 4314825 h 5057775"/>
              <a:gd name="csX61" fmla="*/ 71439 w 7278733"/>
              <a:gd name="csY61" fmla="*/ 4207669 h 5057775"/>
              <a:gd name="csX62" fmla="*/ 785813 w 7278733"/>
              <a:gd name="csY62" fmla="*/ 3461099 h 5057775"/>
              <a:gd name="csX63" fmla="*/ 1243013 w 7278733"/>
              <a:gd name="csY63" fmla="*/ 2957417 h 5057775"/>
              <a:gd name="csX64" fmla="*/ 1650206 w 7278733"/>
              <a:gd name="csY64" fmla="*/ 2507361 h 5057775"/>
              <a:gd name="csX65" fmla="*/ 2300288 w 7278733"/>
              <a:gd name="csY65" fmla="*/ 1435799 h 5057775"/>
              <a:gd name="csX66" fmla="*/ 2121695 w 7278733"/>
              <a:gd name="csY66" fmla="*/ 1025081 h 5057775"/>
              <a:gd name="csX67" fmla="*/ 1657351 w 7278733"/>
              <a:gd name="csY67" fmla="*/ 864299 h 5057775"/>
              <a:gd name="csX68" fmla="*/ 1193006 w 7278733"/>
              <a:gd name="csY68" fmla="*/ 1025081 h 5057775"/>
              <a:gd name="csX69" fmla="*/ 1014414 w 7278733"/>
              <a:gd name="csY69" fmla="*/ 1450086 h 5057775"/>
              <a:gd name="csX70" fmla="*/ 1014414 w 7278733"/>
              <a:gd name="csY70" fmla="*/ 1628680 h 5057775"/>
              <a:gd name="csX71" fmla="*/ 989458 w 7278733"/>
              <a:gd name="csY71" fmla="*/ 1689449 h 5057775"/>
              <a:gd name="csX72" fmla="*/ 928689 w 7278733"/>
              <a:gd name="csY72" fmla="*/ 1714405 h 5057775"/>
              <a:gd name="csX73" fmla="*/ 85726 w 7278733"/>
              <a:gd name="csY73" fmla="*/ 1714405 h 5057775"/>
              <a:gd name="csX74" fmla="*/ 24956 w 7278733"/>
              <a:gd name="csY74" fmla="*/ 1689449 h 5057775"/>
              <a:gd name="csX75" fmla="*/ 0 w 7278733"/>
              <a:gd name="csY75" fmla="*/ 1628680 h 5057775"/>
              <a:gd name="csX76" fmla="*/ 0 w 7278733"/>
              <a:gd name="csY76" fmla="*/ 1292924 h 5057775"/>
              <a:gd name="csX77" fmla="*/ 242888 w 7278733"/>
              <a:gd name="csY77" fmla="*/ 610743 h 5057775"/>
              <a:gd name="csX78" fmla="*/ 832296 w 7278733"/>
              <a:gd name="csY78" fmla="*/ 157163 h 5057775"/>
              <a:gd name="csX79" fmla="*/ 1657351 w 7278733"/>
              <a:gd name="csY79" fmla="*/ 0 h 505777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</a:cxnLst>
            <a:rect l="l" t="t" r="r" b="b"/>
            <a:pathLst>
              <a:path w="7278733" h="5057775">
                <a:moveTo>
                  <a:pt x="5521370" y="0"/>
                </a:moveTo>
                <a:cubicBezTo>
                  <a:pt x="5859508" y="0"/>
                  <a:pt x="6153640" y="63151"/>
                  <a:pt x="6403576" y="189357"/>
                </a:cubicBezTo>
                <a:cubicBezTo>
                  <a:pt x="6653607" y="315563"/>
                  <a:pt x="6846488" y="485775"/>
                  <a:pt x="6982219" y="700088"/>
                </a:cubicBezTo>
                <a:cubicBezTo>
                  <a:pt x="7117951" y="914400"/>
                  <a:pt x="7185864" y="1152620"/>
                  <a:pt x="7185864" y="1414464"/>
                </a:cubicBezTo>
                <a:cubicBezTo>
                  <a:pt x="7185864" y="1614489"/>
                  <a:pt x="7135858" y="1819275"/>
                  <a:pt x="7035845" y="2028825"/>
                </a:cubicBezTo>
                <a:cubicBezTo>
                  <a:pt x="6935833" y="2238471"/>
                  <a:pt x="6785814" y="2464594"/>
                  <a:pt x="6585789" y="2707481"/>
                </a:cubicBezTo>
                <a:cubicBezTo>
                  <a:pt x="6438151" y="2893219"/>
                  <a:pt x="6278608" y="3076575"/>
                  <a:pt x="6107158" y="3257550"/>
                </a:cubicBezTo>
                <a:cubicBezTo>
                  <a:pt x="5935708" y="3438620"/>
                  <a:pt x="5680914" y="3700463"/>
                  <a:pt x="5342776" y="4043363"/>
                </a:cubicBezTo>
                <a:lnTo>
                  <a:pt x="5235620" y="4150519"/>
                </a:lnTo>
                <a:cubicBezTo>
                  <a:pt x="5226000" y="4160139"/>
                  <a:pt x="5223714" y="4169569"/>
                  <a:pt x="5228476" y="4179094"/>
                </a:cubicBezTo>
                <a:cubicBezTo>
                  <a:pt x="5233143" y="4188714"/>
                  <a:pt x="5242764" y="4193381"/>
                  <a:pt x="5257051" y="4193381"/>
                </a:cubicBezTo>
                <a:lnTo>
                  <a:pt x="7193008" y="4193381"/>
                </a:lnTo>
                <a:cubicBezTo>
                  <a:pt x="7216820" y="4193381"/>
                  <a:pt x="7237013" y="4201764"/>
                  <a:pt x="7253777" y="4218337"/>
                </a:cubicBezTo>
                <a:cubicBezTo>
                  <a:pt x="7270446" y="4235101"/>
                  <a:pt x="7278733" y="4255294"/>
                  <a:pt x="7278733" y="4279106"/>
                </a:cubicBezTo>
                <a:lnTo>
                  <a:pt x="7278733" y="4972050"/>
                </a:lnTo>
                <a:cubicBezTo>
                  <a:pt x="7278733" y="4995958"/>
                  <a:pt x="7270351" y="5016151"/>
                  <a:pt x="7253777" y="5032820"/>
                </a:cubicBezTo>
                <a:cubicBezTo>
                  <a:pt x="7237204" y="5049489"/>
                  <a:pt x="7216820" y="5057775"/>
                  <a:pt x="7193008" y="5057775"/>
                </a:cubicBezTo>
                <a:lnTo>
                  <a:pt x="3978322" y="5057775"/>
                </a:lnTo>
                <a:cubicBezTo>
                  <a:pt x="3954413" y="5057775"/>
                  <a:pt x="3934221" y="5049489"/>
                  <a:pt x="3917552" y="5032820"/>
                </a:cubicBezTo>
                <a:cubicBezTo>
                  <a:pt x="3900788" y="5016151"/>
                  <a:pt x="3892597" y="4995958"/>
                  <a:pt x="3892597" y="4972050"/>
                </a:cubicBezTo>
                <a:lnTo>
                  <a:pt x="3892597" y="4314825"/>
                </a:lnTo>
                <a:cubicBezTo>
                  <a:pt x="3892597" y="4271963"/>
                  <a:pt x="3906884" y="4236244"/>
                  <a:pt x="3935458" y="4207669"/>
                </a:cubicBezTo>
                <a:cubicBezTo>
                  <a:pt x="4168725" y="3979069"/>
                  <a:pt x="4406945" y="3730276"/>
                  <a:pt x="4649833" y="3461099"/>
                </a:cubicBezTo>
                <a:cubicBezTo>
                  <a:pt x="4892720" y="3192113"/>
                  <a:pt x="5045120" y="3024188"/>
                  <a:pt x="5107033" y="2957417"/>
                </a:cubicBezTo>
                <a:cubicBezTo>
                  <a:pt x="5240287" y="2800255"/>
                  <a:pt x="5376018" y="2650236"/>
                  <a:pt x="5514226" y="2507362"/>
                </a:cubicBezTo>
                <a:cubicBezTo>
                  <a:pt x="5947518" y="2026349"/>
                  <a:pt x="6164308" y="1669161"/>
                  <a:pt x="6164308" y="1435799"/>
                </a:cubicBezTo>
                <a:cubicBezTo>
                  <a:pt x="6164308" y="1269112"/>
                  <a:pt x="6104681" y="1132142"/>
                  <a:pt x="5985714" y="1025081"/>
                </a:cubicBezTo>
                <a:cubicBezTo>
                  <a:pt x="5866651" y="917924"/>
                  <a:pt x="5711775" y="864299"/>
                  <a:pt x="5521370" y="864299"/>
                </a:cubicBezTo>
                <a:cubicBezTo>
                  <a:pt x="5330965" y="864299"/>
                  <a:pt x="5175993" y="917829"/>
                  <a:pt x="5057026" y="1025081"/>
                </a:cubicBezTo>
                <a:cubicBezTo>
                  <a:pt x="4937964" y="1132237"/>
                  <a:pt x="4878433" y="1273969"/>
                  <a:pt x="4878433" y="1450086"/>
                </a:cubicBezTo>
                <a:lnTo>
                  <a:pt x="4878433" y="1628680"/>
                </a:lnTo>
                <a:cubicBezTo>
                  <a:pt x="4878433" y="1652589"/>
                  <a:pt x="4870050" y="1672781"/>
                  <a:pt x="4853477" y="1689449"/>
                </a:cubicBezTo>
                <a:cubicBezTo>
                  <a:pt x="4836904" y="1706118"/>
                  <a:pt x="4816520" y="1714406"/>
                  <a:pt x="4792708" y="1714406"/>
                </a:cubicBezTo>
                <a:lnTo>
                  <a:pt x="3949745" y="1714406"/>
                </a:lnTo>
                <a:cubicBezTo>
                  <a:pt x="3925837" y="1714406"/>
                  <a:pt x="3905644" y="1706118"/>
                  <a:pt x="3888975" y="1689449"/>
                </a:cubicBezTo>
                <a:cubicBezTo>
                  <a:pt x="3872211" y="1672781"/>
                  <a:pt x="3864020" y="1652589"/>
                  <a:pt x="3864020" y="1628680"/>
                </a:cubicBezTo>
                <a:lnTo>
                  <a:pt x="3864020" y="1292925"/>
                </a:lnTo>
                <a:cubicBezTo>
                  <a:pt x="3878310" y="1035749"/>
                  <a:pt x="3959270" y="808387"/>
                  <a:pt x="4106908" y="610743"/>
                </a:cubicBezTo>
                <a:cubicBezTo>
                  <a:pt x="4254450" y="413195"/>
                  <a:pt x="4450950" y="261938"/>
                  <a:pt x="4696315" y="157163"/>
                </a:cubicBezTo>
                <a:cubicBezTo>
                  <a:pt x="4941583" y="52483"/>
                  <a:pt x="5216570" y="0"/>
                  <a:pt x="5521370" y="0"/>
                </a:cubicBezTo>
                <a:close/>
                <a:moveTo>
                  <a:pt x="1657351" y="0"/>
                </a:moveTo>
                <a:cubicBezTo>
                  <a:pt x="1995488" y="0"/>
                  <a:pt x="2289621" y="63151"/>
                  <a:pt x="2539556" y="189357"/>
                </a:cubicBezTo>
                <a:cubicBezTo>
                  <a:pt x="2789588" y="315563"/>
                  <a:pt x="2982468" y="485775"/>
                  <a:pt x="3118199" y="700088"/>
                </a:cubicBezTo>
                <a:cubicBezTo>
                  <a:pt x="3253931" y="914400"/>
                  <a:pt x="3321845" y="1152620"/>
                  <a:pt x="3321845" y="1414463"/>
                </a:cubicBezTo>
                <a:cubicBezTo>
                  <a:pt x="3321845" y="1614488"/>
                  <a:pt x="3271838" y="1819275"/>
                  <a:pt x="3171825" y="2028825"/>
                </a:cubicBezTo>
                <a:cubicBezTo>
                  <a:pt x="3071813" y="2238470"/>
                  <a:pt x="2921795" y="2464594"/>
                  <a:pt x="2721770" y="2707481"/>
                </a:cubicBezTo>
                <a:cubicBezTo>
                  <a:pt x="2574131" y="2893219"/>
                  <a:pt x="2414589" y="3076575"/>
                  <a:pt x="2243138" y="3257550"/>
                </a:cubicBezTo>
                <a:cubicBezTo>
                  <a:pt x="2071689" y="3438620"/>
                  <a:pt x="1816895" y="3700463"/>
                  <a:pt x="1478756" y="4043363"/>
                </a:cubicBezTo>
                <a:lnTo>
                  <a:pt x="1371601" y="4150519"/>
                </a:lnTo>
                <a:cubicBezTo>
                  <a:pt x="1361980" y="4160139"/>
                  <a:pt x="1359695" y="4169569"/>
                  <a:pt x="1364457" y="4179094"/>
                </a:cubicBezTo>
                <a:cubicBezTo>
                  <a:pt x="1369124" y="4188714"/>
                  <a:pt x="1378745" y="4193381"/>
                  <a:pt x="1393031" y="4193381"/>
                </a:cubicBezTo>
                <a:lnTo>
                  <a:pt x="3328989" y="4193381"/>
                </a:lnTo>
                <a:cubicBezTo>
                  <a:pt x="3352801" y="4193381"/>
                  <a:pt x="3372994" y="4201764"/>
                  <a:pt x="3389758" y="4218337"/>
                </a:cubicBezTo>
                <a:cubicBezTo>
                  <a:pt x="3406427" y="4235101"/>
                  <a:pt x="3414713" y="4255294"/>
                  <a:pt x="3414713" y="4279106"/>
                </a:cubicBezTo>
                <a:lnTo>
                  <a:pt x="3414713" y="4972050"/>
                </a:lnTo>
                <a:cubicBezTo>
                  <a:pt x="3414713" y="4995958"/>
                  <a:pt x="3406332" y="5016151"/>
                  <a:pt x="3389758" y="5032820"/>
                </a:cubicBezTo>
                <a:cubicBezTo>
                  <a:pt x="3373184" y="5049489"/>
                  <a:pt x="3352801" y="5057775"/>
                  <a:pt x="3328989" y="5057775"/>
                </a:cubicBezTo>
                <a:lnTo>
                  <a:pt x="114301" y="5057775"/>
                </a:lnTo>
                <a:cubicBezTo>
                  <a:pt x="90393" y="5057775"/>
                  <a:pt x="70199" y="5049489"/>
                  <a:pt x="53532" y="5032820"/>
                </a:cubicBezTo>
                <a:cubicBezTo>
                  <a:pt x="36768" y="5016151"/>
                  <a:pt x="28575" y="4995958"/>
                  <a:pt x="28575" y="4972050"/>
                </a:cubicBezTo>
                <a:lnTo>
                  <a:pt x="28575" y="4314825"/>
                </a:lnTo>
                <a:cubicBezTo>
                  <a:pt x="28575" y="4271963"/>
                  <a:pt x="42863" y="4236244"/>
                  <a:pt x="71439" y="4207669"/>
                </a:cubicBezTo>
                <a:cubicBezTo>
                  <a:pt x="304706" y="3979069"/>
                  <a:pt x="542925" y="3730276"/>
                  <a:pt x="785813" y="3461099"/>
                </a:cubicBezTo>
                <a:cubicBezTo>
                  <a:pt x="1028701" y="3192113"/>
                  <a:pt x="1181100" y="3024188"/>
                  <a:pt x="1243013" y="2957417"/>
                </a:cubicBezTo>
                <a:cubicBezTo>
                  <a:pt x="1376267" y="2800255"/>
                  <a:pt x="1512000" y="2650236"/>
                  <a:pt x="1650206" y="2507361"/>
                </a:cubicBezTo>
                <a:cubicBezTo>
                  <a:pt x="2083499" y="2026349"/>
                  <a:pt x="2300288" y="1669161"/>
                  <a:pt x="2300288" y="1435799"/>
                </a:cubicBezTo>
                <a:cubicBezTo>
                  <a:pt x="2300288" y="1269111"/>
                  <a:pt x="2240662" y="1132142"/>
                  <a:pt x="2121695" y="1025081"/>
                </a:cubicBezTo>
                <a:cubicBezTo>
                  <a:pt x="2002631" y="917924"/>
                  <a:pt x="1847756" y="864299"/>
                  <a:pt x="1657351" y="864299"/>
                </a:cubicBezTo>
                <a:cubicBezTo>
                  <a:pt x="1466945" y="864299"/>
                  <a:pt x="1311975" y="917829"/>
                  <a:pt x="1193006" y="1025081"/>
                </a:cubicBezTo>
                <a:cubicBezTo>
                  <a:pt x="1073945" y="1132237"/>
                  <a:pt x="1014414" y="1273969"/>
                  <a:pt x="1014414" y="1450086"/>
                </a:cubicBezTo>
                <a:lnTo>
                  <a:pt x="1014414" y="1628680"/>
                </a:lnTo>
                <a:cubicBezTo>
                  <a:pt x="1014414" y="1652588"/>
                  <a:pt x="1006032" y="1672781"/>
                  <a:pt x="989458" y="1689449"/>
                </a:cubicBezTo>
                <a:cubicBezTo>
                  <a:pt x="972884" y="1706118"/>
                  <a:pt x="952500" y="1714405"/>
                  <a:pt x="928689" y="1714405"/>
                </a:cubicBezTo>
                <a:lnTo>
                  <a:pt x="85726" y="1714405"/>
                </a:lnTo>
                <a:cubicBezTo>
                  <a:pt x="61818" y="1714405"/>
                  <a:pt x="41625" y="1706118"/>
                  <a:pt x="24956" y="1689449"/>
                </a:cubicBezTo>
                <a:cubicBezTo>
                  <a:pt x="8192" y="1672781"/>
                  <a:pt x="0" y="1652588"/>
                  <a:pt x="0" y="1628680"/>
                </a:cubicBezTo>
                <a:lnTo>
                  <a:pt x="0" y="1292924"/>
                </a:lnTo>
                <a:cubicBezTo>
                  <a:pt x="14289" y="1035749"/>
                  <a:pt x="95250" y="808387"/>
                  <a:pt x="242888" y="610743"/>
                </a:cubicBezTo>
                <a:cubicBezTo>
                  <a:pt x="390431" y="413195"/>
                  <a:pt x="586931" y="261938"/>
                  <a:pt x="832296" y="157163"/>
                </a:cubicBezTo>
                <a:cubicBezTo>
                  <a:pt x="1077468" y="52483"/>
                  <a:pt x="1352550" y="0"/>
                  <a:pt x="165735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5422807F-FCE3-9799-5CEB-288E7D43620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arbakzent links">
            <a:extLst>
              <a:ext uri="{FF2B5EF4-FFF2-40B4-BE49-F238E27FC236}">
                <a16:creationId xmlns:a16="http://schemas.microsoft.com/office/drawing/2014/main" id="{C906BBBD-411E-AB64-0483-CEB785BA9478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471900D-727C-27BA-D5E6-F774850BF90A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5" name="Textplatzhalter 6">
            <a:extLst>
              <a:ext uri="{FF2B5EF4-FFF2-40B4-BE49-F238E27FC236}">
                <a16:creationId xmlns:a16="http://schemas.microsoft.com/office/drawing/2014/main" id="{6B849CE3-C109-FA7D-4449-488E2BC7F0A8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493096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23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500D7963-E9D1-C773-6835-38F1B01D6C51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2"/>
            </p:custDataLst>
          </p:nvPr>
        </p:nvSpPr>
        <p:spPr>
          <a:xfrm>
            <a:off x="4431664" y="938247"/>
            <a:ext cx="7040337" cy="5030753"/>
          </a:xfrm>
          <a:custGeom>
            <a:avLst/>
            <a:gdLst>
              <a:gd name="csX0" fmla="*/ 4029075 w 7158132"/>
              <a:gd name="csY0" fmla="*/ 57150 h 5114925"/>
              <a:gd name="csX1" fmla="*/ 7008018 w 7158132"/>
              <a:gd name="csY1" fmla="*/ 57150 h 5114925"/>
              <a:gd name="csX2" fmla="*/ 7068788 w 7158132"/>
              <a:gd name="csY2" fmla="*/ 82105 h 5114925"/>
              <a:gd name="csX3" fmla="*/ 7093743 w 7158132"/>
              <a:gd name="csY3" fmla="*/ 142875 h 5114925"/>
              <a:gd name="csX4" fmla="*/ 7093743 w 7158132"/>
              <a:gd name="csY4" fmla="*/ 928688 h 5114925"/>
              <a:gd name="csX5" fmla="*/ 7043737 w 7158132"/>
              <a:gd name="csY5" fmla="*/ 1035844 h 5114925"/>
              <a:gd name="csX6" fmla="*/ 6107906 w 7158132"/>
              <a:gd name="csY6" fmla="*/ 1893094 h 5114925"/>
              <a:gd name="csX7" fmla="*/ 6097238 w 7158132"/>
              <a:gd name="csY7" fmla="*/ 1921669 h 5114925"/>
              <a:gd name="csX8" fmla="*/ 6129432 w 7158132"/>
              <a:gd name="csY8" fmla="*/ 1935956 h 5114925"/>
              <a:gd name="csX9" fmla="*/ 7015257 w 7158132"/>
              <a:gd name="csY9" fmla="*/ 2671763 h 5114925"/>
              <a:gd name="csX10" fmla="*/ 7158132 w 7158132"/>
              <a:gd name="csY10" fmla="*/ 3429000 h 5114925"/>
              <a:gd name="csX11" fmla="*/ 7158037 w 7158132"/>
              <a:gd name="csY11" fmla="*/ 3429000 h 5114925"/>
              <a:gd name="csX12" fmla="*/ 7029450 w 7158132"/>
              <a:gd name="csY12" fmla="*/ 4143375 h 5114925"/>
              <a:gd name="csX13" fmla="*/ 6454330 w 7158132"/>
              <a:gd name="csY13" fmla="*/ 4857750 h 5114925"/>
              <a:gd name="csX14" fmla="*/ 5500687 w 7158132"/>
              <a:gd name="csY14" fmla="*/ 5114925 h 5114925"/>
              <a:gd name="csX15" fmla="*/ 4547044 w 7158132"/>
              <a:gd name="csY15" fmla="*/ 4843463 h 5114925"/>
              <a:gd name="csX16" fmla="*/ 3957637 w 7158132"/>
              <a:gd name="csY16" fmla="*/ 4107656 h 5114925"/>
              <a:gd name="csX17" fmla="*/ 3843337 w 7158132"/>
              <a:gd name="csY17" fmla="*/ 3507581 h 5114925"/>
              <a:gd name="csX18" fmla="*/ 3929062 w 7158132"/>
              <a:gd name="csY18" fmla="*/ 3421856 h 5114925"/>
              <a:gd name="csX19" fmla="*/ 4772025 w 7158132"/>
              <a:gd name="csY19" fmla="*/ 3421856 h 5114925"/>
              <a:gd name="csX20" fmla="*/ 4857750 w 7158132"/>
              <a:gd name="csY20" fmla="*/ 3507581 h 5114925"/>
              <a:gd name="csX21" fmla="*/ 4936331 w 7158132"/>
              <a:gd name="csY21" fmla="*/ 3857625 h 5114925"/>
              <a:gd name="csX22" fmla="*/ 5147024 w 7158132"/>
              <a:gd name="csY22" fmla="*/ 4146995 h 5114925"/>
              <a:gd name="csX23" fmla="*/ 5493543 w 7158132"/>
              <a:gd name="csY23" fmla="*/ 4250627 h 5114925"/>
              <a:gd name="csX24" fmla="*/ 6043612 w 7158132"/>
              <a:gd name="csY24" fmla="*/ 3900583 h 5114925"/>
              <a:gd name="csX25" fmla="*/ 6143625 w 7158132"/>
              <a:gd name="csY25" fmla="*/ 3400520 h 5114925"/>
              <a:gd name="csX26" fmla="*/ 6036468 w 7158132"/>
              <a:gd name="csY26" fmla="*/ 2850452 h 5114925"/>
              <a:gd name="csX27" fmla="*/ 5486400 w 7158132"/>
              <a:gd name="csY27" fmla="*/ 2514695 h 5114925"/>
              <a:gd name="csX28" fmla="*/ 5322093 w 7158132"/>
              <a:gd name="csY28" fmla="*/ 2561178 h 5114925"/>
              <a:gd name="csX29" fmla="*/ 5114925 w 7158132"/>
              <a:gd name="csY29" fmla="*/ 2693384 h 5114925"/>
              <a:gd name="csX30" fmla="*/ 5057775 w 7158132"/>
              <a:gd name="csY30" fmla="*/ 2714816 h 5114925"/>
              <a:gd name="csX31" fmla="*/ 4993481 w 7158132"/>
              <a:gd name="csY31" fmla="*/ 2671953 h 5114925"/>
              <a:gd name="csX32" fmla="*/ 4572000 w 7158132"/>
              <a:gd name="csY32" fmla="*/ 2079022 h 5114925"/>
              <a:gd name="csX33" fmla="*/ 4557712 w 7158132"/>
              <a:gd name="csY33" fmla="*/ 2029016 h 5114925"/>
              <a:gd name="csX34" fmla="*/ 4586287 w 7158132"/>
              <a:gd name="csY34" fmla="*/ 1957578 h 5114925"/>
              <a:gd name="csX35" fmla="*/ 5722143 w 7158132"/>
              <a:gd name="csY35" fmla="*/ 964597 h 5114925"/>
              <a:gd name="csX36" fmla="*/ 5732811 w 7158132"/>
              <a:gd name="csY36" fmla="*/ 936022 h 5114925"/>
              <a:gd name="csX37" fmla="*/ 5707856 w 7158132"/>
              <a:gd name="csY37" fmla="*/ 921734 h 5114925"/>
              <a:gd name="csX38" fmla="*/ 4029075 w 7158132"/>
              <a:gd name="csY38" fmla="*/ 921734 h 5114925"/>
              <a:gd name="csX39" fmla="*/ 3968305 w 7158132"/>
              <a:gd name="csY39" fmla="*/ 896779 h 5114925"/>
              <a:gd name="csX40" fmla="*/ 3943350 w 7158132"/>
              <a:gd name="csY40" fmla="*/ 836009 h 5114925"/>
              <a:gd name="csX41" fmla="*/ 3943350 w 7158132"/>
              <a:gd name="csY41" fmla="*/ 142875 h 5114925"/>
              <a:gd name="csX42" fmla="*/ 3968305 w 7158132"/>
              <a:gd name="csY42" fmla="*/ 82105 h 5114925"/>
              <a:gd name="csX43" fmla="*/ 4029075 w 7158132"/>
              <a:gd name="csY43" fmla="*/ 57150 h 5114925"/>
              <a:gd name="csX44" fmla="*/ 1657350 w 7158132"/>
              <a:gd name="csY44" fmla="*/ 0 h 5114925"/>
              <a:gd name="csX45" fmla="*/ 2539556 w 7158132"/>
              <a:gd name="csY45" fmla="*/ 189357 h 5114925"/>
              <a:gd name="csX46" fmla="*/ 3118199 w 7158132"/>
              <a:gd name="csY46" fmla="*/ 700088 h 5114925"/>
              <a:gd name="csX47" fmla="*/ 3321844 w 7158132"/>
              <a:gd name="csY47" fmla="*/ 1414463 h 5114925"/>
              <a:gd name="csX48" fmla="*/ 3171825 w 7158132"/>
              <a:gd name="csY48" fmla="*/ 2028825 h 5114925"/>
              <a:gd name="csX49" fmla="*/ 2721769 w 7158132"/>
              <a:gd name="csY49" fmla="*/ 2707481 h 5114925"/>
              <a:gd name="csX50" fmla="*/ 2243138 w 7158132"/>
              <a:gd name="csY50" fmla="*/ 3257550 h 5114925"/>
              <a:gd name="csX51" fmla="*/ 1478756 w 7158132"/>
              <a:gd name="csY51" fmla="*/ 4043363 h 5114925"/>
              <a:gd name="csX52" fmla="*/ 1371600 w 7158132"/>
              <a:gd name="csY52" fmla="*/ 4150519 h 5114925"/>
              <a:gd name="csX53" fmla="*/ 1364456 w 7158132"/>
              <a:gd name="csY53" fmla="*/ 4179094 h 5114925"/>
              <a:gd name="csX54" fmla="*/ 1393031 w 7158132"/>
              <a:gd name="csY54" fmla="*/ 4193381 h 5114925"/>
              <a:gd name="csX55" fmla="*/ 3328988 w 7158132"/>
              <a:gd name="csY55" fmla="*/ 4193381 h 5114925"/>
              <a:gd name="csX56" fmla="*/ 3389757 w 7158132"/>
              <a:gd name="csY56" fmla="*/ 4218337 h 5114925"/>
              <a:gd name="csX57" fmla="*/ 3414713 w 7158132"/>
              <a:gd name="csY57" fmla="*/ 4279106 h 5114925"/>
              <a:gd name="csX58" fmla="*/ 3414713 w 7158132"/>
              <a:gd name="csY58" fmla="*/ 4972050 h 5114925"/>
              <a:gd name="csX59" fmla="*/ 3389757 w 7158132"/>
              <a:gd name="csY59" fmla="*/ 5032820 h 5114925"/>
              <a:gd name="csX60" fmla="*/ 3328988 w 7158132"/>
              <a:gd name="csY60" fmla="*/ 5057775 h 5114925"/>
              <a:gd name="csX61" fmla="*/ 114300 w 7158132"/>
              <a:gd name="csY61" fmla="*/ 5057775 h 5114925"/>
              <a:gd name="csX62" fmla="*/ 53531 w 7158132"/>
              <a:gd name="csY62" fmla="*/ 5032820 h 5114925"/>
              <a:gd name="csX63" fmla="*/ 28575 w 7158132"/>
              <a:gd name="csY63" fmla="*/ 4972050 h 5114925"/>
              <a:gd name="csX64" fmla="*/ 28575 w 7158132"/>
              <a:gd name="csY64" fmla="*/ 4314825 h 5114925"/>
              <a:gd name="csX65" fmla="*/ 71438 w 7158132"/>
              <a:gd name="csY65" fmla="*/ 4207669 h 5114925"/>
              <a:gd name="csX66" fmla="*/ 785813 w 7158132"/>
              <a:gd name="csY66" fmla="*/ 3461099 h 5114925"/>
              <a:gd name="csX67" fmla="*/ 1243013 w 7158132"/>
              <a:gd name="csY67" fmla="*/ 2957417 h 5114925"/>
              <a:gd name="csX68" fmla="*/ 1650206 w 7158132"/>
              <a:gd name="csY68" fmla="*/ 2507361 h 5114925"/>
              <a:gd name="csX69" fmla="*/ 2300288 w 7158132"/>
              <a:gd name="csY69" fmla="*/ 1435799 h 5114925"/>
              <a:gd name="csX70" fmla="*/ 2121694 w 7158132"/>
              <a:gd name="csY70" fmla="*/ 1025081 h 5114925"/>
              <a:gd name="csX71" fmla="*/ 1657350 w 7158132"/>
              <a:gd name="csY71" fmla="*/ 864299 h 5114925"/>
              <a:gd name="csX72" fmla="*/ 1193006 w 7158132"/>
              <a:gd name="csY72" fmla="*/ 1025081 h 5114925"/>
              <a:gd name="csX73" fmla="*/ 1014413 w 7158132"/>
              <a:gd name="csY73" fmla="*/ 1450086 h 5114925"/>
              <a:gd name="csX74" fmla="*/ 1014413 w 7158132"/>
              <a:gd name="csY74" fmla="*/ 1628680 h 5114925"/>
              <a:gd name="csX75" fmla="*/ 989457 w 7158132"/>
              <a:gd name="csY75" fmla="*/ 1689449 h 5114925"/>
              <a:gd name="csX76" fmla="*/ 928688 w 7158132"/>
              <a:gd name="csY76" fmla="*/ 1714405 h 5114925"/>
              <a:gd name="csX77" fmla="*/ 85725 w 7158132"/>
              <a:gd name="csY77" fmla="*/ 1714405 h 5114925"/>
              <a:gd name="csX78" fmla="*/ 24955 w 7158132"/>
              <a:gd name="csY78" fmla="*/ 1689449 h 5114925"/>
              <a:gd name="csX79" fmla="*/ 0 w 7158132"/>
              <a:gd name="csY79" fmla="*/ 1628680 h 5114925"/>
              <a:gd name="csX80" fmla="*/ 0 w 7158132"/>
              <a:gd name="csY80" fmla="*/ 1292924 h 5114925"/>
              <a:gd name="csX81" fmla="*/ 242888 w 7158132"/>
              <a:gd name="csY81" fmla="*/ 610743 h 5114925"/>
              <a:gd name="csX82" fmla="*/ 832295 w 7158132"/>
              <a:gd name="csY82" fmla="*/ 157163 h 5114925"/>
              <a:gd name="csX83" fmla="*/ 1657350 w 7158132"/>
              <a:gd name="csY83" fmla="*/ 0 h 5114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</a:cxnLst>
            <a:rect l="l" t="t" r="r" b="b"/>
            <a:pathLst>
              <a:path w="7158132" h="5114925">
                <a:moveTo>
                  <a:pt x="4029075" y="57150"/>
                </a:moveTo>
                <a:lnTo>
                  <a:pt x="7008018" y="57150"/>
                </a:lnTo>
                <a:cubicBezTo>
                  <a:pt x="7031831" y="57150"/>
                  <a:pt x="7052024" y="65532"/>
                  <a:pt x="7068788" y="82105"/>
                </a:cubicBezTo>
                <a:cubicBezTo>
                  <a:pt x="7085457" y="98870"/>
                  <a:pt x="7093743" y="119063"/>
                  <a:pt x="7093743" y="142875"/>
                </a:cubicBezTo>
                <a:lnTo>
                  <a:pt x="7093743" y="928688"/>
                </a:lnTo>
                <a:cubicBezTo>
                  <a:pt x="7093743" y="966883"/>
                  <a:pt x="7076979" y="1002602"/>
                  <a:pt x="7043737" y="1035844"/>
                </a:cubicBezTo>
                <a:lnTo>
                  <a:pt x="6107906" y="1893094"/>
                </a:lnTo>
                <a:cubicBezTo>
                  <a:pt x="6098286" y="1902714"/>
                  <a:pt x="6094761" y="1912144"/>
                  <a:pt x="6097238" y="1921669"/>
                </a:cubicBezTo>
                <a:cubicBezTo>
                  <a:pt x="6099619" y="1931289"/>
                  <a:pt x="6110287" y="1935956"/>
                  <a:pt x="6129432" y="1935956"/>
                </a:cubicBezTo>
                <a:cubicBezTo>
                  <a:pt x="6543770" y="2017014"/>
                  <a:pt x="6839045" y="2262188"/>
                  <a:pt x="7015257" y="2671763"/>
                </a:cubicBezTo>
                <a:cubicBezTo>
                  <a:pt x="7110507" y="2890838"/>
                  <a:pt x="7158132" y="3143250"/>
                  <a:pt x="7158132" y="3429000"/>
                </a:cubicBezTo>
                <a:lnTo>
                  <a:pt x="7158037" y="3429000"/>
                </a:lnTo>
                <a:cubicBezTo>
                  <a:pt x="7158037" y="3686175"/>
                  <a:pt x="7115175" y="3924395"/>
                  <a:pt x="7029450" y="4143375"/>
                </a:cubicBezTo>
                <a:cubicBezTo>
                  <a:pt x="6915150" y="4448175"/>
                  <a:pt x="6723411" y="4686300"/>
                  <a:pt x="6454330" y="4857750"/>
                </a:cubicBezTo>
                <a:cubicBezTo>
                  <a:pt x="6185249" y="5029200"/>
                  <a:pt x="5867304" y="5114925"/>
                  <a:pt x="5500687" y="5114925"/>
                </a:cubicBezTo>
                <a:cubicBezTo>
                  <a:pt x="5134070" y="5114925"/>
                  <a:pt x="4820792" y="5024533"/>
                  <a:pt x="4547044" y="4843463"/>
                </a:cubicBezTo>
                <a:cubicBezTo>
                  <a:pt x="4273105" y="4662488"/>
                  <a:pt x="4076700" y="4417314"/>
                  <a:pt x="3957637" y="4107656"/>
                </a:cubicBezTo>
                <a:cubicBezTo>
                  <a:pt x="3890867" y="3921919"/>
                  <a:pt x="3852862" y="3721894"/>
                  <a:pt x="3843337" y="3507581"/>
                </a:cubicBezTo>
                <a:cubicBezTo>
                  <a:pt x="3843337" y="3450431"/>
                  <a:pt x="3871912" y="3421856"/>
                  <a:pt x="3929062" y="3421856"/>
                </a:cubicBezTo>
                <a:lnTo>
                  <a:pt x="4772025" y="3421856"/>
                </a:lnTo>
                <a:cubicBezTo>
                  <a:pt x="4829175" y="3421856"/>
                  <a:pt x="4857750" y="3450431"/>
                  <a:pt x="4857750" y="3507581"/>
                </a:cubicBezTo>
                <a:cubicBezTo>
                  <a:pt x="4876704" y="3664744"/>
                  <a:pt x="4902993" y="3781520"/>
                  <a:pt x="4936331" y="3857625"/>
                </a:cubicBezTo>
                <a:cubicBezTo>
                  <a:pt x="4979193" y="3981545"/>
                  <a:pt x="5049393" y="4077938"/>
                  <a:pt x="5147024" y="4146995"/>
                </a:cubicBezTo>
                <a:cubicBezTo>
                  <a:pt x="5244560" y="4216051"/>
                  <a:pt x="5360098" y="4250627"/>
                  <a:pt x="5493543" y="4250627"/>
                </a:cubicBezTo>
                <a:cubicBezTo>
                  <a:pt x="5760243" y="4250627"/>
                  <a:pt x="5943600" y="4133945"/>
                  <a:pt x="6043612" y="3900583"/>
                </a:cubicBezTo>
                <a:cubicBezTo>
                  <a:pt x="6110287" y="3757708"/>
                  <a:pt x="6143625" y="3591020"/>
                  <a:pt x="6143625" y="3400520"/>
                </a:cubicBezTo>
                <a:cubicBezTo>
                  <a:pt x="6143625" y="3176683"/>
                  <a:pt x="6107906" y="2993327"/>
                  <a:pt x="6036468" y="2850452"/>
                </a:cubicBezTo>
                <a:cubicBezTo>
                  <a:pt x="5926835" y="2626614"/>
                  <a:pt x="5743575" y="2514695"/>
                  <a:pt x="5486400" y="2514695"/>
                </a:cubicBezTo>
                <a:cubicBezTo>
                  <a:pt x="5433917" y="2514695"/>
                  <a:pt x="5379243" y="2530221"/>
                  <a:pt x="5322093" y="2561178"/>
                </a:cubicBezTo>
                <a:cubicBezTo>
                  <a:pt x="5264943" y="2592229"/>
                  <a:pt x="5195887" y="2636234"/>
                  <a:pt x="5114925" y="2693384"/>
                </a:cubicBezTo>
                <a:cubicBezTo>
                  <a:pt x="5095875" y="2707672"/>
                  <a:pt x="5076729" y="2714816"/>
                  <a:pt x="5057775" y="2714816"/>
                </a:cubicBezTo>
                <a:cubicBezTo>
                  <a:pt x="5029200" y="2714816"/>
                  <a:pt x="5007768" y="2700528"/>
                  <a:pt x="4993481" y="2671953"/>
                </a:cubicBezTo>
                <a:lnTo>
                  <a:pt x="4572000" y="2079022"/>
                </a:lnTo>
                <a:cubicBezTo>
                  <a:pt x="4562379" y="2064734"/>
                  <a:pt x="4557712" y="2048066"/>
                  <a:pt x="4557712" y="2029016"/>
                </a:cubicBezTo>
                <a:cubicBezTo>
                  <a:pt x="4557712" y="2000441"/>
                  <a:pt x="4567237" y="1976628"/>
                  <a:pt x="4586287" y="1957578"/>
                </a:cubicBezTo>
                <a:lnTo>
                  <a:pt x="5722143" y="964597"/>
                </a:lnTo>
                <a:cubicBezTo>
                  <a:pt x="5731668" y="955072"/>
                  <a:pt x="5735193" y="945642"/>
                  <a:pt x="5732811" y="936022"/>
                </a:cubicBezTo>
                <a:cubicBezTo>
                  <a:pt x="5730335" y="926497"/>
                  <a:pt x="5722143" y="921734"/>
                  <a:pt x="5707856" y="921734"/>
                </a:cubicBezTo>
                <a:lnTo>
                  <a:pt x="4029075" y="921734"/>
                </a:lnTo>
                <a:cubicBezTo>
                  <a:pt x="4005167" y="921734"/>
                  <a:pt x="3984974" y="913448"/>
                  <a:pt x="3968305" y="896779"/>
                </a:cubicBezTo>
                <a:cubicBezTo>
                  <a:pt x="3951541" y="880110"/>
                  <a:pt x="3943350" y="859917"/>
                  <a:pt x="3943350" y="836009"/>
                </a:cubicBezTo>
                <a:lnTo>
                  <a:pt x="3943350" y="142875"/>
                </a:lnTo>
                <a:cubicBezTo>
                  <a:pt x="3943350" y="119063"/>
                  <a:pt x="3951636" y="98870"/>
                  <a:pt x="3968305" y="82105"/>
                </a:cubicBezTo>
                <a:cubicBezTo>
                  <a:pt x="3984974" y="65342"/>
                  <a:pt x="4005167" y="57150"/>
                  <a:pt x="4029075" y="57150"/>
                </a:cubicBezTo>
                <a:close/>
                <a:moveTo>
                  <a:pt x="1657350" y="0"/>
                </a:moveTo>
                <a:cubicBezTo>
                  <a:pt x="1995488" y="0"/>
                  <a:pt x="2289620" y="63151"/>
                  <a:pt x="2539556" y="189357"/>
                </a:cubicBezTo>
                <a:cubicBezTo>
                  <a:pt x="2789587" y="315563"/>
                  <a:pt x="2982468" y="485775"/>
                  <a:pt x="3118199" y="700088"/>
                </a:cubicBezTo>
                <a:cubicBezTo>
                  <a:pt x="3253931" y="914400"/>
                  <a:pt x="3321844" y="1152620"/>
                  <a:pt x="3321844" y="1414463"/>
                </a:cubicBezTo>
                <a:cubicBezTo>
                  <a:pt x="3321844" y="1614488"/>
                  <a:pt x="3271838" y="1819275"/>
                  <a:pt x="3171825" y="2028825"/>
                </a:cubicBezTo>
                <a:cubicBezTo>
                  <a:pt x="3071813" y="2238470"/>
                  <a:pt x="2921794" y="2464594"/>
                  <a:pt x="2721769" y="2707481"/>
                </a:cubicBezTo>
                <a:cubicBezTo>
                  <a:pt x="2574131" y="2893219"/>
                  <a:pt x="2414588" y="3076575"/>
                  <a:pt x="2243138" y="3257550"/>
                </a:cubicBezTo>
                <a:cubicBezTo>
                  <a:pt x="2071688" y="3438620"/>
                  <a:pt x="1816894" y="3700463"/>
                  <a:pt x="1478756" y="4043363"/>
                </a:cubicBezTo>
                <a:lnTo>
                  <a:pt x="1371600" y="4150519"/>
                </a:lnTo>
                <a:cubicBezTo>
                  <a:pt x="1361980" y="4160139"/>
                  <a:pt x="1359694" y="4169569"/>
                  <a:pt x="1364456" y="4179094"/>
                </a:cubicBezTo>
                <a:cubicBezTo>
                  <a:pt x="1369124" y="4188714"/>
                  <a:pt x="1378744" y="4193381"/>
                  <a:pt x="1393031" y="4193381"/>
                </a:cubicBezTo>
                <a:lnTo>
                  <a:pt x="3328988" y="4193381"/>
                </a:lnTo>
                <a:cubicBezTo>
                  <a:pt x="3352800" y="4193381"/>
                  <a:pt x="3372993" y="4201764"/>
                  <a:pt x="3389757" y="4218337"/>
                </a:cubicBezTo>
                <a:cubicBezTo>
                  <a:pt x="3406426" y="4235101"/>
                  <a:pt x="3414713" y="4255294"/>
                  <a:pt x="3414713" y="4279106"/>
                </a:cubicBezTo>
                <a:lnTo>
                  <a:pt x="3414713" y="4972050"/>
                </a:lnTo>
                <a:cubicBezTo>
                  <a:pt x="3414713" y="4995958"/>
                  <a:pt x="3406331" y="5016151"/>
                  <a:pt x="3389757" y="5032820"/>
                </a:cubicBezTo>
                <a:cubicBezTo>
                  <a:pt x="3373184" y="5049489"/>
                  <a:pt x="3352800" y="5057775"/>
                  <a:pt x="3328988" y="5057775"/>
                </a:cubicBezTo>
                <a:lnTo>
                  <a:pt x="114300" y="5057775"/>
                </a:lnTo>
                <a:cubicBezTo>
                  <a:pt x="90392" y="5057775"/>
                  <a:pt x="70199" y="5049489"/>
                  <a:pt x="53531" y="5032820"/>
                </a:cubicBezTo>
                <a:cubicBezTo>
                  <a:pt x="36767" y="5016151"/>
                  <a:pt x="28575" y="4995958"/>
                  <a:pt x="28575" y="4972050"/>
                </a:cubicBezTo>
                <a:lnTo>
                  <a:pt x="28575" y="4314825"/>
                </a:lnTo>
                <a:cubicBezTo>
                  <a:pt x="28575" y="4271963"/>
                  <a:pt x="42863" y="4236244"/>
                  <a:pt x="71438" y="4207669"/>
                </a:cubicBezTo>
                <a:cubicBezTo>
                  <a:pt x="304705" y="3979069"/>
                  <a:pt x="542925" y="3730276"/>
                  <a:pt x="785813" y="3461099"/>
                </a:cubicBezTo>
                <a:cubicBezTo>
                  <a:pt x="1028700" y="3192113"/>
                  <a:pt x="1181100" y="3024188"/>
                  <a:pt x="1243013" y="2957417"/>
                </a:cubicBezTo>
                <a:cubicBezTo>
                  <a:pt x="1376267" y="2800255"/>
                  <a:pt x="1511999" y="2650236"/>
                  <a:pt x="1650206" y="2507361"/>
                </a:cubicBezTo>
                <a:cubicBezTo>
                  <a:pt x="2083499" y="2026349"/>
                  <a:pt x="2300288" y="1669161"/>
                  <a:pt x="2300288" y="1435799"/>
                </a:cubicBezTo>
                <a:cubicBezTo>
                  <a:pt x="2300288" y="1269111"/>
                  <a:pt x="2240661" y="1132142"/>
                  <a:pt x="2121694" y="1025081"/>
                </a:cubicBezTo>
                <a:cubicBezTo>
                  <a:pt x="2002631" y="917924"/>
                  <a:pt x="1847755" y="864299"/>
                  <a:pt x="1657350" y="864299"/>
                </a:cubicBezTo>
                <a:cubicBezTo>
                  <a:pt x="1466945" y="864299"/>
                  <a:pt x="1311974" y="917829"/>
                  <a:pt x="1193006" y="1025081"/>
                </a:cubicBezTo>
                <a:cubicBezTo>
                  <a:pt x="1073944" y="1132237"/>
                  <a:pt x="1014413" y="1273969"/>
                  <a:pt x="1014413" y="1450086"/>
                </a:cubicBezTo>
                <a:lnTo>
                  <a:pt x="1014413" y="1628680"/>
                </a:lnTo>
                <a:cubicBezTo>
                  <a:pt x="1014413" y="1652588"/>
                  <a:pt x="1006031" y="1672781"/>
                  <a:pt x="989457" y="1689449"/>
                </a:cubicBezTo>
                <a:cubicBezTo>
                  <a:pt x="972884" y="1706118"/>
                  <a:pt x="952500" y="1714405"/>
                  <a:pt x="928688" y="1714405"/>
                </a:cubicBezTo>
                <a:lnTo>
                  <a:pt x="85725" y="1714405"/>
                </a:lnTo>
                <a:cubicBezTo>
                  <a:pt x="61817" y="1714405"/>
                  <a:pt x="41624" y="1706118"/>
                  <a:pt x="24955" y="1689449"/>
                </a:cubicBezTo>
                <a:cubicBezTo>
                  <a:pt x="8192" y="1672781"/>
                  <a:pt x="0" y="1652588"/>
                  <a:pt x="0" y="1628680"/>
                </a:cubicBezTo>
                <a:lnTo>
                  <a:pt x="0" y="1292924"/>
                </a:lnTo>
                <a:cubicBezTo>
                  <a:pt x="14288" y="1035749"/>
                  <a:pt x="95250" y="808387"/>
                  <a:pt x="242888" y="610743"/>
                </a:cubicBezTo>
                <a:cubicBezTo>
                  <a:pt x="390430" y="413195"/>
                  <a:pt x="586931" y="261938"/>
                  <a:pt x="832295" y="157163"/>
                </a:cubicBezTo>
                <a:cubicBezTo>
                  <a:pt x="1077468" y="52483"/>
                  <a:pt x="1352550" y="0"/>
                  <a:pt x="165735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AD28FD1-236C-7878-9F26-2B0BA4E78D2C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8" name="Textplatzhalter 6">
            <a:extLst>
              <a:ext uri="{FF2B5EF4-FFF2-40B4-BE49-F238E27FC236}">
                <a16:creationId xmlns:a16="http://schemas.microsoft.com/office/drawing/2014/main" id="{F83E0EBE-CA05-1860-D772-C3D4CC597786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557060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23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sz="800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sz="80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pPr/>
              <a:t>‹Nr.›</a:t>
            </a:fld>
            <a:endParaRPr lang="de-DE" sz="800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500D7963-E9D1-C773-6835-38F1B01D6C51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1"/>
            </p:custDataLst>
          </p:nvPr>
        </p:nvSpPr>
        <p:spPr>
          <a:xfrm>
            <a:off x="4431664" y="938247"/>
            <a:ext cx="7040337" cy="5030753"/>
          </a:xfrm>
          <a:custGeom>
            <a:avLst/>
            <a:gdLst>
              <a:gd name="csX0" fmla="*/ 4029075 w 7158132"/>
              <a:gd name="csY0" fmla="*/ 57150 h 5114925"/>
              <a:gd name="csX1" fmla="*/ 7008018 w 7158132"/>
              <a:gd name="csY1" fmla="*/ 57150 h 5114925"/>
              <a:gd name="csX2" fmla="*/ 7068788 w 7158132"/>
              <a:gd name="csY2" fmla="*/ 82105 h 5114925"/>
              <a:gd name="csX3" fmla="*/ 7093743 w 7158132"/>
              <a:gd name="csY3" fmla="*/ 142875 h 5114925"/>
              <a:gd name="csX4" fmla="*/ 7093743 w 7158132"/>
              <a:gd name="csY4" fmla="*/ 928688 h 5114925"/>
              <a:gd name="csX5" fmla="*/ 7043737 w 7158132"/>
              <a:gd name="csY5" fmla="*/ 1035844 h 5114925"/>
              <a:gd name="csX6" fmla="*/ 6107906 w 7158132"/>
              <a:gd name="csY6" fmla="*/ 1893094 h 5114925"/>
              <a:gd name="csX7" fmla="*/ 6097238 w 7158132"/>
              <a:gd name="csY7" fmla="*/ 1921669 h 5114925"/>
              <a:gd name="csX8" fmla="*/ 6129432 w 7158132"/>
              <a:gd name="csY8" fmla="*/ 1935956 h 5114925"/>
              <a:gd name="csX9" fmla="*/ 7015257 w 7158132"/>
              <a:gd name="csY9" fmla="*/ 2671763 h 5114925"/>
              <a:gd name="csX10" fmla="*/ 7158132 w 7158132"/>
              <a:gd name="csY10" fmla="*/ 3429000 h 5114925"/>
              <a:gd name="csX11" fmla="*/ 7158037 w 7158132"/>
              <a:gd name="csY11" fmla="*/ 3429000 h 5114925"/>
              <a:gd name="csX12" fmla="*/ 7029450 w 7158132"/>
              <a:gd name="csY12" fmla="*/ 4143375 h 5114925"/>
              <a:gd name="csX13" fmla="*/ 6454330 w 7158132"/>
              <a:gd name="csY13" fmla="*/ 4857750 h 5114925"/>
              <a:gd name="csX14" fmla="*/ 5500687 w 7158132"/>
              <a:gd name="csY14" fmla="*/ 5114925 h 5114925"/>
              <a:gd name="csX15" fmla="*/ 4547044 w 7158132"/>
              <a:gd name="csY15" fmla="*/ 4843463 h 5114925"/>
              <a:gd name="csX16" fmla="*/ 3957637 w 7158132"/>
              <a:gd name="csY16" fmla="*/ 4107656 h 5114925"/>
              <a:gd name="csX17" fmla="*/ 3843337 w 7158132"/>
              <a:gd name="csY17" fmla="*/ 3507581 h 5114925"/>
              <a:gd name="csX18" fmla="*/ 3929062 w 7158132"/>
              <a:gd name="csY18" fmla="*/ 3421856 h 5114925"/>
              <a:gd name="csX19" fmla="*/ 4772025 w 7158132"/>
              <a:gd name="csY19" fmla="*/ 3421856 h 5114925"/>
              <a:gd name="csX20" fmla="*/ 4857750 w 7158132"/>
              <a:gd name="csY20" fmla="*/ 3507581 h 5114925"/>
              <a:gd name="csX21" fmla="*/ 4936331 w 7158132"/>
              <a:gd name="csY21" fmla="*/ 3857625 h 5114925"/>
              <a:gd name="csX22" fmla="*/ 5147024 w 7158132"/>
              <a:gd name="csY22" fmla="*/ 4146995 h 5114925"/>
              <a:gd name="csX23" fmla="*/ 5493543 w 7158132"/>
              <a:gd name="csY23" fmla="*/ 4250627 h 5114925"/>
              <a:gd name="csX24" fmla="*/ 6043612 w 7158132"/>
              <a:gd name="csY24" fmla="*/ 3900583 h 5114925"/>
              <a:gd name="csX25" fmla="*/ 6143625 w 7158132"/>
              <a:gd name="csY25" fmla="*/ 3400520 h 5114925"/>
              <a:gd name="csX26" fmla="*/ 6036468 w 7158132"/>
              <a:gd name="csY26" fmla="*/ 2850452 h 5114925"/>
              <a:gd name="csX27" fmla="*/ 5486400 w 7158132"/>
              <a:gd name="csY27" fmla="*/ 2514695 h 5114925"/>
              <a:gd name="csX28" fmla="*/ 5322093 w 7158132"/>
              <a:gd name="csY28" fmla="*/ 2561178 h 5114925"/>
              <a:gd name="csX29" fmla="*/ 5114925 w 7158132"/>
              <a:gd name="csY29" fmla="*/ 2693384 h 5114925"/>
              <a:gd name="csX30" fmla="*/ 5057775 w 7158132"/>
              <a:gd name="csY30" fmla="*/ 2714816 h 5114925"/>
              <a:gd name="csX31" fmla="*/ 4993481 w 7158132"/>
              <a:gd name="csY31" fmla="*/ 2671953 h 5114925"/>
              <a:gd name="csX32" fmla="*/ 4572000 w 7158132"/>
              <a:gd name="csY32" fmla="*/ 2079022 h 5114925"/>
              <a:gd name="csX33" fmla="*/ 4557712 w 7158132"/>
              <a:gd name="csY33" fmla="*/ 2029016 h 5114925"/>
              <a:gd name="csX34" fmla="*/ 4586287 w 7158132"/>
              <a:gd name="csY34" fmla="*/ 1957578 h 5114925"/>
              <a:gd name="csX35" fmla="*/ 5722143 w 7158132"/>
              <a:gd name="csY35" fmla="*/ 964597 h 5114925"/>
              <a:gd name="csX36" fmla="*/ 5732811 w 7158132"/>
              <a:gd name="csY36" fmla="*/ 936022 h 5114925"/>
              <a:gd name="csX37" fmla="*/ 5707856 w 7158132"/>
              <a:gd name="csY37" fmla="*/ 921734 h 5114925"/>
              <a:gd name="csX38" fmla="*/ 4029075 w 7158132"/>
              <a:gd name="csY38" fmla="*/ 921734 h 5114925"/>
              <a:gd name="csX39" fmla="*/ 3968305 w 7158132"/>
              <a:gd name="csY39" fmla="*/ 896779 h 5114925"/>
              <a:gd name="csX40" fmla="*/ 3943350 w 7158132"/>
              <a:gd name="csY40" fmla="*/ 836009 h 5114925"/>
              <a:gd name="csX41" fmla="*/ 3943350 w 7158132"/>
              <a:gd name="csY41" fmla="*/ 142875 h 5114925"/>
              <a:gd name="csX42" fmla="*/ 3968305 w 7158132"/>
              <a:gd name="csY42" fmla="*/ 82105 h 5114925"/>
              <a:gd name="csX43" fmla="*/ 4029075 w 7158132"/>
              <a:gd name="csY43" fmla="*/ 57150 h 5114925"/>
              <a:gd name="csX44" fmla="*/ 1657350 w 7158132"/>
              <a:gd name="csY44" fmla="*/ 0 h 5114925"/>
              <a:gd name="csX45" fmla="*/ 2539556 w 7158132"/>
              <a:gd name="csY45" fmla="*/ 189357 h 5114925"/>
              <a:gd name="csX46" fmla="*/ 3118199 w 7158132"/>
              <a:gd name="csY46" fmla="*/ 700088 h 5114925"/>
              <a:gd name="csX47" fmla="*/ 3321844 w 7158132"/>
              <a:gd name="csY47" fmla="*/ 1414463 h 5114925"/>
              <a:gd name="csX48" fmla="*/ 3171825 w 7158132"/>
              <a:gd name="csY48" fmla="*/ 2028825 h 5114925"/>
              <a:gd name="csX49" fmla="*/ 2721769 w 7158132"/>
              <a:gd name="csY49" fmla="*/ 2707481 h 5114925"/>
              <a:gd name="csX50" fmla="*/ 2243138 w 7158132"/>
              <a:gd name="csY50" fmla="*/ 3257550 h 5114925"/>
              <a:gd name="csX51" fmla="*/ 1478756 w 7158132"/>
              <a:gd name="csY51" fmla="*/ 4043363 h 5114925"/>
              <a:gd name="csX52" fmla="*/ 1371600 w 7158132"/>
              <a:gd name="csY52" fmla="*/ 4150519 h 5114925"/>
              <a:gd name="csX53" fmla="*/ 1364456 w 7158132"/>
              <a:gd name="csY53" fmla="*/ 4179094 h 5114925"/>
              <a:gd name="csX54" fmla="*/ 1393031 w 7158132"/>
              <a:gd name="csY54" fmla="*/ 4193381 h 5114925"/>
              <a:gd name="csX55" fmla="*/ 3328988 w 7158132"/>
              <a:gd name="csY55" fmla="*/ 4193381 h 5114925"/>
              <a:gd name="csX56" fmla="*/ 3389757 w 7158132"/>
              <a:gd name="csY56" fmla="*/ 4218337 h 5114925"/>
              <a:gd name="csX57" fmla="*/ 3414713 w 7158132"/>
              <a:gd name="csY57" fmla="*/ 4279106 h 5114925"/>
              <a:gd name="csX58" fmla="*/ 3414713 w 7158132"/>
              <a:gd name="csY58" fmla="*/ 4972050 h 5114925"/>
              <a:gd name="csX59" fmla="*/ 3389757 w 7158132"/>
              <a:gd name="csY59" fmla="*/ 5032820 h 5114925"/>
              <a:gd name="csX60" fmla="*/ 3328988 w 7158132"/>
              <a:gd name="csY60" fmla="*/ 5057775 h 5114925"/>
              <a:gd name="csX61" fmla="*/ 114300 w 7158132"/>
              <a:gd name="csY61" fmla="*/ 5057775 h 5114925"/>
              <a:gd name="csX62" fmla="*/ 53531 w 7158132"/>
              <a:gd name="csY62" fmla="*/ 5032820 h 5114925"/>
              <a:gd name="csX63" fmla="*/ 28575 w 7158132"/>
              <a:gd name="csY63" fmla="*/ 4972050 h 5114925"/>
              <a:gd name="csX64" fmla="*/ 28575 w 7158132"/>
              <a:gd name="csY64" fmla="*/ 4314825 h 5114925"/>
              <a:gd name="csX65" fmla="*/ 71438 w 7158132"/>
              <a:gd name="csY65" fmla="*/ 4207669 h 5114925"/>
              <a:gd name="csX66" fmla="*/ 785813 w 7158132"/>
              <a:gd name="csY66" fmla="*/ 3461099 h 5114925"/>
              <a:gd name="csX67" fmla="*/ 1243013 w 7158132"/>
              <a:gd name="csY67" fmla="*/ 2957417 h 5114925"/>
              <a:gd name="csX68" fmla="*/ 1650206 w 7158132"/>
              <a:gd name="csY68" fmla="*/ 2507361 h 5114925"/>
              <a:gd name="csX69" fmla="*/ 2300288 w 7158132"/>
              <a:gd name="csY69" fmla="*/ 1435799 h 5114925"/>
              <a:gd name="csX70" fmla="*/ 2121694 w 7158132"/>
              <a:gd name="csY70" fmla="*/ 1025081 h 5114925"/>
              <a:gd name="csX71" fmla="*/ 1657350 w 7158132"/>
              <a:gd name="csY71" fmla="*/ 864299 h 5114925"/>
              <a:gd name="csX72" fmla="*/ 1193006 w 7158132"/>
              <a:gd name="csY72" fmla="*/ 1025081 h 5114925"/>
              <a:gd name="csX73" fmla="*/ 1014413 w 7158132"/>
              <a:gd name="csY73" fmla="*/ 1450086 h 5114925"/>
              <a:gd name="csX74" fmla="*/ 1014413 w 7158132"/>
              <a:gd name="csY74" fmla="*/ 1628680 h 5114925"/>
              <a:gd name="csX75" fmla="*/ 989457 w 7158132"/>
              <a:gd name="csY75" fmla="*/ 1689449 h 5114925"/>
              <a:gd name="csX76" fmla="*/ 928688 w 7158132"/>
              <a:gd name="csY76" fmla="*/ 1714405 h 5114925"/>
              <a:gd name="csX77" fmla="*/ 85725 w 7158132"/>
              <a:gd name="csY77" fmla="*/ 1714405 h 5114925"/>
              <a:gd name="csX78" fmla="*/ 24955 w 7158132"/>
              <a:gd name="csY78" fmla="*/ 1689449 h 5114925"/>
              <a:gd name="csX79" fmla="*/ 0 w 7158132"/>
              <a:gd name="csY79" fmla="*/ 1628680 h 5114925"/>
              <a:gd name="csX80" fmla="*/ 0 w 7158132"/>
              <a:gd name="csY80" fmla="*/ 1292924 h 5114925"/>
              <a:gd name="csX81" fmla="*/ 242888 w 7158132"/>
              <a:gd name="csY81" fmla="*/ 610743 h 5114925"/>
              <a:gd name="csX82" fmla="*/ 832295 w 7158132"/>
              <a:gd name="csY82" fmla="*/ 157163 h 5114925"/>
              <a:gd name="csX83" fmla="*/ 1657350 w 7158132"/>
              <a:gd name="csY83" fmla="*/ 0 h 51149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</a:cxnLst>
            <a:rect l="l" t="t" r="r" b="b"/>
            <a:pathLst>
              <a:path w="7158132" h="5114925">
                <a:moveTo>
                  <a:pt x="4029075" y="57150"/>
                </a:moveTo>
                <a:lnTo>
                  <a:pt x="7008018" y="57150"/>
                </a:lnTo>
                <a:cubicBezTo>
                  <a:pt x="7031831" y="57150"/>
                  <a:pt x="7052024" y="65532"/>
                  <a:pt x="7068788" y="82105"/>
                </a:cubicBezTo>
                <a:cubicBezTo>
                  <a:pt x="7085457" y="98870"/>
                  <a:pt x="7093743" y="119063"/>
                  <a:pt x="7093743" y="142875"/>
                </a:cubicBezTo>
                <a:lnTo>
                  <a:pt x="7093743" y="928688"/>
                </a:lnTo>
                <a:cubicBezTo>
                  <a:pt x="7093743" y="966883"/>
                  <a:pt x="7076979" y="1002602"/>
                  <a:pt x="7043737" y="1035844"/>
                </a:cubicBezTo>
                <a:lnTo>
                  <a:pt x="6107906" y="1893094"/>
                </a:lnTo>
                <a:cubicBezTo>
                  <a:pt x="6098286" y="1902714"/>
                  <a:pt x="6094761" y="1912144"/>
                  <a:pt x="6097238" y="1921669"/>
                </a:cubicBezTo>
                <a:cubicBezTo>
                  <a:pt x="6099619" y="1931289"/>
                  <a:pt x="6110287" y="1935956"/>
                  <a:pt x="6129432" y="1935956"/>
                </a:cubicBezTo>
                <a:cubicBezTo>
                  <a:pt x="6543770" y="2017014"/>
                  <a:pt x="6839045" y="2262188"/>
                  <a:pt x="7015257" y="2671763"/>
                </a:cubicBezTo>
                <a:cubicBezTo>
                  <a:pt x="7110507" y="2890838"/>
                  <a:pt x="7158132" y="3143250"/>
                  <a:pt x="7158132" y="3429000"/>
                </a:cubicBezTo>
                <a:lnTo>
                  <a:pt x="7158037" y="3429000"/>
                </a:lnTo>
                <a:cubicBezTo>
                  <a:pt x="7158037" y="3686175"/>
                  <a:pt x="7115175" y="3924395"/>
                  <a:pt x="7029450" y="4143375"/>
                </a:cubicBezTo>
                <a:cubicBezTo>
                  <a:pt x="6915150" y="4448175"/>
                  <a:pt x="6723411" y="4686300"/>
                  <a:pt x="6454330" y="4857750"/>
                </a:cubicBezTo>
                <a:cubicBezTo>
                  <a:pt x="6185249" y="5029200"/>
                  <a:pt x="5867304" y="5114925"/>
                  <a:pt x="5500687" y="5114925"/>
                </a:cubicBezTo>
                <a:cubicBezTo>
                  <a:pt x="5134070" y="5114925"/>
                  <a:pt x="4820792" y="5024533"/>
                  <a:pt x="4547044" y="4843463"/>
                </a:cubicBezTo>
                <a:cubicBezTo>
                  <a:pt x="4273105" y="4662488"/>
                  <a:pt x="4076700" y="4417314"/>
                  <a:pt x="3957637" y="4107656"/>
                </a:cubicBezTo>
                <a:cubicBezTo>
                  <a:pt x="3890867" y="3921919"/>
                  <a:pt x="3852862" y="3721894"/>
                  <a:pt x="3843337" y="3507581"/>
                </a:cubicBezTo>
                <a:cubicBezTo>
                  <a:pt x="3843337" y="3450431"/>
                  <a:pt x="3871912" y="3421856"/>
                  <a:pt x="3929062" y="3421856"/>
                </a:cubicBezTo>
                <a:lnTo>
                  <a:pt x="4772025" y="3421856"/>
                </a:lnTo>
                <a:cubicBezTo>
                  <a:pt x="4829175" y="3421856"/>
                  <a:pt x="4857750" y="3450431"/>
                  <a:pt x="4857750" y="3507581"/>
                </a:cubicBezTo>
                <a:cubicBezTo>
                  <a:pt x="4876704" y="3664744"/>
                  <a:pt x="4902993" y="3781520"/>
                  <a:pt x="4936331" y="3857625"/>
                </a:cubicBezTo>
                <a:cubicBezTo>
                  <a:pt x="4979193" y="3981545"/>
                  <a:pt x="5049393" y="4077938"/>
                  <a:pt x="5147024" y="4146995"/>
                </a:cubicBezTo>
                <a:cubicBezTo>
                  <a:pt x="5244560" y="4216051"/>
                  <a:pt x="5360098" y="4250627"/>
                  <a:pt x="5493543" y="4250627"/>
                </a:cubicBezTo>
                <a:cubicBezTo>
                  <a:pt x="5760243" y="4250627"/>
                  <a:pt x="5943600" y="4133945"/>
                  <a:pt x="6043612" y="3900583"/>
                </a:cubicBezTo>
                <a:cubicBezTo>
                  <a:pt x="6110287" y="3757708"/>
                  <a:pt x="6143625" y="3591020"/>
                  <a:pt x="6143625" y="3400520"/>
                </a:cubicBezTo>
                <a:cubicBezTo>
                  <a:pt x="6143625" y="3176683"/>
                  <a:pt x="6107906" y="2993327"/>
                  <a:pt x="6036468" y="2850452"/>
                </a:cubicBezTo>
                <a:cubicBezTo>
                  <a:pt x="5926835" y="2626614"/>
                  <a:pt x="5743575" y="2514695"/>
                  <a:pt x="5486400" y="2514695"/>
                </a:cubicBezTo>
                <a:cubicBezTo>
                  <a:pt x="5433917" y="2514695"/>
                  <a:pt x="5379243" y="2530221"/>
                  <a:pt x="5322093" y="2561178"/>
                </a:cubicBezTo>
                <a:cubicBezTo>
                  <a:pt x="5264943" y="2592229"/>
                  <a:pt x="5195887" y="2636234"/>
                  <a:pt x="5114925" y="2693384"/>
                </a:cubicBezTo>
                <a:cubicBezTo>
                  <a:pt x="5095875" y="2707672"/>
                  <a:pt x="5076729" y="2714816"/>
                  <a:pt x="5057775" y="2714816"/>
                </a:cubicBezTo>
                <a:cubicBezTo>
                  <a:pt x="5029200" y="2714816"/>
                  <a:pt x="5007768" y="2700528"/>
                  <a:pt x="4993481" y="2671953"/>
                </a:cubicBezTo>
                <a:lnTo>
                  <a:pt x="4572000" y="2079022"/>
                </a:lnTo>
                <a:cubicBezTo>
                  <a:pt x="4562379" y="2064734"/>
                  <a:pt x="4557712" y="2048066"/>
                  <a:pt x="4557712" y="2029016"/>
                </a:cubicBezTo>
                <a:cubicBezTo>
                  <a:pt x="4557712" y="2000441"/>
                  <a:pt x="4567237" y="1976628"/>
                  <a:pt x="4586287" y="1957578"/>
                </a:cubicBezTo>
                <a:lnTo>
                  <a:pt x="5722143" y="964597"/>
                </a:lnTo>
                <a:cubicBezTo>
                  <a:pt x="5731668" y="955072"/>
                  <a:pt x="5735193" y="945642"/>
                  <a:pt x="5732811" y="936022"/>
                </a:cubicBezTo>
                <a:cubicBezTo>
                  <a:pt x="5730335" y="926497"/>
                  <a:pt x="5722143" y="921734"/>
                  <a:pt x="5707856" y="921734"/>
                </a:cubicBezTo>
                <a:lnTo>
                  <a:pt x="4029075" y="921734"/>
                </a:lnTo>
                <a:cubicBezTo>
                  <a:pt x="4005167" y="921734"/>
                  <a:pt x="3984974" y="913448"/>
                  <a:pt x="3968305" y="896779"/>
                </a:cubicBezTo>
                <a:cubicBezTo>
                  <a:pt x="3951541" y="880110"/>
                  <a:pt x="3943350" y="859917"/>
                  <a:pt x="3943350" y="836009"/>
                </a:cubicBezTo>
                <a:lnTo>
                  <a:pt x="3943350" y="142875"/>
                </a:lnTo>
                <a:cubicBezTo>
                  <a:pt x="3943350" y="119063"/>
                  <a:pt x="3951636" y="98870"/>
                  <a:pt x="3968305" y="82105"/>
                </a:cubicBezTo>
                <a:cubicBezTo>
                  <a:pt x="3984974" y="65342"/>
                  <a:pt x="4005167" y="57150"/>
                  <a:pt x="4029075" y="57150"/>
                </a:cubicBezTo>
                <a:close/>
                <a:moveTo>
                  <a:pt x="1657350" y="0"/>
                </a:moveTo>
                <a:cubicBezTo>
                  <a:pt x="1995488" y="0"/>
                  <a:pt x="2289620" y="63151"/>
                  <a:pt x="2539556" y="189357"/>
                </a:cubicBezTo>
                <a:cubicBezTo>
                  <a:pt x="2789587" y="315563"/>
                  <a:pt x="2982468" y="485775"/>
                  <a:pt x="3118199" y="700088"/>
                </a:cubicBezTo>
                <a:cubicBezTo>
                  <a:pt x="3253931" y="914400"/>
                  <a:pt x="3321844" y="1152620"/>
                  <a:pt x="3321844" y="1414463"/>
                </a:cubicBezTo>
                <a:cubicBezTo>
                  <a:pt x="3321844" y="1614488"/>
                  <a:pt x="3271838" y="1819275"/>
                  <a:pt x="3171825" y="2028825"/>
                </a:cubicBezTo>
                <a:cubicBezTo>
                  <a:pt x="3071813" y="2238470"/>
                  <a:pt x="2921794" y="2464594"/>
                  <a:pt x="2721769" y="2707481"/>
                </a:cubicBezTo>
                <a:cubicBezTo>
                  <a:pt x="2574131" y="2893219"/>
                  <a:pt x="2414588" y="3076575"/>
                  <a:pt x="2243138" y="3257550"/>
                </a:cubicBezTo>
                <a:cubicBezTo>
                  <a:pt x="2071688" y="3438620"/>
                  <a:pt x="1816894" y="3700463"/>
                  <a:pt x="1478756" y="4043363"/>
                </a:cubicBezTo>
                <a:lnTo>
                  <a:pt x="1371600" y="4150519"/>
                </a:lnTo>
                <a:cubicBezTo>
                  <a:pt x="1361980" y="4160139"/>
                  <a:pt x="1359694" y="4169569"/>
                  <a:pt x="1364456" y="4179094"/>
                </a:cubicBezTo>
                <a:cubicBezTo>
                  <a:pt x="1369124" y="4188714"/>
                  <a:pt x="1378744" y="4193381"/>
                  <a:pt x="1393031" y="4193381"/>
                </a:cubicBezTo>
                <a:lnTo>
                  <a:pt x="3328988" y="4193381"/>
                </a:lnTo>
                <a:cubicBezTo>
                  <a:pt x="3352800" y="4193381"/>
                  <a:pt x="3372993" y="4201764"/>
                  <a:pt x="3389757" y="4218337"/>
                </a:cubicBezTo>
                <a:cubicBezTo>
                  <a:pt x="3406426" y="4235101"/>
                  <a:pt x="3414713" y="4255294"/>
                  <a:pt x="3414713" y="4279106"/>
                </a:cubicBezTo>
                <a:lnTo>
                  <a:pt x="3414713" y="4972050"/>
                </a:lnTo>
                <a:cubicBezTo>
                  <a:pt x="3414713" y="4995958"/>
                  <a:pt x="3406331" y="5016151"/>
                  <a:pt x="3389757" y="5032820"/>
                </a:cubicBezTo>
                <a:cubicBezTo>
                  <a:pt x="3373184" y="5049489"/>
                  <a:pt x="3352800" y="5057775"/>
                  <a:pt x="3328988" y="5057775"/>
                </a:cubicBezTo>
                <a:lnTo>
                  <a:pt x="114300" y="5057775"/>
                </a:lnTo>
                <a:cubicBezTo>
                  <a:pt x="90392" y="5057775"/>
                  <a:pt x="70199" y="5049489"/>
                  <a:pt x="53531" y="5032820"/>
                </a:cubicBezTo>
                <a:cubicBezTo>
                  <a:pt x="36767" y="5016151"/>
                  <a:pt x="28575" y="4995958"/>
                  <a:pt x="28575" y="4972050"/>
                </a:cubicBezTo>
                <a:lnTo>
                  <a:pt x="28575" y="4314825"/>
                </a:lnTo>
                <a:cubicBezTo>
                  <a:pt x="28575" y="4271963"/>
                  <a:pt x="42863" y="4236244"/>
                  <a:pt x="71438" y="4207669"/>
                </a:cubicBezTo>
                <a:cubicBezTo>
                  <a:pt x="304705" y="3979069"/>
                  <a:pt x="542925" y="3730276"/>
                  <a:pt x="785813" y="3461099"/>
                </a:cubicBezTo>
                <a:cubicBezTo>
                  <a:pt x="1028700" y="3192113"/>
                  <a:pt x="1181100" y="3024188"/>
                  <a:pt x="1243013" y="2957417"/>
                </a:cubicBezTo>
                <a:cubicBezTo>
                  <a:pt x="1376267" y="2800255"/>
                  <a:pt x="1511999" y="2650236"/>
                  <a:pt x="1650206" y="2507361"/>
                </a:cubicBezTo>
                <a:cubicBezTo>
                  <a:pt x="2083499" y="2026349"/>
                  <a:pt x="2300288" y="1669161"/>
                  <a:pt x="2300288" y="1435799"/>
                </a:cubicBezTo>
                <a:cubicBezTo>
                  <a:pt x="2300288" y="1269111"/>
                  <a:pt x="2240661" y="1132142"/>
                  <a:pt x="2121694" y="1025081"/>
                </a:cubicBezTo>
                <a:cubicBezTo>
                  <a:pt x="2002631" y="917924"/>
                  <a:pt x="1847755" y="864299"/>
                  <a:pt x="1657350" y="864299"/>
                </a:cubicBezTo>
                <a:cubicBezTo>
                  <a:pt x="1466945" y="864299"/>
                  <a:pt x="1311974" y="917829"/>
                  <a:pt x="1193006" y="1025081"/>
                </a:cubicBezTo>
                <a:cubicBezTo>
                  <a:pt x="1073944" y="1132237"/>
                  <a:pt x="1014413" y="1273969"/>
                  <a:pt x="1014413" y="1450086"/>
                </a:cubicBezTo>
                <a:lnTo>
                  <a:pt x="1014413" y="1628680"/>
                </a:lnTo>
                <a:cubicBezTo>
                  <a:pt x="1014413" y="1652588"/>
                  <a:pt x="1006031" y="1672781"/>
                  <a:pt x="989457" y="1689449"/>
                </a:cubicBezTo>
                <a:cubicBezTo>
                  <a:pt x="972884" y="1706118"/>
                  <a:pt x="952500" y="1714405"/>
                  <a:pt x="928688" y="1714405"/>
                </a:cubicBezTo>
                <a:lnTo>
                  <a:pt x="85725" y="1714405"/>
                </a:lnTo>
                <a:cubicBezTo>
                  <a:pt x="61817" y="1714405"/>
                  <a:pt x="41624" y="1706118"/>
                  <a:pt x="24955" y="1689449"/>
                </a:cubicBezTo>
                <a:cubicBezTo>
                  <a:pt x="8192" y="1672781"/>
                  <a:pt x="0" y="1652588"/>
                  <a:pt x="0" y="1628680"/>
                </a:cubicBezTo>
                <a:lnTo>
                  <a:pt x="0" y="1292924"/>
                </a:lnTo>
                <a:cubicBezTo>
                  <a:pt x="14288" y="1035749"/>
                  <a:pt x="95250" y="808387"/>
                  <a:pt x="242888" y="610743"/>
                </a:cubicBezTo>
                <a:cubicBezTo>
                  <a:pt x="390430" y="413195"/>
                  <a:pt x="586931" y="261938"/>
                  <a:pt x="832295" y="157163"/>
                </a:cubicBezTo>
                <a:cubicBezTo>
                  <a:pt x="1077468" y="52483"/>
                  <a:pt x="1352550" y="0"/>
                  <a:pt x="1657350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473FA1D3-BFC8-930C-31C7-DEA6E136517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arbakzent links">
            <a:extLst>
              <a:ext uri="{FF2B5EF4-FFF2-40B4-BE49-F238E27FC236}">
                <a16:creationId xmlns:a16="http://schemas.microsoft.com/office/drawing/2014/main" id="{A2AF3B98-D03F-DC27-FB2A-6B355198C2DC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AD28FD1-236C-7878-9F26-2B0BA4E78D2C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5" name="Textplatzhalter 6">
            <a:extLst>
              <a:ext uri="{FF2B5EF4-FFF2-40B4-BE49-F238E27FC236}">
                <a16:creationId xmlns:a16="http://schemas.microsoft.com/office/drawing/2014/main" id="{139E8828-47A9-7025-633D-98275731E3CC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21729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24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2A5DC357-A1B3-44F6-AE15-7ECBFC63BE93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2"/>
            </p:custDataLst>
          </p:nvPr>
        </p:nvSpPr>
        <p:spPr>
          <a:xfrm>
            <a:off x="4190158" y="938247"/>
            <a:ext cx="7281843" cy="4981506"/>
          </a:xfrm>
          <a:custGeom>
            <a:avLst/>
            <a:gdLst>
              <a:gd name="csX0" fmla="*/ 5050417 w 7393472"/>
              <a:gd name="csY0" fmla="*/ 57150 h 5057871"/>
              <a:gd name="csX1" fmla="*/ 5943386 w 7393472"/>
              <a:gd name="csY1" fmla="*/ 57150 h 5057871"/>
              <a:gd name="csX2" fmla="*/ 6011204 w 7393472"/>
              <a:gd name="csY2" fmla="*/ 82105 h 5057871"/>
              <a:gd name="csX3" fmla="*/ 6007584 w 7393472"/>
              <a:gd name="csY3" fmla="*/ 157163 h 5057871"/>
              <a:gd name="csX4" fmla="*/ 4814578 w 7393472"/>
              <a:gd name="csY4" fmla="*/ 2836069 h 5057871"/>
              <a:gd name="csX5" fmla="*/ 4814578 w 7393472"/>
              <a:gd name="csY5" fmla="*/ 2864644 h 5057871"/>
              <a:gd name="csX6" fmla="*/ 4836009 w 7393472"/>
              <a:gd name="csY6" fmla="*/ 2878931 h 5057871"/>
              <a:gd name="csX7" fmla="*/ 5921859 w 7393472"/>
              <a:gd name="csY7" fmla="*/ 2878931 h 5057871"/>
              <a:gd name="csX8" fmla="*/ 5957578 w 7393472"/>
              <a:gd name="csY8" fmla="*/ 2843213 h 5057871"/>
              <a:gd name="csX9" fmla="*/ 5957578 w 7393472"/>
              <a:gd name="csY9" fmla="*/ 1957388 h 5057871"/>
              <a:gd name="csX10" fmla="*/ 5982534 w 7393472"/>
              <a:gd name="csY10" fmla="*/ 1896618 h 5057871"/>
              <a:gd name="csX11" fmla="*/ 6043303 w 7393472"/>
              <a:gd name="csY11" fmla="*/ 1871663 h 5057871"/>
              <a:gd name="csX12" fmla="*/ 6879122 w 7393472"/>
              <a:gd name="csY12" fmla="*/ 1871663 h 5057871"/>
              <a:gd name="csX13" fmla="*/ 6939891 w 7393472"/>
              <a:gd name="csY13" fmla="*/ 1896618 h 5057871"/>
              <a:gd name="csX14" fmla="*/ 6964847 w 7393472"/>
              <a:gd name="csY14" fmla="*/ 1957388 h 5057871"/>
              <a:gd name="csX15" fmla="*/ 6964847 w 7393472"/>
              <a:gd name="csY15" fmla="*/ 2843213 h 5057871"/>
              <a:gd name="csX16" fmla="*/ 7000566 w 7393472"/>
              <a:gd name="csY16" fmla="*/ 2878931 h 5057871"/>
              <a:gd name="csX17" fmla="*/ 7307747 w 7393472"/>
              <a:gd name="csY17" fmla="*/ 2878931 h 5057871"/>
              <a:gd name="csX18" fmla="*/ 7368516 w 7393472"/>
              <a:gd name="csY18" fmla="*/ 2903887 h 5057871"/>
              <a:gd name="csX19" fmla="*/ 7368516 w 7393472"/>
              <a:gd name="csY19" fmla="*/ 2903982 h 5057871"/>
              <a:gd name="csX20" fmla="*/ 7393472 w 7393472"/>
              <a:gd name="csY20" fmla="*/ 2964752 h 5057871"/>
              <a:gd name="csX21" fmla="*/ 7393472 w 7393472"/>
              <a:gd name="csY21" fmla="*/ 3686270 h 5057871"/>
              <a:gd name="csX22" fmla="*/ 7368516 w 7393472"/>
              <a:gd name="csY22" fmla="*/ 3747040 h 5057871"/>
              <a:gd name="csX23" fmla="*/ 7307747 w 7393472"/>
              <a:gd name="csY23" fmla="*/ 3771995 h 5057871"/>
              <a:gd name="csX24" fmla="*/ 7000566 w 7393472"/>
              <a:gd name="csY24" fmla="*/ 3771995 h 5057871"/>
              <a:gd name="csX25" fmla="*/ 6964847 w 7393472"/>
              <a:gd name="csY25" fmla="*/ 3807714 h 5057871"/>
              <a:gd name="csX26" fmla="*/ 6964847 w 7393472"/>
              <a:gd name="csY26" fmla="*/ 4972146 h 5057871"/>
              <a:gd name="csX27" fmla="*/ 6939891 w 7393472"/>
              <a:gd name="csY27" fmla="*/ 5032915 h 5057871"/>
              <a:gd name="csX28" fmla="*/ 6879122 w 7393472"/>
              <a:gd name="csY28" fmla="*/ 5057871 h 5057871"/>
              <a:gd name="csX29" fmla="*/ 6043303 w 7393472"/>
              <a:gd name="csY29" fmla="*/ 5057871 h 5057871"/>
              <a:gd name="csX30" fmla="*/ 5982534 w 7393472"/>
              <a:gd name="csY30" fmla="*/ 5032915 h 5057871"/>
              <a:gd name="csX31" fmla="*/ 5957578 w 7393472"/>
              <a:gd name="csY31" fmla="*/ 4972146 h 5057871"/>
              <a:gd name="csX32" fmla="*/ 5957578 w 7393472"/>
              <a:gd name="csY32" fmla="*/ 3807714 h 5057871"/>
              <a:gd name="csX33" fmla="*/ 5921859 w 7393472"/>
              <a:gd name="csY33" fmla="*/ 3771995 h 5057871"/>
              <a:gd name="csX34" fmla="*/ 3728728 w 7393472"/>
              <a:gd name="csY34" fmla="*/ 3771995 h 5057871"/>
              <a:gd name="csX35" fmla="*/ 3667958 w 7393472"/>
              <a:gd name="csY35" fmla="*/ 3747040 h 5057871"/>
              <a:gd name="csX36" fmla="*/ 3643003 w 7393472"/>
              <a:gd name="csY36" fmla="*/ 3686270 h 5057871"/>
              <a:gd name="csX37" fmla="*/ 3643003 w 7393472"/>
              <a:gd name="csY37" fmla="*/ 3114770 h 5057871"/>
              <a:gd name="csX38" fmla="*/ 3664434 w 7393472"/>
              <a:gd name="csY38" fmla="*/ 3007614 h 5057871"/>
              <a:gd name="csX39" fmla="*/ 4950405 w 7393472"/>
              <a:gd name="csY39" fmla="*/ 121444 h 5057871"/>
              <a:gd name="csX40" fmla="*/ 5050417 w 7393472"/>
              <a:gd name="csY40" fmla="*/ 57150 h 5057871"/>
              <a:gd name="csX41" fmla="*/ 1657350 w 7393472"/>
              <a:gd name="csY41" fmla="*/ 0 h 5057871"/>
              <a:gd name="csX42" fmla="*/ 2539556 w 7393472"/>
              <a:gd name="csY42" fmla="*/ 189357 h 5057871"/>
              <a:gd name="csX43" fmla="*/ 3118199 w 7393472"/>
              <a:gd name="csY43" fmla="*/ 700088 h 5057871"/>
              <a:gd name="csX44" fmla="*/ 3321844 w 7393472"/>
              <a:gd name="csY44" fmla="*/ 1414463 h 5057871"/>
              <a:gd name="csX45" fmla="*/ 3171825 w 7393472"/>
              <a:gd name="csY45" fmla="*/ 2028825 h 5057871"/>
              <a:gd name="csX46" fmla="*/ 2721769 w 7393472"/>
              <a:gd name="csY46" fmla="*/ 2707481 h 5057871"/>
              <a:gd name="csX47" fmla="*/ 2243138 w 7393472"/>
              <a:gd name="csY47" fmla="*/ 3257550 h 5057871"/>
              <a:gd name="csX48" fmla="*/ 1478756 w 7393472"/>
              <a:gd name="csY48" fmla="*/ 4043363 h 5057871"/>
              <a:gd name="csX49" fmla="*/ 1371600 w 7393472"/>
              <a:gd name="csY49" fmla="*/ 4150519 h 5057871"/>
              <a:gd name="csX50" fmla="*/ 1364456 w 7393472"/>
              <a:gd name="csY50" fmla="*/ 4179094 h 5057871"/>
              <a:gd name="csX51" fmla="*/ 1393031 w 7393472"/>
              <a:gd name="csY51" fmla="*/ 4193381 h 5057871"/>
              <a:gd name="csX52" fmla="*/ 3328988 w 7393472"/>
              <a:gd name="csY52" fmla="*/ 4193381 h 5057871"/>
              <a:gd name="csX53" fmla="*/ 3389757 w 7393472"/>
              <a:gd name="csY53" fmla="*/ 4218337 h 5057871"/>
              <a:gd name="csX54" fmla="*/ 3414713 w 7393472"/>
              <a:gd name="csY54" fmla="*/ 4279106 h 5057871"/>
              <a:gd name="csX55" fmla="*/ 3414713 w 7393472"/>
              <a:gd name="csY55" fmla="*/ 4972050 h 5057871"/>
              <a:gd name="csX56" fmla="*/ 3389757 w 7393472"/>
              <a:gd name="csY56" fmla="*/ 5032820 h 5057871"/>
              <a:gd name="csX57" fmla="*/ 3328988 w 7393472"/>
              <a:gd name="csY57" fmla="*/ 5057775 h 5057871"/>
              <a:gd name="csX58" fmla="*/ 114300 w 7393472"/>
              <a:gd name="csY58" fmla="*/ 5057775 h 5057871"/>
              <a:gd name="csX59" fmla="*/ 53531 w 7393472"/>
              <a:gd name="csY59" fmla="*/ 5032820 h 5057871"/>
              <a:gd name="csX60" fmla="*/ 28575 w 7393472"/>
              <a:gd name="csY60" fmla="*/ 4972050 h 5057871"/>
              <a:gd name="csX61" fmla="*/ 28575 w 7393472"/>
              <a:gd name="csY61" fmla="*/ 4314825 h 5057871"/>
              <a:gd name="csX62" fmla="*/ 71438 w 7393472"/>
              <a:gd name="csY62" fmla="*/ 4207669 h 5057871"/>
              <a:gd name="csX63" fmla="*/ 785813 w 7393472"/>
              <a:gd name="csY63" fmla="*/ 3461099 h 5057871"/>
              <a:gd name="csX64" fmla="*/ 1243013 w 7393472"/>
              <a:gd name="csY64" fmla="*/ 2957417 h 5057871"/>
              <a:gd name="csX65" fmla="*/ 1650206 w 7393472"/>
              <a:gd name="csY65" fmla="*/ 2507361 h 5057871"/>
              <a:gd name="csX66" fmla="*/ 2300288 w 7393472"/>
              <a:gd name="csY66" fmla="*/ 1435799 h 5057871"/>
              <a:gd name="csX67" fmla="*/ 2121694 w 7393472"/>
              <a:gd name="csY67" fmla="*/ 1025081 h 5057871"/>
              <a:gd name="csX68" fmla="*/ 1657350 w 7393472"/>
              <a:gd name="csY68" fmla="*/ 864299 h 5057871"/>
              <a:gd name="csX69" fmla="*/ 1193006 w 7393472"/>
              <a:gd name="csY69" fmla="*/ 1025081 h 5057871"/>
              <a:gd name="csX70" fmla="*/ 1014413 w 7393472"/>
              <a:gd name="csY70" fmla="*/ 1450086 h 5057871"/>
              <a:gd name="csX71" fmla="*/ 1014413 w 7393472"/>
              <a:gd name="csY71" fmla="*/ 1628680 h 5057871"/>
              <a:gd name="csX72" fmla="*/ 989457 w 7393472"/>
              <a:gd name="csY72" fmla="*/ 1689449 h 5057871"/>
              <a:gd name="csX73" fmla="*/ 928688 w 7393472"/>
              <a:gd name="csY73" fmla="*/ 1714405 h 5057871"/>
              <a:gd name="csX74" fmla="*/ 85725 w 7393472"/>
              <a:gd name="csY74" fmla="*/ 1714405 h 5057871"/>
              <a:gd name="csX75" fmla="*/ 24955 w 7393472"/>
              <a:gd name="csY75" fmla="*/ 1689449 h 5057871"/>
              <a:gd name="csX76" fmla="*/ 0 w 7393472"/>
              <a:gd name="csY76" fmla="*/ 1628680 h 5057871"/>
              <a:gd name="csX77" fmla="*/ 0 w 7393472"/>
              <a:gd name="csY77" fmla="*/ 1292924 h 5057871"/>
              <a:gd name="csX78" fmla="*/ 242888 w 7393472"/>
              <a:gd name="csY78" fmla="*/ 610743 h 5057871"/>
              <a:gd name="csX79" fmla="*/ 832295 w 7393472"/>
              <a:gd name="csY79" fmla="*/ 157163 h 5057871"/>
              <a:gd name="csX80" fmla="*/ 1657350 w 7393472"/>
              <a:gd name="csY80" fmla="*/ 0 h 50578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</a:cxnLst>
            <a:rect l="l" t="t" r="r" b="b"/>
            <a:pathLst>
              <a:path w="7393472" h="5057871">
                <a:moveTo>
                  <a:pt x="5050417" y="57150"/>
                </a:moveTo>
                <a:lnTo>
                  <a:pt x="5943386" y="57150"/>
                </a:lnTo>
                <a:cubicBezTo>
                  <a:pt x="5976628" y="57150"/>
                  <a:pt x="5999298" y="65532"/>
                  <a:pt x="6011204" y="82105"/>
                </a:cubicBezTo>
                <a:cubicBezTo>
                  <a:pt x="6023015" y="98870"/>
                  <a:pt x="6021872" y="123825"/>
                  <a:pt x="6007584" y="157163"/>
                </a:cubicBezTo>
                <a:lnTo>
                  <a:pt x="4814578" y="2836069"/>
                </a:lnTo>
                <a:cubicBezTo>
                  <a:pt x="4809816" y="2845689"/>
                  <a:pt x="4809816" y="2855119"/>
                  <a:pt x="4814578" y="2864644"/>
                </a:cubicBezTo>
                <a:cubicBezTo>
                  <a:pt x="4819245" y="2874264"/>
                  <a:pt x="4826389" y="2878931"/>
                  <a:pt x="4836009" y="2878931"/>
                </a:cubicBezTo>
                <a:lnTo>
                  <a:pt x="5921859" y="2878931"/>
                </a:lnTo>
                <a:cubicBezTo>
                  <a:pt x="5945672" y="2878931"/>
                  <a:pt x="5957578" y="2867120"/>
                  <a:pt x="5957578" y="2843213"/>
                </a:cubicBezTo>
                <a:lnTo>
                  <a:pt x="5957578" y="1957388"/>
                </a:lnTo>
                <a:cubicBezTo>
                  <a:pt x="5957578" y="1933575"/>
                  <a:pt x="5965865" y="1913382"/>
                  <a:pt x="5982534" y="1896618"/>
                </a:cubicBezTo>
                <a:cubicBezTo>
                  <a:pt x="5999202" y="1879854"/>
                  <a:pt x="6019395" y="1871663"/>
                  <a:pt x="6043303" y="1871663"/>
                </a:cubicBezTo>
                <a:lnTo>
                  <a:pt x="6879122" y="1871663"/>
                </a:lnTo>
                <a:cubicBezTo>
                  <a:pt x="6902934" y="1871663"/>
                  <a:pt x="6923127" y="1880045"/>
                  <a:pt x="6939891" y="1896618"/>
                </a:cubicBezTo>
                <a:cubicBezTo>
                  <a:pt x="6956560" y="1913382"/>
                  <a:pt x="6964847" y="1933575"/>
                  <a:pt x="6964847" y="1957388"/>
                </a:cubicBezTo>
                <a:lnTo>
                  <a:pt x="6964847" y="2843213"/>
                </a:lnTo>
                <a:cubicBezTo>
                  <a:pt x="6964847" y="2867120"/>
                  <a:pt x="6976658" y="2878931"/>
                  <a:pt x="7000566" y="2878931"/>
                </a:cubicBezTo>
                <a:lnTo>
                  <a:pt x="7307747" y="2878931"/>
                </a:lnTo>
                <a:cubicBezTo>
                  <a:pt x="7331559" y="2878931"/>
                  <a:pt x="7351752" y="2887313"/>
                  <a:pt x="7368516" y="2903887"/>
                </a:cubicBezTo>
                <a:lnTo>
                  <a:pt x="7368516" y="2903982"/>
                </a:lnTo>
                <a:cubicBezTo>
                  <a:pt x="7385185" y="2920746"/>
                  <a:pt x="7393472" y="2940939"/>
                  <a:pt x="7393472" y="2964752"/>
                </a:cubicBezTo>
                <a:lnTo>
                  <a:pt x="7393472" y="3686270"/>
                </a:lnTo>
                <a:cubicBezTo>
                  <a:pt x="7393472" y="3710178"/>
                  <a:pt x="7385090" y="3730371"/>
                  <a:pt x="7368516" y="3747040"/>
                </a:cubicBezTo>
                <a:cubicBezTo>
                  <a:pt x="7351943" y="3763709"/>
                  <a:pt x="7331559" y="3771995"/>
                  <a:pt x="7307747" y="3771995"/>
                </a:cubicBezTo>
                <a:lnTo>
                  <a:pt x="7000566" y="3771995"/>
                </a:lnTo>
                <a:cubicBezTo>
                  <a:pt x="6976658" y="3771995"/>
                  <a:pt x="6964847" y="3783902"/>
                  <a:pt x="6964847" y="3807714"/>
                </a:cubicBezTo>
                <a:lnTo>
                  <a:pt x="6964847" y="4972146"/>
                </a:lnTo>
                <a:cubicBezTo>
                  <a:pt x="6964847" y="4996053"/>
                  <a:pt x="6956465" y="5016246"/>
                  <a:pt x="6939891" y="5032915"/>
                </a:cubicBezTo>
                <a:cubicBezTo>
                  <a:pt x="6923318" y="5049584"/>
                  <a:pt x="6902934" y="5057871"/>
                  <a:pt x="6879122" y="5057871"/>
                </a:cubicBezTo>
                <a:lnTo>
                  <a:pt x="6043303" y="5057871"/>
                </a:lnTo>
                <a:cubicBezTo>
                  <a:pt x="6019395" y="5057871"/>
                  <a:pt x="5999202" y="5049584"/>
                  <a:pt x="5982534" y="5032915"/>
                </a:cubicBezTo>
                <a:cubicBezTo>
                  <a:pt x="5965769" y="5016246"/>
                  <a:pt x="5957578" y="4996053"/>
                  <a:pt x="5957578" y="4972146"/>
                </a:cubicBezTo>
                <a:lnTo>
                  <a:pt x="5957578" y="3807714"/>
                </a:lnTo>
                <a:cubicBezTo>
                  <a:pt x="5957578" y="3783902"/>
                  <a:pt x="5945672" y="3771995"/>
                  <a:pt x="5921859" y="3771995"/>
                </a:cubicBezTo>
                <a:lnTo>
                  <a:pt x="3728728" y="3771995"/>
                </a:lnTo>
                <a:cubicBezTo>
                  <a:pt x="3704820" y="3771995"/>
                  <a:pt x="3684627" y="3763709"/>
                  <a:pt x="3667958" y="3747040"/>
                </a:cubicBezTo>
                <a:cubicBezTo>
                  <a:pt x="3651195" y="3730371"/>
                  <a:pt x="3643003" y="3710178"/>
                  <a:pt x="3643003" y="3686270"/>
                </a:cubicBezTo>
                <a:lnTo>
                  <a:pt x="3643003" y="3114770"/>
                </a:lnTo>
                <a:cubicBezTo>
                  <a:pt x="3643003" y="3086195"/>
                  <a:pt x="3650147" y="3050477"/>
                  <a:pt x="3664434" y="3007614"/>
                </a:cubicBezTo>
                <a:lnTo>
                  <a:pt x="4950405" y="121444"/>
                </a:lnTo>
                <a:cubicBezTo>
                  <a:pt x="4969359" y="78581"/>
                  <a:pt x="5002792" y="57150"/>
                  <a:pt x="5050417" y="57150"/>
                </a:cubicBezTo>
                <a:close/>
                <a:moveTo>
                  <a:pt x="1657350" y="0"/>
                </a:moveTo>
                <a:cubicBezTo>
                  <a:pt x="1995488" y="0"/>
                  <a:pt x="2289620" y="63151"/>
                  <a:pt x="2539556" y="189357"/>
                </a:cubicBezTo>
                <a:cubicBezTo>
                  <a:pt x="2789587" y="315563"/>
                  <a:pt x="2982468" y="485775"/>
                  <a:pt x="3118199" y="700088"/>
                </a:cubicBezTo>
                <a:cubicBezTo>
                  <a:pt x="3253931" y="914400"/>
                  <a:pt x="3321844" y="1152620"/>
                  <a:pt x="3321844" y="1414463"/>
                </a:cubicBezTo>
                <a:cubicBezTo>
                  <a:pt x="3321844" y="1614488"/>
                  <a:pt x="3271838" y="1819275"/>
                  <a:pt x="3171825" y="2028825"/>
                </a:cubicBezTo>
                <a:cubicBezTo>
                  <a:pt x="3071813" y="2238470"/>
                  <a:pt x="2921794" y="2464594"/>
                  <a:pt x="2721769" y="2707481"/>
                </a:cubicBezTo>
                <a:cubicBezTo>
                  <a:pt x="2574131" y="2893219"/>
                  <a:pt x="2414588" y="3076575"/>
                  <a:pt x="2243138" y="3257550"/>
                </a:cubicBezTo>
                <a:cubicBezTo>
                  <a:pt x="2071688" y="3438620"/>
                  <a:pt x="1816894" y="3700463"/>
                  <a:pt x="1478756" y="4043363"/>
                </a:cubicBezTo>
                <a:lnTo>
                  <a:pt x="1371600" y="4150519"/>
                </a:lnTo>
                <a:cubicBezTo>
                  <a:pt x="1361980" y="4160139"/>
                  <a:pt x="1359694" y="4169569"/>
                  <a:pt x="1364456" y="4179094"/>
                </a:cubicBezTo>
                <a:cubicBezTo>
                  <a:pt x="1369124" y="4188714"/>
                  <a:pt x="1378744" y="4193381"/>
                  <a:pt x="1393031" y="4193381"/>
                </a:cubicBezTo>
                <a:lnTo>
                  <a:pt x="3328988" y="4193381"/>
                </a:lnTo>
                <a:cubicBezTo>
                  <a:pt x="3352800" y="4193381"/>
                  <a:pt x="3372993" y="4201764"/>
                  <a:pt x="3389757" y="4218337"/>
                </a:cubicBezTo>
                <a:cubicBezTo>
                  <a:pt x="3406426" y="4235101"/>
                  <a:pt x="3414713" y="4255294"/>
                  <a:pt x="3414713" y="4279106"/>
                </a:cubicBezTo>
                <a:lnTo>
                  <a:pt x="3414713" y="4972050"/>
                </a:lnTo>
                <a:cubicBezTo>
                  <a:pt x="3414713" y="4995958"/>
                  <a:pt x="3406331" y="5016151"/>
                  <a:pt x="3389757" y="5032820"/>
                </a:cubicBezTo>
                <a:cubicBezTo>
                  <a:pt x="3373184" y="5049489"/>
                  <a:pt x="3352800" y="5057775"/>
                  <a:pt x="3328988" y="5057775"/>
                </a:cubicBezTo>
                <a:lnTo>
                  <a:pt x="114300" y="5057775"/>
                </a:lnTo>
                <a:cubicBezTo>
                  <a:pt x="90392" y="5057775"/>
                  <a:pt x="70199" y="5049489"/>
                  <a:pt x="53531" y="5032820"/>
                </a:cubicBezTo>
                <a:cubicBezTo>
                  <a:pt x="36767" y="5016151"/>
                  <a:pt x="28575" y="4995958"/>
                  <a:pt x="28575" y="4972050"/>
                </a:cubicBezTo>
                <a:lnTo>
                  <a:pt x="28575" y="4314825"/>
                </a:lnTo>
                <a:cubicBezTo>
                  <a:pt x="28575" y="4271963"/>
                  <a:pt x="42863" y="4236244"/>
                  <a:pt x="71438" y="4207669"/>
                </a:cubicBezTo>
                <a:cubicBezTo>
                  <a:pt x="304705" y="3979069"/>
                  <a:pt x="542925" y="3730276"/>
                  <a:pt x="785813" y="3461099"/>
                </a:cubicBezTo>
                <a:cubicBezTo>
                  <a:pt x="1028700" y="3192113"/>
                  <a:pt x="1181100" y="3024188"/>
                  <a:pt x="1243013" y="2957417"/>
                </a:cubicBezTo>
                <a:cubicBezTo>
                  <a:pt x="1376267" y="2800255"/>
                  <a:pt x="1511999" y="2650236"/>
                  <a:pt x="1650206" y="2507361"/>
                </a:cubicBezTo>
                <a:cubicBezTo>
                  <a:pt x="2083499" y="2026349"/>
                  <a:pt x="2300288" y="1669161"/>
                  <a:pt x="2300288" y="1435799"/>
                </a:cubicBezTo>
                <a:cubicBezTo>
                  <a:pt x="2300288" y="1269111"/>
                  <a:pt x="2240661" y="1132142"/>
                  <a:pt x="2121694" y="1025081"/>
                </a:cubicBezTo>
                <a:cubicBezTo>
                  <a:pt x="2002631" y="917924"/>
                  <a:pt x="1847755" y="864299"/>
                  <a:pt x="1657350" y="864299"/>
                </a:cubicBezTo>
                <a:cubicBezTo>
                  <a:pt x="1466945" y="864299"/>
                  <a:pt x="1311974" y="917829"/>
                  <a:pt x="1193006" y="1025081"/>
                </a:cubicBezTo>
                <a:cubicBezTo>
                  <a:pt x="1073944" y="1132237"/>
                  <a:pt x="1014413" y="1273969"/>
                  <a:pt x="1014413" y="1450086"/>
                </a:cubicBezTo>
                <a:lnTo>
                  <a:pt x="1014413" y="1628680"/>
                </a:lnTo>
                <a:cubicBezTo>
                  <a:pt x="1014413" y="1652588"/>
                  <a:pt x="1006031" y="1672781"/>
                  <a:pt x="989457" y="1689449"/>
                </a:cubicBezTo>
                <a:cubicBezTo>
                  <a:pt x="972884" y="1706118"/>
                  <a:pt x="952500" y="1714405"/>
                  <a:pt x="928688" y="1714405"/>
                </a:cubicBezTo>
                <a:lnTo>
                  <a:pt x="85725" y="1714405"/>
                </a:lnTo>
                <a:cubicBezTo>
                  <a:pt x="61817" y="1714405"/>
                  <a:pt x="41624" y="1706118"/>
                  <a:pt x="24955" y="1689449"/>
                </a:cubicBezTo>
                <a:cubicBezTo>
                  <a:pt x="8192" y="1672781"/>
                  <a:pt x="0" y="1652588"/>
                  <a:pt x="0" y="1628680"/>
                </a:cubicBezTo>
                <a:lnTo>
                  <a:pt x="0" y="1292924"/>
                </a:lnTo>
                <a:cubicBezTo>
                  <a:pt x="14288" y="1035749"/>
                  <a:pt x="95250" y="808387"/>
                  <a:pt x="242888" y="610743"/>
                </a:cubicBezTo>
                <a:cubicBezTo>
                  <a:pt x="390430" y="413195"/>
                  <a:pt x="586931" y="261938"/>
                  <a:pt x="832295" y="157163"/>
                </a:cubicBezTo>
                <a:cubicBezTo>
                  <a:pt x="1077468" y="52483"/>
                  <a:pt x="1352550" y="0"/>
                  <a:pt x="165735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C185F8F-08D4-3C8A-B1F0-BC18896DBF5A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9" name="Textplatzhalter 6">
            <a:extLst>
              <a:ext uri="{FF2B5EF4-FFF2-40B4-BE49-F238E27FC236}">
                <a16:creationId xmlns:a16="http://schemas.microsoft.com/office/drawing/2014/main" id="{D2AA22A7-34E7-9C62-A869-6DFB26186365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489276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24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sz="800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sz="80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pPr/>
              <a:t>‹Nr.›</a:t>
            </a:fld>
            <a:endParaRPr lang="de-DE" sz="800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2A5DC357-A1B3-44F6-AE15-7ECBFC63BE93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1"/>
            </p:custDataLst>
          </p:nvPr>
        </p:nvSpPr>
        <p:spPr>
          <a:xfrm>
            <a:off x="4190158" y="938247"/>
            <a:ext cx="7281843" cy="4981506"/>
          </a:xfrm>
          <a:custGeom>
            <a:avLst/>
            <a:gdLst>
              <a:gd name="csX0" fmla="*/ 5050417 w 7393472"/>
              <a:gd name="csY0" fmla="*/ 57150 h 5057871"/>
              <a:gd name="csX1" fmla="*/ 5943386 w 7393472"/>
              <a:gd name="csY1" fmla="*/ 57150 h 5057871"/>
              <a:gd name="csX2" fmla="*/ 6011204 w 7393472"/>
              <a:gd name="csY2" fmla="*/ 82105 h 5057871"/>
              <a:gd name="csX3" fmla="*/ 6007584 w 7393472"/>
              <a:gd name="csY3" fmla="*/ 157163 h 5057871"/>
              <a:gd name="csX4" fmla="*/ 4814578 w 7393472"/>
              <a:gd name="csY4" fmla="*/ 2836069 h 5057871"/>
              <a:gd name="csX5" fmla="*/ 4814578 w 7393472"/>
              <a:gd name="csY5" fmla="*/ 2864644 h 5057871"/>
              <a:gd name="csX6" fmla="*/ 4836009 w 7393472"/>
              <a:gd name="csY6" fmla="*/ 2878931 h 5057871"/>
              <a:gd name="csX7" fmla="*/ 5921859 w 7393472"/>
              <a:gd name="csY7" fmla="*/ 2878931 h 5057871"/>
              <a:gd name="csX8" fmla="*/ 5957578 w 7393472"/>
              <a:gd name="csY8" fmla="*/ 2843213 h 5057871"/>
              <a:gd name="csX9" fmla="*/ 5957578 w 7393472"/>
              <a:gd name="csY9" fmla="*/ 1957388 h 5057871"/>
              <a:gd name="csX10" fmla="*/ 5982534 w 7393472"/>
              <a:gd name="csY10" fmla="*/ 1896618 h 5057871"/>
              <a:gd name="csX11" fmla="*/ 6043303 w 7393472"/>
              <a:gd name="csY11" fmla="*/ 1871663 h 5057871"/>
              <a:gd name="csX12" fmla="*/ 6879122 w 7393472"/>
              <a:gd name="csY12" fmla="*/ 1871663 h 5057871"/>
              <a:gd name="csX13" fmla="*/ 6939891 w 7393472"/>
              <a:gd name="csY13" fmla="*/ 1896618 h 5057871"/>
              <a:gd name="csX14" fmla="*/ 6964847 w 7393472"/>
              <a:gd name="csY14" fmla="*/ 1957388 h 5057871"/>
              <a:gd name="csX15" fmla="*/ 6964847 w 7393472"/>
              <a:gd name="csY15" fmla="*/ 2843213 h 5057871"/>
              <a:gd name="csX16" fmla="*/ 7000566 w 7393472"/>
              <a:gd name="csY16" fmla="*/ 2878931 h 5057871"/>
              <a:gd name="csX17" fmla="*/ 7307747 w 7393472"/>
              <a:gd name="csY17" fmla="*/ 2878931 h 5057871"/>
              <a:gd name="csX18" fmla="*/ 7368516 w 7393472"/>
              <a:gd name="csY18" fmla="*/ 2903887 h 5057871"/>
              <a:gd name="csX19" fmla="*/ 7368516 w 7393472"/>
              <a:gd name="csY19" fmla="*/ 2903982 h 5057871"/>
              <a:gd name="csX20" fmla="*/ 7393472 w 7393472"/>
              <a:gd name="csY20" fmla="*/ 2964752 h 5057871"/>
              <a:gd name="csX21" fmla="*/ 7393472 w 7393472"/>
              <a:gd name="csY21" fmla="*/ 3686270 h 5057871"/>
              <a:gd name="csX22" fmla="*/ 7368516 w 7393472"/>
              <a:gd name="csY22" fmla="*/ 3747040 h 5057871"/>
              <a:gd name="csX23" fmla="*/ 7307747 w 7393472"/>
              <a:gd name="csY23" fmla="*/ 3771995 h 5057871"/>
              <a:gd name="csX24" fmla="*/ 7000566 w 7393472"/>
              <a:gd name="csY24" fmla="*/ 3771995 h 5057871"/>
              <a:gd name="csX25" fmla="*/ 6964847 w 7393472"/>
              <a:gd name="csY25" fmla="*/ 3807714 h 5057871"/>
              <a:gd name="csX26" fmla="*/ 6964847 w 7393472"/>
              <a:gd name="csY26" fmla="*/ 4972146 h 5057871"/>
              <a:gd name="csX27" fmla="*/ 6939891 w 7393472"/>
              <a:gd name="csY27" fmla="*/ 5032915 h 5057871"/>
              <a:gd name="csX28" fmla="*/ 6879122 w 7393472"/>
              <a:gd name="csY28" fmla="*/ 5057871 h 5057871"/>
              <a:gd name="csX29" fmla="*/ 6043303 w 7393472"/>
              <a:gd name="csY29" fmla="*/ 5057871 h 5057871"/>
              <a:gd name="csX30" fmla="*/ 5982534 w 7393472"/>
              <a:gd name="csY30" fmla="*/ 5032915 h 5057871"/>
              <a:gd name="csX31" fmla="*/ 5957578 w 7393472"/>
              <a:gd name="csY31" fmla="*/ 4972146 h 5057871"/>
              <a:gd name="csX32" fmla="*/ 5957578 w 7393472"/>
              <a:gd name="csY32" fmla="*/ 3807714 h 5057871"/>
              <a:gd name="csX33" fmla="*/ 5921859 w 7393472"/>
              <a:gd name="csY33" fmla="*/ 3771995 h 5057871"/>
              <a:gd name="csX34" fmla="*/ 3728728 w 7393472"/>
              <a:gd name="csY34" fmla="*/ 3771995 h 5057871"/>
              <a:gd name="csX35" fmla="*/ 3667958 w 7393472"/>
              <a:gd name="csY35" fmla="*/ 3747040 h 5057871"/>
              <a:gd name="csX36" fmla="*/ 3643003 w 7393472"/>
              <a:gd name="csY36" fmla="*/ 3686270 h 5057871"/>
              <a:gd name="csX37" fmla="*/ 3643003 w 7393472"/>
              <a:gd name="csY37" fmla="*/ 3114770 h 5057871"/>
              <a:gd name="csX38" fmla="*/ 3664434 w 7393472"/>
              <a:gd name="csY38" fmla="*/ 3007614 h 5057871"/>
              <a:gd name="csX39" fmla="*/ 4950405 w 7393472"/>
              <a:gd name="csY39" fmla="*/ 121444 h 5057871"/>
              <a:gd name="csX40" fmla="*/ 5050417 w 7393472"/>
              <a:gd name="csY40" fmla="*/ 57150 h 5057871"/>
              <a:gd name="csX41" fmla="*/ 1657350 w 7393472"/>
              <a:gd name="csY41" fmla="*/ 0 h 5057871"/>
              <a:gd name="csX42" fmla="*/ 2539556 w 7393472"/>
              <a:gd name="csY42" fmla="*/ 189357 h 5057871"/>
              <a:gd name="csX43" fmla="*/ 3118199 w 7393472"/>
              <a:gd name="csY43" fmla="*/ 700088 h 5057871"/>
              <a:gd name="csX44" fmla="*/ 3321844 w 7393472"/>
              <a:gd name="csY44" fmla="*/ 1414463 h 5057871"/>
              <a:gd name="csX45" fmla="*/ 3171825 w 7393472"/>
              <a:gd name="csY45" fmla="*/ 2028825 h 5057871"/>
              <a:gd name="csX46" fmla="*/ 2721769 w 7393472"/>
              <a:gd name="csY46" fmla="*/ 2707481 h 5057871"/>
              <a:gd name="csX47" fmla="*/ 2243138 w 7393472"/>
              <a:gd name="csY47" fmla="*/ 3257550 h 5057871"/>
              <a:gd name="csX48" fmla="*/ 1478756 w 7393472"/>
              <a:gd name="csY48" fmla="*/ 4043363 h 5057871"/>
              <a:gd name="csX49" fmla="*/ 1371600 w 7393472"/>
              <a:gd name="csY49" fmla="*/ 4150519 h 5057871"/>
              <a:gd name="csX50" fmla="*/ 1364456 w 7393472"/>
              <a:gd name="csY50" fmla="*/ 4179094 h 5057871"/>
              <a:gd name="csX51" fmla="*/ 1393031 w 7393472"/>
              <a:gd name="csY51" fmla="*/ 4193381 h 5057871"/>
              <a:gd name="csX52" fmla="*/ 3328988 w 7393472"/>
              <a:gd name="csY52" fmla="*/ 4193381 h 5057871"/>
              <a:gd name="csX53" fmla="*/ 3389757 w 7393472"/>
              <a:gd name="csY53" fmla="*/ 4218337 h 5057871"/>
              <a:gd name="csX54" fmla="*/ 3414713 w 7393472"/>
              <a:gd name="csY54" fmla="*/ 4279106 h 5057871"/>
              <a:gd name="csX55" fmla="*/ 3414713 w 7393472"/>
              <a:gd name="csY55" fmla="*/ 4972050 h 5057871"/>
              <a:gd name="csX56" fmla="*/ 3389757 w 7393472"/>
              <a:gd name="csY56" fmla="*/ 5032820 h 5057871"/>
              <a:gd name="csX57" fmla="*/ 3328988 w 7393472"/>
              <a:gd name="csY57" fmla="*/ 5057775 h 5057871"/>
              <a:gd name="csX58" fmla="*/ 114300 w 7393472"/>
              <a:gd name="csY58" fmla="*/ 5057775 h 5057871"/>
              <a:gd name="csX59" fmla="*/ 53531 w 7393472"/>
              <a:gd name="csY59" fmla="*/ 5032820 h 5057871"/>
              <a:gd name="csX60" fmla="*/ 28575 w 7393472"/>
              <a:gd name="csY60" fmla="*/ 4972050 h 5057871"/>
              <a:gd name="csX61" fmla="*/ 28575 w 7393472"/>
              <a:gd name="csY61" fmla="*/ 4314825 h 5057871"/>
              <a:gd name="csX62" fmla="*/ 71438 w 7393472"/>
              <a:gd name="csY62" fmla="*/ 4207669 h 5057871"/>
              <a:gd name="csX63" fmla="*/ 785813 w 7393472"/>
              <a:gd name="csY63" fmla="*/ 3461099 h 5057871"/>
              <a:gd name="csX64" fmla="*/ 1243013 w 7393472"/>
              <a:gd name="csY64" fmla="*/ 2957417 h 5057871"/>
              <a:gd name="csX65" fmla="*/ 1650206 w 7393472"/>
              <a:gd name="csY65" fmla="*/ 2507361 h 5057871"/>
              <a:gd name="csX66" fmla="*/ 2300288 w 7393472"/>
              <a:gd name="csY66" fmla="*/ 1435799 h 5057871"/>
              <a:gd name="csX67" fmla="*/ 2121694 w 7393472"/>
              <a:gd name="csY67" fmla="*/ 1025081 h 5057871"/>
              <a:gd name="csX68" fmla="*/ 1657350 w 7393472"/>
              <a:gd name="csY68" fmla="*/ 864299 h 5057871"/>
              <a:gd name="csX69" fmla="*/ 1193006 w 7393472"/>
              <a:gd name="csY69" fmla="*/ 1025081 h 5057871"/>
              <a:gd name="csX70" fmla="*/ 1014413 w 7393472"/>
              <a:gd name="csY70" fmla="*/ 1450086 h 5057871"/>
              <a:gd name="csX71" fmla="*/ 1014413 w 7393472"/>
              <a:gd name="csY71" fmla="*/ 1628680 h 5057871"/>
              <a:gd name="csX72" fmla="*/ 989457 w 7393472"/>
              <a:gd name="csY72" fmla="*/ 1689449 h 5057871"/>
              <a:gd name="csX73" fmla="*/ 928688 w 7393472"/>
              <a:gd name="csY73" fmla="*/ 1714405 h 5057871"/>
              <a:gd name="csX74" fmla="*/ 85725 w 7393472"/>
              <a:gd name="csY74" fmla="*/ 1714405 h 5057871"/>
              <a:gd name="csX75" fmla="*/ 24955 w 7393472"/>
              <a:gd name="csY75" fmla="*/ 1689449 h 5057871"/>
              <a:gd name="csX76" fmla="*/ 0 w 7393472"/>
              <a:gd name="csY76" fmla="*/ 1628680 h 5057871"/>
              <a:gd name="csX77" fmla="*/ 0 w 7393472"/>
              <a:gd name="csY77" fmla="*/ 1292924 h 5057871"/>
              <a:gd name="csX78" fmla="*/ 242888 w 7393472"/>
              <a:gd name="csY78" fmla="*/ 610743 h 5057871"/>
              <a:gd name="csX79" fmla="*/ 832295 w 7393472"/>
              <a:gd name="csY79" fmla="*/ 157163 h 5057871"/>
              <a:gd name="csX80" fmla="*/ 1657350 w 7393472"/>
              <a:gd name="csY80" fmla="*/ 0 h 50578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</a:cxnLst>
            <a:rect l="l" t="t" r="r" b="b"/>
            <a:pathLst>
              <a:path w="7393472" h="5057871">
                <a:moveTo>
                  <a:pt x="5050417" y="57150"/>
                </a:moveTo>
                <a:lnTo>
                  <a:pt x="5943386" y="57150"/>
                </a:lnTo>
                <a:cubicBezTo>
                  <a:pt x="5976628" y="57150"/>
                  <a:pt x="5999298" y="65532"/>
                  <a:pt x="6011204" y="82105"/>
                </a:cubicBezTo>
                <a:cubicBezTo>
                  <a:pt x="6023015" y="98870"/>
                  <a:pt x="6021872" y="123825"/>
                  <a:pt x="6007584" y="157163"/>
                </a:cubicBezTo>
                <a:lnTo>
                  <a:pt x="4814578" y="2836069"/>
                </a:lnTo>
                <a:cubicBezTo>
                  <a:pt x="4809816" y="2845689"/>
                  <a:pt x="4809816" y="2855119"/>
                  <a:pt x="4814578" y="2864644"/>
                </a:cubicBezTo>
                <a:cubicBezTo>
                  <a:pt x="4819245" y="2874264"/>
                  <a:pt x="4826389" y="2878931"/>
                  <a:pt x="4836009" y="2878931"/>
                </a:cubicBezTo>
                <a:lnTo>
                  <a:pt x="5921859" y="2878931"/>
                </a:lnTo>
                <a:cubicBezTo>
                  <a:pt x="5945672" y="2878931"/>
                  <a:pt x="5957578" y="2867120"/>
                  <a:pt x="5957578" y="2843213"/>
                </a:cubicBezTo>
                <a:lnTo>
                  <a:pt x="5957578" y="1957388"/>
                </a:lnTo>
                <a:cubicBezTo>
                  <a:pt x="5957578" y="1933575"/>
                  <a:pt x="5965865" y="1913382"/>
                  <a:pt x="5982534" y="1896618"/>
                </a:cubicBezTo>
                <a:cubicBezTo>
                  <a:pt x="5999202" y="1879854"/>
                  <a:pt x="6019395" y="1871663"/>
                  <a:pt x="6043303" y="1871663"/>
                </a:cubicBezTo>
                <a:lnTo>
                  <a:pt x="6879122" y="1871663"/>
                </a:lnTo>
                <a:cubicBezTo>
                  <a:pt x="6902934" y="1871663"/>
                  <a:pt x="6923127" y="1880045"/>
                  <a:pt x="6939891" y="1896618"/>
                </a:cubicBezTo>
                <a:cubicBezTo>
                  <a:pt x="6956560" y="1913382"/>
                  <a:pt x="6964847" y="1933575"/>
                  <a:pt x="6964847" y="1957388"/>
                </a:cubicBezTo>
                <a:lnTo>
                  <a:pt x="6964847" y="2843213"/>
                </a:lnTo>
                <a:cubicBezTo>
                  <a:pt x="6964847" y="2867120"/>
                  <a:pt x="6976658" y="2878931"/>
                  <a:pt x="7000566" y="2878931"/>
                </a:cubicBezTo>
                <a:lnTo>
                  <a:pt x="7307747" y="2878931"/>
                </a:lnTo>
                <a:cubicBezTo>
                  <a:pt x="7331559" y="2878931"/>
                  <a:pt x="7351752" y="2887313"/>
                  <a:pt x="7368516" y="2903887"/>
                </a:cubicBezTo>
                <a:lnTo>
                  <a:pt x="7368516" y="2903982"/>
                </a:lnTo>
                <a:cubicBezTo>
                  <a:pt x="7385185" y="2920746"/>
                  <a:pt x="7393472" y="2940939"/>
                  <a:pt x="7393472" y="2964752"/>
                </a:cubicBezTo>
                <a:lnTo>
                  <a:pt x="7393472" y="3686270"/>
                </a:lnTo>
                <a:cubicBezTo>
                  <a:pt x="7393472" y="3710178"/>
                  <a:pt x="7385090" y="3730371"/>
                  <a:pt x="7368516" y="3747040"/>
                </a:cubicBezTo>
                <a:cubicBezTo>
                  <a:pt x="7351943" y="3763709"/>
                  <a:pt x="7331559" y="3771995"/>
                  <a:pt x="7307747" y="3771995"/>
                </a:cubicBezTo>
                <a:lnTo>
                  <a:pt x="7000566" y="3771995"/>
                </a:lnTo>
                <a:cubicBezTo>
                  <a:pt x="6976658" y="3771995"/>
                  <a:pt x="6964847" y="3783902"/>
                  <a:pt x="6964847" y="3807714"/>
                </a:cubicBezTo>
                <a:lnTo>
                  <a:pt x="6964847" y="4972146"/>
                </a:lnTo>
                <a:cubicBezTo>
                  <a:pt x="6964847" y="4996053"/>
                  <a:pt x="6956465" y="5016246"/>
                  <a:pt x="6939891" y="5032915"/>
                </a:cubicBezTo>
                <a:cubicBezTo>
                  <a:pt x="6923318" y="5049584"/>
                  <a:pt x="6902934" y="5057871"/>
                  <a:pt x="6879122" y="5057871"/>
                </a:cubicBezTo>
                <a:lnTo>
                  <a:pt x="6043303" y="5057871"/>
                </a:lnTo>
                <a:cubicBezTo>
                  <a:pt x="6019395" y="5057871"/>
                  <a:pt x="5999202" y="5049584"/>
                  <a:pt x="5982534" y="5032915"/>
                </a:cubicBezTo>
                <a:cubicBezTo>
                  <a:pt x="5965769" y="5016246"/>
                  <a:pt x="5957578" y="4996053"/>
                  <a:pt x="5957578" y="4972146"/>
                </a:cubicBezTo>
                <a:lnTo>
                  <a:pt x="5957578" y="3807714"/>
                </a:lnTo>
                <a:cubicBezTo>
                  <a:pt x="5957578" y="3783902"/>
                  <a:pt x="5945672" y="3771995"/>
                  <a:pt x="5921859" y="3771995"/>
                </a:cubicBezTo>
                <a:lnTo>
                  <a:pt x="3728728" y="3771995"/>
                </a:lnTo>
                <a:cubicBezTo>
                  <a:pt x="3704820" y="3771995"/>
                  <a:pt x="3684627" y="3763709"/>
                  <a:pt x="3667958" y="3747040"/>
                </a:cubicBezTo>
                <a:cubicBezTo>
                  <a:pt x="3651195" y="3730371"/>
                  <a:pt x="3643003" y="3710178"/>
                  <a:pt x="3643003" y="3686270"/>
                </a:cubicBezTo>
                <a:lnTo>
                  <a:pt x="3643003" y="3114770"/>
                </a:lnTo>
                <a:cubicBezTo>
                  <a:pt x="3643003" y="3086195"/>
                  <a:pt x="3650147" y="3050477"/>
                  <a:pt x="3664434" y="3007614"/>
                </a:cubicBezTo>
                <a:lnTo>
                  <a:pt x="4950405" y="121444"/>
                </a:lnTo>
                <a:cubicBezTo>
                  <a:pt x="4969359" y="78581"/>
                  <a:pt x="5002792" y="57150"/>
                  <a:pt x="5050417" y="57150"/>
                </a:cubicBezTo>
                <a:close/>
                <a:moveTo>
                  <a:pt x="1657350" y="0"/>
                </a:moveTo>
                <a:cubicBezTo>
                  <a:pt x="1995488" y="0"/>
                  <a:pt x="2289620" y="63151"/>
                  <a:pt x="2539556" y="189357"/>
                </a:cubicBezTo>
                <a:cubicBezTo>
                  <a:pt x="2789587" y="315563"/>
                  <a:pt x="2982468" y="485775"/>
                  <a:pt x="3118199" y="700088"/>
                </a:cubicBezTo>
                <a:cubicBezTo>
                  <a:pt x="3253931" y="914400"/>
                  <a:pt x="3321844" y="1152620"/>
                  <a:pt x="3321844" y="1414463"/>
                </a:cubicBezTo>
                <a:cubicBezTo>
                  <a:pt x="3321844" y="1614488"/>
                  <a:pt x="3271838" y="1819275"/>
                  <a:pt x="3171825" y="2028825"/>
                </a:cubicBezTo>
                <a:cubicBezTo>
                  <a:pt x="3071813" y="2238470"/>
                  <a:pt x="2921794" y="2464594"/>
                  <a:pt x="2721769" y="2707481"/>
                </a:cubicBezTo>
                <a:cubicBezTo>
                  <a:pt x="2574131" y="2893219"/>
                  <a:pt x="2414588" y="3076575"/>
                  <a:pt x="2243138" y="3257550"/>
                </a:cubicBezTo>
                <a:cubicBezTo>
                  <a:pt x="2071688" y="3438620"/>
                  <a:pt x="1816894" y="3700463"/>
                  <a:pt x="1478756" y="4043363"/>
                </a:cubicBezTo>
                <a:lnTo>
                  <a:pt x="1371600" y="4150519"/>
                </a:lnTo>
                <a:cubicBezTo>
                  <a:pt x="1361980" y="4160139"/>
                  <a:pt x="1359694" y="4169569"/>
                  <a:pt x="1364456" y="4179094"/>
                </a:cubicBezTo>
                <a:cubicBezTo>
                  <a:pt x="1369124" y="4188714"/>
                  <a:pt x="1378744" y="4193381"/>
                  <a:pt x="1393031" y="4193381"/>
                </a:cubicBezTo>
                <a:lnTo>
                  <a:pt x="3328988" y="4193381"/>
                </a:lnTo>
                <a:cubicBezTo>
                  <a:pt x="3352800" y="4193381"/>
                  <a:pt x="3372993" y="4201764"/>
                  <a:pt x="3389757" y="4218337"/>
                </a:cubicBezTo>
                <a:cubicBezTo>
                  <a:pt x="3406426" y="4235101"/>
                  <a:pt x="3414713" y="4255294"/>
                  <a:pt x="3414713" y="4279106"/>
                </a:cubicBezTo>
                <a:lnTo>
                  <a:pt x="3414713" y="4972050"/>
                </a:lnTo>
                <a:cubicBezTo>
                  <a:pt x="3414713" y="4995958"/>
                  <a:pt x="3406331" y="5016151"/>
                  <a:pt x="3389757" y="5032820"/>
                </a:cubicBezTo>
                <a:cubicBezTo>
                  <a:pt x="3373184" y="5049489"/>
                  <a:pt x="3352800" y="5057775"/>
                  <a:pt x="3328988" y="5057775"/>
                </a:cubicBezTo>
                <a:lnTo>
                  <a:pt x="114300" y="5057775"/>
                </a:lnTo>
                <a:cubicBezTo>
                  <a:pt x="90392" y="5057775"/>
                  <a:pt x="70199" y="5049489"/>
                  <a:pt x="53531" y="5032820"/>
                </a:cubicBezTo>
                <a:cubicBezTo>
                  <a:pt x="36767" y="5016151"/>
                  <a:pt x="28575" y="4995958"/>
                  <a:pt x="28575" y="4972050"/>
                </a:cubicBezTo>
                <a:lnTo>
                  <a:pt x="28575" y="4314825"/>
                </a:lnTo>
                <a:cubicBezTo>
                  <a:pt x="28575" y="4271963"/>
                  <a:pt x="42863" y="4236244"/>
                  <a:pt x="71438" y="4207669"/>
                </a:cubicBezTo>
                <a:cubicBezTo>
                  <a:pt x="304705" y="3979069"/>
                  <a:pt x="542925" y="3730276"/>
                  <a:pt x="785813" y="3461099"/>
                </a:cubicBezTo>
                <a:cubicBezTo>
                  <a:pt x="1028700" y="3192113"/>
                  <a:pt x="1181100" y="3024188"/>
                  <a:pt x="1243013" y="2957417"/>
                </a:cubicBezTo>
                <a:cubicBezTo>
                  <a:pt x="1376267" y="2800255"/>
                  <a:pt x="1511999" y="2650236"/>
                  <a:pt x="1650206" y="2507361"/>
                </a:cubicBezTo>
                <a:cubicBezTo>
                  <a:pt x="2083499" y="2026349"/>
                  <a:pt x="2300288" y="1669161"/>
                  <a:pt x="2300288" y="1435799"/>
                </a:cubicBezTo>
                <a:cubicBezTo>
                  <a:pt x="2300288" y="1269111"/>
                  <a:pt x="2240661" y="1132142"/>
                  <a:pt x="2121694" y="1025081"/>
                </a:cubicBezTo>
                <a:cubicBezTo>
                  <a:pt x="2002631" y="917924"/>
                  <a:pt x="1847755" y="864299"/>
                  <a:pt x="1657350" y="864299"/>
                </a:cubicBezTo>
                <a:cubicBezTo>
                  <a:pt x="1466945" y="864299"/>
                  <a:pt x="1311974" y="917829"/>
                  <a:pt x="1193006" y="1025081"/>
                </a:cubicBezTo>
                <a:cubicBezTo>
                  <a:pt x="1073944" y="1132237"/>
                  <a:pt x="1014413" y="1273969"/>
                  <a:pt x="1014413" y="1450086"/>
                </a:cubicBezTo>
                <a:lnTo>
                  <a:pt x="1014413" y="1628680"/>
                </a:lnTo>
                <a:cubicBezTo>
                  <a:pt x="1014413" y="1652588"/>
                  <a:pt x="1006031" y="1672781"/>
                  <a:pt x="989457" y="1689449"/>
                </a:cubicBezTo>
                <a:cubicBezTo>
                  <a:pt x="972884" y="1706118"/>
                  <a:pt x="952500" y="1714405"/>
                  <a:pt x="928688" y="1714405"/>
                </a:cubicBezTo>
                <a:lnTo>
                  <a:pt x="85725" y="1714405"/>
                </a:lnTo>
                <a:cubicBezTo>
                  <a:pt x="61817" y="1714405"/>
                  <a:pt x="41624" y="1706118"/>
                  <a:pt x="24955" y="1689449"/>
                </a:cubicBezTo>
                <a:cubicBezTo>
                  <a:pt x="8192" y="1672781"/>
                  <a:pt x="0" y="1652588"/>
                  <a:pt x="0" y="1628680"/>
                </a:cubicBezTo>
                <a:lnTo>
                  <a:pt x="0" y="1292924"/>
                </a:lnTo>
                <a:cubicBezTo>
                  <a:pt x="14288" y="1035749"/>
                  <a:pt x="95250" y="808387"/>
                  <a:pt x="242888" y="610743"/>
                </a:cubicBezTo>
                <a:cubicBezTo>
                  <a:pt x="390430" y="413195"/>
                  <a:pt x="586931" y="261938"/>
                  <a:pt x="832295" y="157163"/>
                </a:cubicBezTo>
                <a:cubicBezTo>
                  <a:pt x="1077468" y="52483"/>
                  <a:pt x="1352550" y="0"/>
                  <a:pt x="165735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640E360B-F381-4D85-EF8F-2350C4D6BCB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arbakzent links">
            <a:extLst>
              <a:ext uri="{FF2B5EF4-FFF2-40B4-BE49-F238E27FC236}">
                <a16:creationId xmlns:a16="http://schemas.microsoft.com/office/drawing/2014/main" id="{5B0ACE32-7F0E-E6CB-FFE6-23C1635B0180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C185F8F-08D4-3C8A-B1F0-BC18896DBF5A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5" name="Textplatzhalter 6">
            <a:extLst>
              <a:ext uri="{FF2B5EF4-FFF2-40B4-BE49-F238E27FC236}">
                <a16:creationId xmlns:a16="http://schemas.microsoft.com/office/drawing/2014/main" id="{9FC001E1-5401-8FC5-F7B2-129A46644D55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3468159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25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2C054A22-B5B9-84CF-9C92-88A35E321B03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2"/>
            </p:custDataLst>
          </p:nvPr>
        </p:nvSpPr>
        <p:spPr>
          <a:xfrm>
            <a:off x="4323726" y="938247"/>
            <a:ext cx="7148275" cy="5033039"/>
          </a:xfrm>
          <a:custGeom>
            <a:avLst/>
            <a:gdLst>
              <a:gd name="csX0" fmla="*/ 4039511 w 7254294"/>
              <a:gd name="csY0" fmla="*/ 57150 h 5107686"/>
              <a:gd name="csX1" fmla="*/ 6989880 w 7254294"/>
              <a:gd name="csY1" fmla="*/ 57150 h 5107686"/>
              <a:gd name="csX2" fmla="*/ 7050649 w 7254294"/>
              <a:gd name="csY2" fmla="*/ 82105 h 5107686"/>
              <a:gd name="csX3" fmla="*/ 7075605 w 7254294"/>
              <a:gd name="csY3" fmla="*/ 142875 h 5107686"/>
              <a:gd name="csX4" fmla="*/ 7075605 w 7254294"/>
              <a:gd name="csY4" fmla="*/ 835819 h 5107686"/>
              <a:gd name="csX5" fmla="*/ 7050649 w 7254294"/>
              <a:gd name="csY5" fmla="*/ 896588 h 5107686"/>
              <a:gd name="csX6" fmla="*/ 6989880 w 7254294"/>
              <a:gd name="csY6" fmla="*/ 921544 h 5107686"/>
              <a:gd name="csX7" fmla="*/ 4996773 w 7254294"/>
              <a:gd name="csY7" fmla="*/ 921544 h 5107686"/>
              <a:gd name="csX8" fmla="*/ 4961055 w 7254294"/>
              <a:gd name="csY8" fmla="*/ 957263 h 5107686"/>
              <a:gd name="csX9" fmla="*/ 4953911 w 7254294"/>
              <a:gd name="csY9" fmla="*/ 2014538 h 5107686"/>
              <a:gd name="csX10" fmla="*/ 4996773 w 7254294"/>
              <a:gd name="csY10" fmla="*/ 2035969 h 5107686"/>
              <a:gd name="csX11" fmla="*/ 5739723 w 7254294"/>
              <a:gd name="csY11" fmla="*/ 1828801 h 5107686"/>
              <a:gd name="csX12" fmla="*/ 6614880 w 7254294"/>
              <a:gd name="csY12" fmla="*/ 2082356 h 5107686"/>
              <a:gd name="csX13" fmla="*/ 7147137 w 7254294"/>
              <a:gd name="csY13" fmla="*/ 2778824 h 5107686"/>
              <a:gd name="csX14" fmla="*/ 7254294 w 7254294"/>
              <a:gd name="csY14" fmla="*/ 3457480 h 5107686"/>
              <a:gd name="csX15" fmla="*/ 7254103 w 7254294"/>
              <a:gd name="csY15" fmla="*/ 3457575 h 5107686"/>
              <a:gd name="csX16" fmla="*/ 7139803 w 7254294"/>
              <a:gd name="csY16" fmla="*/ 4114800 h 5107686"/>
              <a:gd name="csX17" fmla="*/ 6561159 w 7254294"/>
              <a:gd name="csY17" fmla="*/ 4839843 h 5107686"/>
              <a:gd name="csX18" fmla="*/ 5589609 w 7254294"/>
              <a:gd name="csY18" fmla="*/ 5107686 h 5107686"/>
              <a:gd name="csX19" fmla="*/ 4635966 w 7254294"/>
              <a:gd name="csY19" fmla="*/ 4846892 h 5107686"/>
              <a:gd name="csX20" fmla="*/ 4053798 w 7254294"/>
              <a:gd name="csY20" fmla="*/ 4136136 h 5107686"/>
              <a:gd name="csX21" fmla="*/ 3946642 w 7254294"/>
              <a:gd name="csY21" fmla="*/ 3743230 h 5107686"/>
              <a:gd name="csX22" fmla="*/ 3946642 w 7254294"/>
              <a:gd name="csY22" fmla="*/ 3728942 h 5107686"/>
              <a:gd name="csX23" fmla="*/ 4032367 w 7254294"/>
              <a:gd name="csY23" fmla="*/ 3650361 h 5107686"/>
              <a:gd name="csX24" fmla="*/ 4896761 w 7254294"/>
              <a:gd name="csY24" fmla="*/ 3650361 h 5107686"/>
              <a:gd name="csX25" fmla="*/ 4989630 w 7254294"/>
              <a:gd name="csY25" fmla="*/ 3728942 h 5107686"/>
              <a:gd name="csX26" fmla="*/ 5011061 w 7254294"/>
              <a:gd name="csY26" fmla="*/ 3800380 h 5107686"/>
              <a:gd name="csX27" fmla="*/ 5032492 w 7254294"/>
              <a:gd name="csY27" fmla="*/ 3850386 h 5107686"/>
              <a:gd name="csX28" fmla="*/ 5246805 w 7254294"/>
              <a:gd name="csY28" fmla="*/ 4136136 h 5107686"/>
              <a:gd name="csX29" fmla="*/ 5582561 w 7254294"/>
              <a:gd name="csY29" fmla="*/ 4236149 h 5107686"/>
              <a:gd name="csX30" fmla="*/ 5932605 w 7254294"/>
              <a:gd name="csY30" fmla="*/ 4128992 h 5107686"/>
              <a:gd name="csX31" fmla="*/ 6154061 w 7254294"/>
              <a:gd name="csY31" fmla="*/ 3828955 h 5107686"/>
              <a:gd name="csX32" fmla="*/ 6225498 w 7254294"/>
              <a:gd name="csY32" fmla="*/ 3457480 h 5107686"/>
              <a:gd name="csX33" fmla="*/ 6161205 w 7254294"/>
              <a:gd name="csY33" fmla="*/ 3086006 h 5107686"/>
              <a:gd name="csX34" fmla="*/ 5961180 w 7254294"/>
              <a:gd name="csY34" fmla="*/ 2800255 h 5107686"/>
              <a:gd name="csX35" fmla="*/ 5611136 w 7254294"/>
              <a:gd name="csY35" fmla="*/ 2700242 h 5107686"/>
              <a:gd name="csX36" fmla="*/ 5239661 w 7254294"/>
              <a:gd name="csY36" fmla="*/ 2793111 h 5107686"/>
              <a:gd name="csX37" fmla="*/ 5011061 w 7254294"/>
              <a:gd name="csY37" fmla="*/ 3036000 h 5107686"/>
              <a:gd name="csX38" fmla="*/ 4918192 w 7254294"/>
              <a:gd name="csY38" fmla="*/ 3107437 h 5107686"/>
              <a:gd name="csX39" fmla="*/ 4039511 w 7254294"/>
              <a:gd name="csY39" fmla="*/ 3107437 h 5107686"/>
              <a:gd name="csX40" fmla="*/ 3978741 w 7254294"/>
              <a:gd name="csY40" fmla="*/ 3082482 h 5107686"/>
              <a:gd name="csX41" fmla="*/ 3953786 w 7254294"/>
              <a:gd name="csY41" fmla="*/ 3021711 h 5107686"/>
              <a:gd name="csX42" fmla="*/ 3953786 w 7254294"/>
              <a:gd name="csY42" fmla="*/ 142875 h 5107686"/>
              <a:gd name="csX43" fmla="*/ 3978741 w 7254294"/>
              <a:gd name="csY43" fmla="*/ 82105 h 5107686"/>
              <a:gd name="csX44" fmla="*/ 4039511 w 7254294"/>
              <a:gd name="csY44" fmla="*/ 57150 h 5107686"/>
              <a:gd name="csX45" fmla="*/ 1657350 w 7254294"/>
              <a:gd name="csY45" fmla="*/ 0 h 5107686"/>
              <a:gd name="csX46" fmla="*/ 2539556 w 7254294"/>
              <a:gd name="csY46" fmla="*/ 189357 h 5107686"/>
              <a:gd name="csX47" fmla="*/ 3118199 w 7254294"/>
              <a:gd name="csY47" fmla="*/ 700088 h 5107686"/>
              <a:gd name="csX48" fmla="*/ 3321844 w 7254294"/>
              <a:gd name="csY48" fmla="*/ 1414463 h 5107686"/>
              <a:gd name="csX49" fmla="*/ 3171825 w 7254294"/>
              <a:gd name="csY49" fmla="*/ 2028825 h 5107686"/>
              <a:gd name="csX50" fmla="*/ 2721769 w 7254294"/>
              <a:gd name="csY50" fmla="*/ 2707481 h 5107686"/>
              <a:gd name="csX51" fmla="*/ 2243138 w 7254294"/>
              <a:gd name="csY51" fmla="*/ 3257550 h 5107686"/>
              <a:gd name="csX52" fmla="*/ 1478756 w 7254294"/>
              <a:gd name="csY52" fmla="*/ 4043363 h 5107686"/>
              <a:gd name="csX53" fmla="*/ 1371600 w 7254294"/>
              <a:gd name="csY53" fmla="*/ 4150519 h 5107686"/>
              <a:gd name="csX54" fmla="*/ 1364456 w 7254294"/>
              <a:gd name="csY54" fmla="*/ 4179094 h 5107686"/>
              <a:gd name="csX55" fmla="*/ 1393031 w 7254294"/>
              <a:gd name="csY55" fmla="*/ 4193381 h 5107686"/>
              <a:gd name="csX56" fmla="*/ 3328988 w 7254294"/>
              <a:gd name="csY56" fmla="*/ 4193381 h 5107686"/>
              <a:gd name="csX57" fmla="*/ 3389757 w 7254294"/>
              <a:gd name="csY57" fmla="*/ 4218337 h 5107686"/>
              <a:gd name="csX58" fmla="*/ 3414713 w 7254294"/>
              <a:gd name="csY58" fmla="*/ 4279106 h 5107686"/>
              <a:gd name="csX59" fmla="*/ 3414713 w 7254294"/>
              <a:gd name="csY59" fmla="*/ 4972050 h 5107686"/>
              <a:gd name="csX60" fmla="*/ 3389757 w 7254294"/>
              <a:gd name="csY60" fmla="*/ 5032820 h 5107686"/>
              <a:gd name="csX61" fmla="*/ 3328988 w 7254294"/>
              <a:gd name="csY61" fmla="*/ 5057775 h 5107686"/>
              <a:gd name="csX62" fmla="*/ 114300 w 7254294"/>
              <a:gd name="csY62" fmla="*/ 5057775 h 5107686"/>
              <a:gd name="csX63" fmla="*/ 53531 w 7254294"/>
              <a:gd name="csY63" fmla="*/ 5032820 h 5107686"/>
              <a:gd name="csX64" fmla="*/ 28575 w 7254294"/>
              <a:gd name="csY64" fmla="*/ 4972050 h 5107686"/>
              <a:gd name="csX65" fmla="*/ 28575 w 7254294"/>
              <a:gd name="csY65" fmla="*/ 4314825 h 5107686"/>
              <a:gd name="csX66" fmla="*/ 71438 w 7254294"/>
              <a:gd name="csY66" fmla="*/ 4207669 h 5107686"/>
              <a:gd name="csX67" fmla="*/ 785813 w 7254294"/>
              <a:gd name="csY67" fmla="*/ 3461099 h 5107686"/>
              <a:gd name="csX68" fmla="*/ 1243013 w 7254294"/>
              <a:gd name="csY68" fmla="*/ 2957417 h 5107686"/>
              <a:gd name="csX69" fmla="*/ 1650206 w 7254294"/>
              <a:gd name="csY69" fmla="*/ 2507361 h 5107686"/>
              <a:gd name="csX70" fmla="*/ 2300288 w 7254294"/>
              <a:gd name="csY70" fmla="*/ 1435799 h 5107686"/>
              <a:gd name="csX71" fmla="*/ 2121694 w 7254294"/>
              <a:gd name="csY71" fmla="*/ 1025081 h 5107686"/>
              <a:gd name="csX72" fmla="*/ 1657350 w 7254294"/>
              <a:gd name="csY72" fmla="*/ 864299 h 5107686"/>
              <a:gd name="csX73" fmla="*/ 1193006 w 7254294"/>
              <a:gd name="csY73" fmla="*/ 1025081 h 5107686"/>
              <a:gd name="csX74" fmla="*/ 1014413 w 7254294"/>
              <a:gd name="csY74" fmla="*/ 1450086 h 5107686"/>
              <a:gd name="csX75" fmla="*/ 1014413 w 7254294"/>
              <a:gd name="csY75" fmla="*/ 1628680 h 5107686"/>
              <a:gd name="csX76" fmla="*/ 989457 w 7254294"/>
              <a:gd name="csY76" fmla="*/ 1689449 h 5107686"/>
              <a:gd name="csX77" fmla="*/ 928688 w 7254294"/>
              <a:gd name="csY77" fmla="*/ 1714405 h 5107686"/>
              <a:gd name="csX78" fmla="*/ 85725 w 7254294"/>
              <a:gd name="csY78" fmla="*/ 1714405 h 5107686"/>
              <a:gd name="csX79" fmla="*/ 24955 w 7254294"/>
              <a:gd name="csY79" fmla="*/ 1689449 h 5107686"/>
              <a:gd name="csX80" fmla="*/ 0 w 7254294"/>
              <a:gd name="csY80" fmla="*/ 1628680 h 5107686"/>
              <a:gd name="csX81" fmla="*/ 0 w 7254294"/>
              <a:gd name="csY81" fmla="*/ 1292924 h 5107686"/>
              <a:gd name="csX82" fmla="*/ 242888 w 7254294"/>
              <a:gd name="csY82" fmla="*/ 610743 h 5107686"/>
              <a:gd name="csX83" fmla="*/ 832295 w 7254294"/>
              <a:gd name="csY83" fmla="*/ 157163 h 5107686"/>
              <a:gd name="csX84" fmla="*/ 1657350 w 7254294"/>
              <a:gd name="csY84" fmla="*/ 0 h 510768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</a:cxnLst>
            <a:rect l="l" t="t" r="r" b="b"/>
            <a:pathLst>
              <a:path w="7254294" h="5107686">
                <a:moveTo>
                  <a:pt x="4039511" y="57150"/>
                </a:moveTo>
                <a:lnTo>
                  <a:pt x="6989880" y="57150"/>
                </a:lnTo>
                <a:cubicBezTo>
                  <a:pt x="7013692" y="57150"/>
                  <a:pt x="7033885" y="65532"/>
                  <a:pt x="7050649" y="82105"/>
                </a:cubicBezTo>
                <a:cubicBezTo>
                  <a:pt x="7067318" y="98870"/>
                  <a:pt x="7075605" y="119063"/>
                  <a:pt x="7075605" y="142875"/>
                </a:cubicBezTo>
                <a:lnTo>
                  <a:pt x="7075605" y="835819"/>
                </a:lnTo>
                <a:cubicBezTo>
                  <a:pt x="7075605" y="859727"/>
                  <a:pt x="7067223" y="879920"/>
                  <a:pt x="7050649" y="896588"/>
                </a:cubicBezTo>
                <a:cubicBezTo>
                  <a:pt x="7034076" y="913257"/>
                  <a:pt x="7013692" y="921544"/>
                  <a:pt x="6989880" y="921544"/>
                </a:cubicBezTo>
                <a:lnTo>
                  <a:pt x="4996773" y="921544"/>
                </a:lnTo>
                <a:cubicBezTo>
                  <a:pt x="4972865" y="921544"/>
                  <a:pt x="4961055" y="933451"/>
                  <a:pt x="4961055" y="957263"/>
                </a:cubicBezTo>
                <a:lnTo>
                  <a:pt x="4953911" y="2014538"/>
                </a:lnTo>
                <a:cubicBezTo>
                  <a:pt x="4953911" y="2047875"/>
                  <a:pt x="4968198" y="2055019"/>
                  <a:pt x="4996773" y="2035969"/>
                </a:cubicBezTo>
                <a:cubicBezTo>
                  <a:pt x="5211086" y="1897856"/>
                  <a:pt x="5458640" y="1828801"/>
                  <a:pt x="5739723" y="1828801"/>
                </a:cubicBezTo>
                <a:cubicBezTo>
                  <a:pt x="6073003" y="1828801"/>
                  <a:pt x="6364754" y="1913382"/>
                  <a:pt x="6614880" y="2082356"/>
                </a:cubicBezTo>
                <a:cubicBezTo>
                  <a:pt x="6864912" y="2251425"/>
                  <a:pt x="7042267" y="2483645"/>
                  <a:pt x="7147137" y="2778824"/>
                </a:cubicBezTo>
                <a:cubicBezTo>
                  <a:pt x="7218575" y="3012186"/>
                  <a:pt x="7254294" y="3238500"/>
                  <a:pt x="7254294" y="3457480"/>
                </a:cubicBezTo>
                <a:lnTo>
                  <a:pt x="7254103" y="3457575"/>
                </a:lnTo>
                <a:cubicBezTo>
                  <a:pt x="7254103" y="3700463"/>
                  <a:pt x="7215908" y="3919538"/>
                  <a:pt x="7139803" y="4114800"/>
                </a:cubicBezTo>
                <a:cubicBezTo>
                  <a:pt x="7030170" y="4419600"/>
                  <a:pt x="6837289" y="4661345"/>
                  <a:pt x="6561159" y="4839843"/>
                </a:cubicBezTo>
                <a:cubicBezTo>
                  <a:pt x="6284934" y="5018437"/>
                  <a:pt x="5961084" y="5107686"/>
                  <a:pt x="5589609" y="5107686"/>
                </a:cubicBezTo>
                <a:cubicBezTo>
                  <a:pt x="5218134" y="5107686"/>
                  <a:pt x="4909715" y="5020818"/>
                  <a:pt x="4635966" y="4846892"/>
                </a:cubicBezTo>
                <a:cubicBezTo>
                  <a:pt x="4362027" y="4673060"/>
                  <a:pt x="4168098" y="4436174"/>
                  <a:pt x="4053798" y="4136136"/>
                </a:cubicBezTo>
                <a:cubicBezTo>
                  <a:pt x="4006173" y="4012311"/>
                  <a:pt x="3970455" y="3881438"/>
                  <a:pt x="3946642" y="3743230"/>
                </a:cubicBezTo>
                <a:lnTo>
                  <a:pt x="3946642" y="3728942"/>
                </a:lnTo>
                <a:cubicBezTo>
                  <a:pt x="3946642" y="3676555"/>
                  <a:pt x="3975217" y="3650361"/>
                  <a:pt x="4032367" y="3650361"/>
                </a:cubicBezTo>
                <a:lnTo>
                  <a:pt x="4896761" y="3650361"/>
                </a:lnTo>
                <a:cubicBezTo>
                  <a:pt x="4944290" y="3650361"/>
                  <a:pt x="4975342" y="3676555"/>
                  <a:pt x="4989630" y="3728942"/>
                </a:cubicBezTo>
                <a:cubicBezTo>
                  <a:pt x="4994297" y="3757517"/>
                  <a:pt x="5001440" y="3781425"/>
                  <a:pt x="5011061" y="3800380"/>
                </a:cubicBezTo>
                <a:cubicBezTo>
                  <a:pt x="5020586" y="3819430"/>
                  <a:pt x="5027730" y="3836099"/>
                  <a:pt x="5032492" y="3850386"/>
                </a:cubicBezTo>
                <a:cubicBezTo>
                  <a:pt x="5080022" y="3974306"/>
                  <a:pt x="5151459" y="4069461"/>
                  <a:pt x="5246805" y="4136136"/>
                </a:cubicBezTo>
                <a:cubicBezTo>
                  <a:pt x="5342055" y="4202906"/>
                  <a:pt x="5453973" y="4236149"/>
                  <a:pt x="5582561" y="4236149"/>
                </a:cubicBezTo>
                <a:cubicBezTo>
                  <a:pt x="5711148" y="4236149"/>
                  <a:pt x="5832592" y="4200430"/>
                  <a:pt x="5932605" y="4128992"/>
                </a:cubicBezTo>
                <a:cubicBezTo>
                  <a:pt x="6032617" y="4057555"/>
                  <a:pt x="6106436" y="3957542"/>
                  <a:pt x="6154061" y="3828955"/>
                </a:cubicBezTo>
                <a:cubicBezTo>
                  <a:pt x="6201591" y="3733705"/>
                  <a:pt x="6225498" y="3609975"/>
                  <a:pt x="6225498" y="3457480"/>
                </a:cubicBezTo>
                <a:cubicBezTo>
                  <a:pt x="6225498" y="3319367"/>
                  <a:pt x="6204067" y="3195638"/>
                  <a:pt x="6161205" y="3086006"/>
                </a:cubicBezTo>
                <a:cubicBezTo>
                  <a:pt x="6127867" y="2962180"/>
                  <a:pt x="6061192" y="2867025"/>
                  <a:pt x="5961180" y="2800255"/>
                </a:cubicBezTo>
                <a:cubicBezTo>
                  <a:pt x="5861167" y="2733580"/>
                  <a:pt x="5744390" y="2700242"/>
                  <a:pt x="5611136" y="2700242"/>
                </a:cubicBezTo>
                <a:cubicBezTo>
                  <a:pt x="5477881" y="2700242"/>
                  <a:pt x="5353961" y="2731295"/>
                  <a:pt x="5239661" y="2793111"/>
                </a:cubicBezTo>
                <a:cubicBezTo>
                  <a:pt x="5125361" y="2855024"/>
                  <a:pt x="5049161" y="2935987"/>
                  <a:pt x="5011061" y="3036000"/>
                </a:cubicBezTo>
                <a:cubicBezTo>
                  <a:pt x="4996773" y="3083624"/>
                  <a:pt x="4965722" y="3107437"/>
                  <a:pt x="4918192" y="3107437"/>
                </a:cubicBezTo>
                <a:lnTo>
                  <a:pt x="4039511" y="3107437"/>
                </a:lnTo>
                <a:cubicBezTo>
                  <a:pt x="4015603" y="3107437"/>
                  <a:pt x="3995410" y="3099150"/>
                  <a:pt x="3978741" y="3082482"/>
                </a:cubicBezTo>
                <a:cubicBezTo>
                  <a:pt x="3961977" y="3065813"/>
                  <a:pt x="3953786" y="3045619"/>
                  <a:pt x="3953786" y="3021711"/>
                </a:cubicBezTo>
                <a:lnTo>
                  <a:pt x="3953786" y="142875"/>
                </a:lnTo>
                <a:cubicBezTo>
                  <a:pt x="3953786" y="119063"/>
                  <a:pt x="3962072" y="98870"/>
                  <a:pt x="3978741" y="82105"/>
                </a:cubicBezTo>
                <a:cubicBezTo>
                  <a:pt x="3995410" y="65342"/>
                  <a:pt x="4015603" y="57150"/>
                  <a:pt x="4039511" y="57150"/>
                </a:cubicBezTo>
                <a:close/>
                <a:moveTo>
                  <a:pt x="1657350" y="0"/>
                </a:moveTo>
                <a:cubicBezTo>
                  <a:pt x="1995488" y="0"/>
                  <a:pt x="2289620" y="63151"/>
                  <a:pt x="2539556" y="189357"/>
                </a:cubicBezTo>
                <a:cubicBezTo>
                  <a:pt x="2789587" y="315563"/>
                  <a:pt x="2982468" y="485775"/>
                  <a:pt x="3118199" y="700088"/>
                </a:cubicBezTo>
                <a:cubicBezTo>
                  <a:pt x="3253931" y="914400"/>
                  <a:pt x="3321844" y="1152620"/>
                  <a:pt x="3321844" y="1414463"/>
                </a:cubicBezTo>
                <a:cubicBezTo>
                  <a:pt x="3321844" y="1614488"/>
                  <a:pt x="3271838" y="1819275"/>
                  <a:pt x="3171825" y="2028825"/>
                </a:cubicBezTo>
                <a:cubicBezTo>
                  <a:pt x="3071813" y="2238470"/>
                  <a:pt x="2921794" y="2464594"/>
                  <a:pt x="2721769" y="2707481"/>
                </a:cubicBezTo>
                <a:cubicBezTo>
                  <a:pt x="2574131" y="2893219"/>
                  <a:pt x="2414588" y="3076575"/>
                  <a:pt x="2243138" y="3257550"/>
                </a:cubicBezTo>
                <a:cubicBezTo>
                  <a:pt x="2071688" y="3438620"/>
                  <a:pt x="1816894" y="3700463"/>
                  <a:pt x="1478756" y="4043363"/>
                </a:cubicBezTo>
                <a:lnTo>
                  <a:pt x="1371600" y="4150519"/>
                </a:lnTo>
                <a:cubicBezTo>
                  <a:pt x="1361980" y="4160139"/>
                  <a:pt x="1359694" y="4169569"/>
                  <a:pt x="1364456" y="4179094"/>
                </a:cubicBezTo>
                <a:cubicBezTo>
                  <a:pt x="1369124" y="4188714"/>
                  <a:pt x="1378744" y="4193381"/>
                  <a:pt x="1393031" y="4193381"/>
                </a:cubicBezTo>
                <a:lnTo>
                  <a:pt x="3328988" y="4193381"/>
                </a:lnTo>
                <a:cubicBezTo>
                  <a:pt x="3352800" y="4193381"/>
                  <a:pt x="3372993" y="4201764"/>
                  <a:pt x="3389757" y="4218337"/>
                </a:cubicBezTo>
                <a:cubicBezTo>
                  <a:pt x="3406426" y="4235101"/>
                  <a:pt x="3414713" y="4255294"/>
                  <a:pt x="3414713" y="4279106"/>
                </a:cubicBezTo>
                <a:lnTo>
                  <a:pt x="3414713" y="4972050"/>
                </a:lnTo>
                <a:cubicBezTo>
                  <a:pt x="3414713" y="4995958"/>
                  <a:pt x="3406331" y="5016151"/>
                  <a:pt x="3389757" y="5032820"/>
                </a:cubicBezTo>
                <a:cubicBezTo>
                  <a:pt x="3373184" y="5049489"/>
                  <a:pt x="3352800" y="5057775"/>
                  <a:pt x="3328988" y="5057775"/>
                </a:cubicBezTo>
                <a:lnTo>
                  <a:pt x="114300" y="5057775"/>
                </a:lnTo>
                <a:cubicBezTo>
                  <a:pt x="90392" y="5057775"/>
                  <a:pt x="70199" y="5049489"/>
                  <a:pt x="53531" y="5032820"/>
                </a:cubicBezTo>
                <a:cubicBezTo>
                  <a:pt x="36767" y="5016151"/>
                  <a:pt x="28575" y="4995958"/>
                  <a:pt x="28575" y="4972050"/>
                </a:cubicBezTo>
                <a:lnTo>
                  <a:pt x="28575" y="4314825"/>
                </a:lnTo>
                <a:cubicBezTo>
                  <a:pt x="28575" y="4271963"/>
                  <a:pt x="42863" y="4236244"/>
                  <a:pt x="71438" y="4207669"/>
                </a:cubicBezTo>
                <a:cubicBezTo>
                  <a:pt x="304705" y="3979069"/>
                  <a:pt x="542925" y="3730276"/>
                  <a:pt x="785813" y="3461099"/>
                </a:cubicBezTo>
                <a:cubicBezTo>
                  <a:pt x="1028700" y="3192113"/>
                  <a:pt x="1181100" y="3024188"/>
                  <a:pt x="1243013" y="2957417"/>
                </a:cubicBezTo>
                <a:cubicBezTo>
                  <a:pt x="1376267" y="2800255"/>
                  <a:pt x="1511999" y="2650236"/>
                  <a:pt x="1650206" y="2507361"/>
                </a:cubicBezTo>
                <a:cubicBezTo>
                  <a:pt x="2083499" y="2026349"/>
                  <a:pt x="2300288" y="1669161"/>
                  <a:pt x="2300288" y="1435799"/>
                </a:cubicBezTo>
                <a:cubicBezTo>
                  <a:pt x="2300288" y="1269111"/>
                  <a:pt x="2240661" y="1132142"/>
                  <a:pt x="2121694" y="1025081"/>
                </a:cubicBezTo>
                <a:cubicBezTo>
                  <a:pt x="2002631" y="917924"/>
                  <a:pt x="1847755" y="864299"/>
                  <a:pt x="1657350" y="864299"/>
                </a:cubicBezTo>
                <a:cubicBezTo>
                  <a:pt x="1466945" y="864299"/>
                  <a:pt x="1311974" y="917829"/>
                  <a:pt x="1193006" y="1025081"/>
                </a:cubicBezTo>
                <a:cubicBezTo>
                  <a:pt x="1073944" y="1132237"/>
                  <a:pt x="1014413" y="1273969"/>
                  <a:pt x="1014413" y="1450086"/>
                </a:cubicBezTo>
                <a:lnTo>
                  <a:pt x="1014413" y="1628680"/>
                </a:lnTo>
                <a:cubicBezTo>
                  <a:pt x="1014413" y="1652588"/>
                  <a:pt x="1006031" y="1672781"/>
                  <a:pt x="989457" y="1689449"/>
                </a:cubicBezTo>
                <a:cubicBezTo>
                  <a:pt x="972884" y="1706118"/>
                  <a:pt x="952500" y="1714405"/>
                  <a:pt x="928688" y="1714405"/>
                </a:cubicBezTo>
                <a:lnTo>
                  <a:pt x="85725" y="1714405"/>
                </a:lnTo>
                <a:cubicBezTo>
                  <a:pt x="61817" y="1714405"/>
                  <a:pt x="41624" y="1706118"/>
                  <a:pt x="24955" y="1689449"/>
                </a:cubicBezTo>
                <a:cubicBezTo>
                  <a:pt x="8192" y="1672781"/>
                  <a:pt x="0" y="1652588"/>
                  <a:pt x="0" y="1628680"/>
                </a:cubicBezTo>
                <a:lnTo>
                  <a:pt x="0" y="1292924"/>
                </a:lnTo>
                <a:cubicBezTo>
                  <a:pt x="14288" y="1035749"/>
                  <a:pt x="95250" y="808387"/>
                  <a:pt x="242888" y="610743"/>
                </a:cubicBezTo>
                <a:cubicBezTo>
                  <a:pt x="390430" y="413195"/>
                  <a:pt x="586931" y="261938"/>
                  <a:pt x="832295" y="157163"/>
                </a:cubicBezTo>
                <a:cubicBezTo>
                  <a:pt x="1077468" y="52483"/>
                  <a:pt x="1352550" y="0"/>
                  <a:pt x="165735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4C275F8-4357-7EDD-FB2C-1EEF6D566F4C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8" name="Textplatzhalter 6">
            <a:extLst>
              <a:ext uri="{FF2B5EF4-FFF2-40B4-BE49-F238E27FC236}">
                <a16:creationId xmlns:a16="http://schemas.microsoft.com/office/drawing/2014/main" id="{77E53841-22D6-8DE3-05D0-5A4B22D6DA8B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394642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25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sz="800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sz="80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pPr/>
              <a:t>‹Nr.›</a:t>
            </a:fld>
            <a:endParaRPr lang="de-DE" sz="800" dirty="0"/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2C054A22-B5B9-84CF-9C92-88A35E321B03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1"/>
            </p:custDataLst>
          </p:nvPr>
        </p:nvSpPr>
        <p:spPr>
          <a:xfrm>
            <a:off x="4323726" y="938247"/>
            <a:ext cx="7148275" cy="5033039"/>
          </a:xfrm>
          <a:custGeom>
            <a:avLst/>
            <a:gdLst>
              <a:gd name="csX0" fmla="*/ 4039511 w 7254294"/>
              <a:gd name="csY0" fmla="*/ 57150 h 5107686"/>
              <a:gd name="csX1" fmla="*/ 6989880 w 7254294"/>
              <a:gd name="csY1" fmla="*/ 57150 h 5107686"/>
              <a:gd name="csX2" fmla="*/ 7050649 w 7254294"/>
              <a:gd name="csY2" fmla="*/ 82105 h 5107686"/>
              <a:gd name="csX3" fmla="*/ 7075605 w 7254294"/>
              <a:gd name="csY3" fmla="*/ 142875 h 5107686"/>
              <a:gd name="csX4" fmla="*/ 7075605 w 7254294"/>
              <a:gd name="csY4" fmla="*/ 835819 h 5107686"/>
              <a:gd name="csX5" fmla="*/ 7050649 w 7254294"/>
              <a:gd name="csY5" fmla="*/ 896588 h 5107686"/>
              <a:gd name="csX6" fmla="*/ 6989880 w 7254294"/>
              <a:gd name="csY6" fmla="*/ 921544 h 5107686"/>
              <a:gd name="csX7" fmla="*/ 4996773 w 7254294"/>
              <a:gd name="csY7" fmla="*/ 921544 h 5107686"/>
              <a:gd name="csX8" fmla="*/ 4961055 w 7254294"/>
              <a:gd name="csY8" fmla="*/ 957263 h 5107686"/>
              <a:gd name="csX9" fmla="*/ 4953911 w 7254294"/>
              <a:gd name="csY9" fmla="*/ 2014538 h 5107686"/>
              <a:gd name="csX10" fmla="*/ 4996773 w 7254294"/>
              <a:gd name="csY10" fmla="*/ 2035969 h 5107686"/>
              <a:gd name="csX11" fmla="*/ 5739723 w 7254294"/>
              <a:gd name="csY11" fmla="*/ 1828801 h 5107686"/>
              <a:gd name="csX12" fmla="*/ 6614880 w 7254294"/>
              <a:gd name="csY12" fmla="*/ 2082356 h 5107686"/>
              <a:gd name="csX13" fmla="*/ 7147137 w 7254294"/>
              <a:gd name="csY13" fmla="*/ 2778824 h 5107686"/>
              <a:gd name="csX14" fmla="*/ 7254294 w 7254294"/>
              <a:gd name="csY14" fmla="*/ 3457480 h 5107686"/>
              <a:gd name="csX15" fmla="*/ 7254103 w 7254294"/>
              <a:gd name="csY15" fmla="*/ 3457575 h 5107686"/>
              <a:gd name="csX16" fmla="*/ 7139803 w 7254294"/>
              <a:gd name="csY16" fmla="*/ 4114800 h 5107686"/>
              <a:gd name="csX17" fmla="*/ 6561159 w 7254294"/>
              <a:gd name="csY17" fmla="*/ 4839843 h 5107686"/>
              <a:gd name="csX18" fmla="*/ 5589609 w 7254294"/>
              <a:gd name="csY18" fmla="*/ 5107686 h 5107686"/>
              <a:gd name="csX19" fmla="*/ 4635966 w 7254294"/>
              <a:gd name="csY19" fmla="*/ 4846892 h 5107686"/>
              <a:gd name="csX20" fmla="*/ 4053798 w 7254294"/>
              <a:gd name="csY20" fmla="*/ 4136136 h 5107686"/>
              <a:gd name="csX21" fmla="*/ 3946642 w 7254294"/>
              <a:gd name="csY21" fmla="*/ 3743230 h 5107686"/>
              <a:gd name="csX22" fmla="*/ 3946642 w 7254294"/>
              <a:gd name="csY22" fmla="*/ 3728942 h 5107686"/>
              <a:gd name="csX23" fmla="*/ 4032367 w 7254294"/>
              <a:gd name="csY23" fmla="*/ 3650361 h 5107686"/>
              <a:gd name="csX24" fmla="*/ 4896761 w 7254294"/>
              <a:gd name="csY24" fmla="*/ 3650361 h 5107686"/>
              <a:gd name="csX25" fmla="*/ 4989630 w 7254294"/>
              <a:gd name="csY25" fmla="*/ 3728942 h 5107686"/>
              <a:gd name="csX26" fmla="*/ 5011061 w 7254294"/>
              <a:gd name="csY26" fmla="*/ 3800380 h 5107686"/>
              <a:gd name="csX27" fmla="*/ 5032492 w 7254294"/>
              <a:gd name="csY27" fmla="*/ 3850386 h 5107686"/>
              <a:gd name="csX28" fmla="*/ 5246805 w 7254294"/>
              <a:gd name="csY28" fmla="*/ 4136136 h 5107686"/>
              <a:gd name="csX29" fmla="*/ 5582561 w 7254294"/>
              <a:gd name="csY29" fmla="*/ 4236149 h 5107686"/>
              <a:gd name="csX30" fmla="*/ 5932605 w 7254294"/>
              <a:gd name="csY30" fmla="*/ 4128992 h 5107686"/>
              <a:gd name="csX31" fmla="*/ 6154061 w 7254294"/>
              <a:gd name="csY31" fmla="*/ 3828955 h 5107686"/>
              <a:gd name="csX32" fmla="*/ 6225498 w 7254294"/>
              <a:gd name="csY32" fmla="*/ 3457480 h 5107686"/>
              <a:gd name="csX33" fmla="*/ 6161205 w 7254294"/>
              <a:gd name="csY33" fmla="*/ 3086006 h 5107686"/>
              <a:gd name="csX34" fmla="*/ 5961180 w 7254294"/>
              <a:gd name="csY34" fmla="*/ 2800255 h 5107686"/>
              <a:gd name="csX35" fmla="*/ 5611136 w 7254294"/>
              <a:gd name="csY35" fmla="*/ 2700242 h 5107686"/>
              <a:gd name="csX36" fmla="*/ 5239661 w 7254294"/>
              <a:gd name="csY36" fmla="*/ 2793111 h 5107686"/>
              <a:gd name="csX37" fmla="*/ 5011061 w 7254294"/>
              <a:gd name="csY37" fmla="*/ 3036000 h 5107686"/>
              <a:gd name="csX38" fmla="*/ 4918192 w 7254294"/>
              <a:gd name="csY38" fmla="*/ 3107437 h 5107686"/>
              <a:gd name="csX39" fmla="*/ 4039511 w 7254294"/>
              <a:gd name="csY39" fmla="*/ 3107437 h 5107686"/>
              <a:gd name="csX40" fmla="*/ 3978741 w 7254294"/>
              <a:gd name="csY40" fmla="*/ 3082482 h 5107686"/>
              <a:gd name="csX41" fmla="*/ 3953786 w 7254294"/>
              <a:gd name="csY41" fmla="*/ 3021711 h 5107686"/>
              <a:gd name="csX42" fmla="*/ 3953786 w 7254294"/>
              <a:gd name="csY42" fmla="*/ 142875 h 5107686"/>
              <a:gd name="csX43" fmla="*/ 3978741 w 7254294"/>
              <a:gd name="csY43" fmla="*/ 82105 h 5107686"/>
              <a:gd name="csX44" fmla="*/ 4039511 w 7254294"/>
              <a:gd name="csY44" fmla="*/ 57150 h 5107686"/>
              <a:gd name="csX45" fmla="*/ 1657350 w 7254294"/>
              <a:gd name="csY45" fmla="*/ 0 h 5107686"/>
              <a:gd name="csX46" fmla="*/ 2539556 w 7254294"/>
              <a:gd name="csY46" fmla="*/ 189357 h 5107686"/>
              <a:gd name="csX47" fmla="*/ 3118199 w 7254294"/>
              <a:gd name="csY47" fmla="*/ 700088 h 5107686"/>
              <a:gd name="csX48" fmla="*/ 3321844 w 7254294"/>
              <a:gd name="csY48" fmla="*/ 1414463 h 5107686"/>
              <a:gd name="csX49" fmla="*/ 3171825 w 7254294"/>
              <a:gd name="csY49" fmla="*/ 2028825 h 5107686"/>
              <a:gd name="csX50" fmla="*/ 2721769 w 7254294"/>
              <a:gd name="csY50" fmla="*/ 2707481 h 5107686"/>
              <a:gd name="csX51" fmla="*/ 2243138 w 7254294"/>
              <a:gd name="csY51" fmla="*/ 3257550 h 5107686"/>
              <a:gd name="csX52" fmla="*/ 1478756 w 7254294"/>
              <a:gd name="csY52" fmla="*/ 4043363 h 5107686"/>
              <a:gd name="csX53" fmla="*/ 1371600 w 7254294"/>
              <a:gd name="csY53" fmla="*/ 4150519 h 5107686"/>
              <a:gd name="csX54" fmla="*/ 1364456 w 7254294"/>
              <a:gd name="csY54" fmla="*/ 4179094 h 5107686"/>
              <a:gd name="csX55" fmla="*/ 1393031 w 7254294"/>
              <a:gd name="csY55" fmla="*/ 4193381 h 5107686"/>
              <a:gd name="csX56" fmla="*/ 3328988 w 7254294"/>
              <a:gd name="csY56" fmla="*/ 4193381 h 5107686"/>
              <a:gd name="csX57" fmla="*/ 3389757 w 7254294"/>
              <a:gd name="csY57" fmla="*/ 4218337 h 5107686"/>
              <a:gd name="csX58" fmla="*/ 3414713 w 7254294"/>
              <a:gd name="csY58" fmla="*/ 4279106 h 5107686"/>
              <a:gd name="csX59" fmla="*/ 3414713 w 7254294"/>
              <a:gd name="csY59" fmla="*/ 4972050 h 5107686"/>
              <a:gd name="csX60" fmla="*/ 3389757 w 7254294"/>
              <a:gd name="csY60" fmla="*/ 5032820 h 5107686"/>
              <a:gd name="csX61" fmla="*/ 3328988 w 7254294"/>
              <a:gd name="csY61" fmla="*/ 5057775 h 5107686"/>
              <a:gd name="csX62" fmla="*/ 114300 w 7254294"/>
              <a:gd name="csY62" fmla="*/ 5057775 h 5107686"/>
              <a:gd name="csX63" fmla="*/ 53531 w 7254294"/>
              <a:gd name="csY63" fmla="*/ 5032820 h 5107686"/>
              <a:gd name="csX64" fmla="*/ 28575 w 7254294"/>
              <a:gd name="csY64" fmla="*/ 4972050 h 5107686"/>
              <a:gd name="csX65" fmla="*/ 28575 w 7254294"/>
              <a:gd name="csY65" fmla="*/ 4314825 h 5107686"/>
              <a:gd name="csX66" fmla="*/ 71438 w 7254294"/>
              <a:gd name="csY66" fmla="*/ 4207669 h 5107686"/>
              <a:gd name="csX67" fmla="*/ 785813 w 7254294"/>
              <a:gd name="csY67" fmla="*/ 3461099 h 5107686"/>
              <a:gd name="csX68" fmla="*/ 1243013 w 7254294"/>
              <a:gd name="csY68" fmla="*/ 2957417 h 5107686"/>
              <a:gd name="csX69" fmla="*/ 1650206 w 7254294"/>
              <a:gd name="csY69" fmla="*/ 2507361 h 5107686"/>
              <a:gd name="csX70" fmla="*/ 2300288 w 7254294"/>
              <a:gd name="csY70" fmla="*/ 1435799 h 5107686"/>
              <a:gd name="csX71" fmla="*/ 2121694 w 7254294"/>
              <a:gd name="csY71" fmla="*/ 1025081 h 5107686"/>
              <a:gd name="csX72" fmla="*/ 1657350 w 7254294"/>
              <a:gd name="csY72" fmla="*/ 864299 h 5107686"/>
              <a:gd name="csX73" fmla="*/ 1193006 w 7254294"/>
              <a:gd name="csY73" fmla="*/ 1025081 h 5107686"/>
              <a:gd name="csX74" fmla="*/ 1014413 w 7254294"/>
              <a:gd name="csY74" fmla="*/ 1450086 h 5107686"/>
              <a:gd name="csX75" fmla="*/ 1014413 w 7254294"/>
              <a:gd name="csY75" fmla="*/ 1628680 h 5107686"/>
              <a:gd name="csX76" fmla="*/ 989457 w 7254294"/>
              <a:gd name="csY76" fmla="*/ 1689449 h 5107686"/>
              <a:gd name="csX77" fmla="*/ 928688 w 7254294"/>
              <a:gd name="csY77" fmla="*/ 1714405 h 5107686"/>
              <a:gd name="csX78" fmla="*/ 85725 w 7254294"/>
              <a:gd name="csY78" fmla="*/ 1714405 h 5107686"/>
              <a:gd name="csX79" fmla="*/ 24955 w 7254294"/>
              <a:gd name="csY79" fmla="*/ 1689449 h 5107686"/>
              <a:gd name="csX80" fmla="*/ 0 w 7254294"/>
              <a:gd name="csY80" fmla="*/ 1628680 h 5107686"/>
              <a:gd name="csX81" fmla="*/ 0 w 7254294"/>
              <a:gd name="csY81" fmla="*/ 1292924 h 5107686"/>
              <a:gd name="csX82" fmla="*/ 242888 w 7254294"/>
              <a:gd name="csY82" fmla="*/ 610743 h 5107686"/>
              <a:gd name="csX83" fmla="*/ 832295 w 7254294"/>
              <a:gd name="csY83" fmla="*/ 157163 h 5107686"/>
              <a:gd name="csX84" fmla="*/ 1657350 w 7254294"/>
              <a:gd name="csY84" fmla="*/ 0 h 510768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  <a:cxn ang="0">
                <a:pos x="csX82" y="csY82"/>
              </a:cxn>
              <a:cxn ang="0">
                <a:pos x="csX83" y="csY83"/>
              </a:cxn>
              <a:cxn ang="0">
                <a:pos x="csX84" y="csY84"/>
              </a:cxn>
            </a:cxnLst>
            <a:rect l="l" t="t" r="r" b="b"/>
            <a:pathLst>
              <a:path w="7254294" h="5107686">
                <a:moveTo>
                  <a:pt x="4039511" y="57150"/>
                </a:moveTo>
                <a:lnTo>
                  <a:pt x="6989880" y="57150"/>
                </a:lnTo>
                <a:cubicBezTo>
                  <a:pt x="7013692" y="57150"/>
                  <a:pt x="7033885" y="65532"/>
                  <a:pt x="7050649" y="82105"/>
                </a:cubicBezTo>
                <a:cubicBezTo>
                  <a:pt x="7067318" y="98870"/>
                  <a:pt x="7075605" y="119063"/>
                  <a:pt x="7075605" y="142875"/>
                </a:cubicBezTo>
                <a:lnTo>
                  <a:pt x="7075605" y="835819"/>
                </a:lnTo>
                <a:cubicBezTo>
                  <a:pt x="7075605" y="859727"/>
                  <a:pt x="7067223" y="879920"/>
                  <a:pt x="7050649" y="896588"/>
                </a:cubicBezTo>
                <a:cubicBezTo>
                  <a:pt x="7034076" y="913257"/>
                  <a:pt x="7013692" y="921544"/>
                  <a:pt x="6989880" y="921544"/>
                </a:cubicBezTo>
                <a:lnTo>
                  <a:pt x="4996773" y="921544"/>
                </a:lnTo>
                <a:cubicBezTo>
                  <a:pt x="4972865" y="921544"/>
                  <a:pt x="4961055" y="933451"/>
                  <a:pt x="4961055" y="957263"/>
                </a:cubicBezTo>
                <a:lnTo>
                  <a:pt x="4953911" y="2014538"/>
                </a:lnTo>
                <a:cubicBezTo>
                  <a:pt x="4953911" y="2047875"/>
                  <a:pt x="4968198" y="2055019"/>
                  <a:pt x="4996773" y="2035969"/>
                </a:cubicBezTo>
                <a:cubicBezTo>
                  <a:pt x="5211086" y="1897856"/>
                  <a:pt x="5458640" y="1828801"/>
                  <a:pt x="5739723" y="1828801"/>
                </a:cubicBezTo>
                <a:cubicBezTo>
                  <a:pt x="6073003" y="1828801"/>
                  <a:pt x="6364754" y="1913382"/>
                  <a:pt x="6614880" y="2082356"/>
                </a:cubicBezTo>
                <a:cubicBezTo>
                  <a:pt x="6864912" y="2251425"/>
                  <a:pt x="7042267" y="2483645"/>
                  <a:pt x="7147137" y="2778824"/>
                </a:cubicBezTo>
                <a:cubicBezTo>
                  <a:pt x="7218575" y="3012186"/>
                  <a:pt x="7254294" y="3238500"/>
                  <a:pt x="7254294" y="3457480"/>
                </a:cubicBezTo>
                <a:lnTo>
                  <a:pt x="7254103" y="3457575"/>
                </a:lnTo>
                <a:cubicBezTo>
                  <a:pt x="7254103" y="3700463"/>
                  <a:pt x="7215908" y="3919538"/>
                  <a:pt x="7139803" y="4114800"/>
                </a:cubicBezTo>
                <a:cubicBezTo>
                  <a:pt x="7030170" y="4419600"/>
                  <a:pt x="6837289" y="4661345"/>
                  <a:pt x="6561159" y="4839843"/>
                </a:cubicBezTo>
                <a:cubicBezTo>
                  <a:pt x="6284934" y="5018437"/>
                  <a:pt x="5961084" y="5107686"/>
                  <a:pt x="5589609" y="5107686"/>
                </a:cubicBezTo>
                <a:cubicBezTo>
                  <a:pt x="5218134" y="5107686"/>
                  <a:pt x="4909715" y="5020818"/>
                  <a:pt x="4635966" y="4846892"/>
                </a:cubicBezTo>
                <a:cubicBezTo>
                  <a:pt x="4362027" y="4673060"/>
                  <a:pt x="4168098" y="4436174"/>
                  <a:pt x="4053798" y="4136136"/>
                </a:cubicBezTo>
                <a:cubicBezTo>
                  <a:pt x="4006173" y="4012311"/>
                  <a:pt x="3970455" y="3881438"/>
                  <a:pt x="3946642" y="3743230"/>
                </a:cubicBezTo>
                <a:lnTo>
                  <a:pt x="3946642" y="3728942"/>
                </a:lnTo>
                <a:cubicBezTo>
                  <a:pt x="3946642" y="3676555"/>
                  <a:pt x="3975217" y="3650361"/>
                  <a:pt x="4032367" y="3650361"/>
                </a:cubicBezTo>
                <a:lnTo>
                  <a:pt x="4896761" y="3650361"/>
                </a:lnTo>
                <a:cubicBezTo>
                  <a:pt x="4944290" y="3650361"/>
                  <a:pt x="4975342" y="3676555"/>
                  <a:pt x="4989630" y="3728942"/>
                </a:cubicBezTo>
                <a:cubicBezTo>
                  <a:pt x="4994297" y="3757517"/>
                  <a:pt x="5001440" y="3781425"/>
                  <a:pt x="5011061" y="3800380"/>
                </a:cubicBezTo>
                <a:cubicBezTo>
                  <a:pt x="5020586" y="3819430"/>
                  <a:pt x="5027730" y="3836099"/>
                  <a:pt x="5032492" y="3850386"/>
                </a:cubicBezTo>
                <a:cubicBezTo>
                  <a:pt x="5080022" y="3974306"/>
                  <a:pt x="5151459" y="4069461"/>
                  <a:pt x="5246805" y="4136136"/>
                </a:cubicBezTo>
                <a:cubicBezTo>
                  <a:pt x="5342055" y="4202906"/>
                  <a:pt x="5453973" y="4236149"/>
                  <a:pt x="5582561" y="4236149"/>
                </a:cubicBezTo>
                <a:cubicBezTo>
                  <a:pt x="5711148" y="4236149"/>
                  <a:pt x="5832592" y="4200430"/>
                  <a:pt x="5932605" y="4128992"/>
                </a:cubicBezTo>
                <a:cubicBezTo>
                  <a:pt x="6032617" y="4057555"/>
                  <a:pt x="6106436" y="3957542"/>
                  <a:pt x="6154061" y="3828955"/>
                </a:cubicBezTo>
                <a:cubicBezTo>
                  <a:pt x="6201591" y="3733705"/>
                  <a:pt x="6225498" y="3609975"/>
                  <a:pt x="6225498" y="3457480"/>
                </a:cubicBezTo>
                <a:cubicBezTo>
                  <a:pt x="6225498" y="3319367"/>
                  <a:pt x="6204067" y="3195638"/>
                  <a:pt x="6161205" y="3086006"/>
                </a:cubicBezTo>
                <a:cubicBezTo>
                  <a:pt x="6127867" y="2962180"/>
                  <a:pt x="6061192" y="2867025"/>
                  <a:pt x="5961180" y="2800255"/>
                </a:cubicBezTo>
                <a:cubicBezTo>
                  <a:pt x="5861167" y="2733580"/>
                  <a:pt x="5744390" y="2700242"/>
                  <a:pt x="5611136" y="2700242"/>
                </a:cubicBezTo>
                <a:cubicBezTo>
                  <a:pt x="5477881" y="2700242"/>
                  <a:pt x="5353961" y="2731295"/>
                  <a:pt x="5239661" y="2793111"/>
                </a:cubicBezTo>
                <a:cubicBezTo>
                  <a:pt x="5125361" y="2855024"/>
                  <a:pt x="5049161" y="2935987"/>
                  <a:pt x="5011061" y="3036000"/>
                </a:cubicBezTo>
                <a:cubicBezTo>
                  <a:pt x="4996773" y="3083624"/>
                  <a:pt x="4965722" y="3107437"/>
                  <a:pt x="4918192" y="3107437"/>
                </a:cubicBezTo>
                <a:lnTo>
                  <a:pt x="4039511" y="3107437"/>
                </a:lnTo>
                <a:cubicBezTo>
                  <a:pt x="4015603" y="3107437"/>
                  <a:pt x="3995410" y="3099150"/>
                  <a:pt x="3978741" y="3082482"/>
                </a:cubicBezTo>
                <a:cubicBezTo>
                  <a:pt x="3961977" y="3065813"/>
                  <a:pt x="3953786" y="3045619"/>
                  <a:pt x="3953786" y="3021711"/>
                </a:cubicBezTo>
                <a:lnTo>
                  <a:pt x="3953786" y="142875"/>
                </a:lnTo>
                <a:cubicBezTo>
                  <a:pt x="3953786" y="119063"/>
                  <a:pt x="3962072" y="98870"/>
                  <a:pt x="3978741" y="82105"/>
                </a:cubicBezTo>
                <a:cubicBezTo>
                  <a:pt x="3995410" y="65342"/>
                  <a:pt x="4015603" y="57150"/>
                  <a:pt x="4039511" y="57150"/>
                </a:cubicBezTo>
                <a:close/>
                <a:moveTo>
                  <a:pt x="1657350" y="0"/>
                </a:moveTo>
                <a:cubicBezTo>
                  <a:pt x="1995488" y="0"/>
                  <a:pt x="2289620" y="63151"/>
                  <a:pt x="2539556" y="189357"/>
                </a:cubicBezTo>
                <a:cubicBezTo>
                  <a:pt x="2789587" y="315563"/>
                  <a:pt x="2982468" y="485775"/>
                  <a:pt x="3118199" y="700088"/>
                </a:cubicBezTo>
                <a:cubicBezTo>
                  <a:pt x="3253931" y="914400"/>
                  <a:pt x="3321844" y="1152620"/>
                  <a:pt x="3321844" y="1414463"/>
                </a:cubicBezTo>
                <a:cubicBezTo>
                  <a:pt x="3321844" y="1614488"/>
                  <a:pt x="3271838" y="1819275"/>
                  <a:pt x="3171825" y="2028825"/>
                </a:cubicBezTo>
                <a:cubicBezTo>
                  <a:pt x="3071813" y="2238470"/>
                  <a:pt x="2921794" y="2464594"/>
                  <a:pt x="2721769" y="2707481"/>
                </a:cubicBezTo>
                <a:cubicBezTo>
                  <a:pt x="2574131" y="2893219"/>
                  <a:pt x="2414588" y="3076575"/>
                  <a:pt x="2243138" y="3257550"/>
                </a:cubicBezTo>
                <a:cubicBezTo>
                  <a:pt x="2071688" y="3438620"/>
                  <a:pt x="1816894" y="3700463"/>
                  <a:pt x="1478756" y="4043363"/>
                </a:cubicBezTo>
                <a:lnTo>
                  <a:pt x="1371600" y="4150519"/>
                </a:lnTo>
                <a:cubicBezTo>
                  <a:pt x="1361980" y="4160139"/>
                  <a:pt x="1359694" y="4169569"/>
                  <a:pt x="1364456" y="4179094"/>
                </a:cubicBezTo>
                <a:cubicBezTo>
                  <a:pt x="1369124" y="4188714"/>
                  <a:pt x="1378744" y="4193381"/>
                  <a:pt x="1393031" y="4193381"/>
                </a:cubicBezTo>
                <a:lnTo>
                  <a:pt x="3328988" y="4193381"/>
                </a:lnTo>
                <a:cubicBezTo>
                  <a:pt x="3352800" y="4193381"/>
                  <a:pt x="3372993" y="4201764"/>
                  <a:pt x="3389757" y="4218337"/>
                </a:cubicBezTo>
                <a:cubicBezTo>
                  <a:pt x="3406426" y="4235101"/>
                  <a:pt x="3414713" y="4255294"/>
                  <a:pt x="3414713" y="4279106"/>
                </a:cubicBezTo>
                <a:lnTo>
                  <a:pt x="3414713" y="4972050"/>
                </a:lnTo>
                <a:cubicBezTo>
                  <a:pt x="3414713" y="4995958"/>
                  <a:pt x="3406331" y="5016151"/>
                  <a:pt x="3389757" y="5032820"/>
                </a:cubicBezTo>
                <a:cubicBezTo>
                  <a:pt x="3373184" y="5049489"/>
                  <a:pt x="3352800" y="5057775"/>
                  <a:pt x="3328988" y="5057775"/>
                </a:cubicBezTo>
                <a:lnTo>
                  <a:pt x="114300" y="5057775"/>
                </a:lnTo>
                <a:cubicBezTo>
                  <a:pt x="90392" y="5057775"/>
                  <a:pt x="70199" y="5049489"/>
                  <a:pt x="53531" y="5032820"/>
                </a:cubicBezTo>
                <a:cubicBezTo>
                  <a:pt x="36767" y="5016151"/>
                  <a:pt x="28575" y="4995958"/>
                  <a:pt x="28575" y="4972050"/>
                </a:cubicBezTo>
                <a:lnTo>
                  <a:pt x="28575" y="4314825"/>
                </a:lnTo>
                <a:cubicBezTo>
                  <a:pt x="28575" y="4271963"/>
                  <a:pt x="42863" y="4236244"/>
                  <a:pt x="71438" y="4207669"/>
                </a:cubicBezTo>
                <a:cubicBezTo>
                  <a:pt x="304705" y="3979069"/>
                  <a:pt x="542925" y="3730276"/>
                  <a:pt x="785813" y="3461099"/>
                </a:cubicBezTo>
                <a:cubicBezTo>
                  <a:pt x="1028700" y="3192113"/>
                  <a:pt x="1181100" y="3024188"/>
                  <a:pt x="1243013" y="2957417"/>
                </a:cubicBezTo>
                <a:cubicBezTo>
                  <a:pt x="1376267" y="2800255"/>
                  <a:pt x="1511999" y="2650236"/>
                  <a:pt x="1650206" y="2507361"/>
                </a:cubicBezTo>
                <a:cubicBezTo>
                  <a:pt x="2083499" y="2026349"/>
                  <a:pt x="2300288" y="1669161"/>
                  <a:pt x="2300288" y="1435799"/>
                </a:cubicBezTo>
                <a:cubicBezTo>
                  <a:pt x="2300288" y="1269111"/>
                  <a:pt x="2240661" y="1132142"/>
                  <a:pt x="2121694" y="1025081"/>
                </a:cubicBezTo>
                <a:cubicBezTo>
                  <a:pt x="2002631" y="917924"/>
                  <a:pt x="1847755" y="864299"/>
                  <a:pt x="1657350" y="864299"/>
                </a:cubicBezTo>
                <a:cubicBezTo>
                  <a:pt x="1466945" y="864299"/>
                  <a:pt x="1311974" y="917829"/>
                  <a:pt x="1193006" y="1025081"/>
                </a:cubicBezTo>
                <a:cubicBezTo>
                  <a:pt x="1073944" y="1132237"/>
                  <a:pt x="1014413" y="1273969"/>
                  <a:pt x="1014413" y="1450086"/>
                </a:cubicBezTo>
                <a:lnTo>
                  <a:pt x="1014413" y="1628680"/>
                </a:lnTo>
                <a:cubicBezTo>
                  <a:pt x="1014413" y="1652588"/>
                  <a:pt x="1006031" y="1672781"/>
                  <a:pt x="989457" y="1689449"/>
                </a:cubicBezTo>
                <a:cubicBezTo>
                  <a:pt x="972884" y="1706118"/>
                  <a:pt x="952500" y="1714405"/>
                  <a:pt x="928688" y="1714405"/>
                </a:cubicBezTo>
                <a:lnTo>
                  <a:pt x="85725" y="1714405"/>
                </a:lnTo>
                <a:cubicBezTo>
                  <a:pt x="61817" y="1714405"/>
                  <a:pt x="41624" y="1706118"/>
                  <a:pt x="24955" y="1689449"/>
                </a:cubicBezTo>
                <a:cubicBezTo>
                  <a:pt x="8192" y="1672781"/>
                  <a:pt x="0" y="1652588"/>
                  <a:pt x="0" y="1628680"/>
                </a:cubicBezTo>
                <a:lnTo>
                  <a:pt x="0" y="1292924"/>
                </a:lnTo>
                <a:cubicBezTo>
                  <a:pt x="14288" y="1035749"/>
                  <a:pt x="95250" y="808387"/>
                  <a:pt x="242888" y="610743"/>
                </a:cubicBezTo>
                <a:cubicBezTo>
                  <a:pt x="390430" y="413195"/>
                  <a:pt x="586931" y="261938"/>
                  <a:pt x="832295" y="157163"/>
                </a:cubicBezTo>
                <a:cubicBezTo>
                  <a:pt x="1077468" y="52483"/>
                  <a:pt x="1352550" y="0"/>
                  <a:pt x="165735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13EBEAE1-C049-2AE6-3145-B1387631DBC8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arbakzent links">
            <a:extLst>
              <a:ext uri="{FF2B5EF4-FFF2-40B4-BE49-F238E27FC236}">
                <a16:creationId xmlns:a16="http://schemas.microsoft.com/office/drawing/2014/main" id="{30839066-BFD7-021C-08EE-159D48456B7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4C275F8-4357-7EDD-FB2C-1EEF6D566F4C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5" name="Textplatzhalter 6">
            <a:extLst>
              <a:ext uri="{FF2B5EF4-FFF2-40B4-BE49-F238E27FC236}">
                <a16:creationId xmlns:a16="http://schemas.microsoft.com/office/drawing/2014/main" id="{809567DC-F069-2090-85A1-D2D34B450F3D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916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26"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BF6D914D-57A6-9038-C1F5-8290B658CD33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2"/>
            </p:custDataLst>
          </p:nvPr>
        </p:nvSpPr>
        <p:spPr>
          <a:xfrm>
            <a:off x="4270746" y="938247"/>
            <a:ext cx="7201255" cy="5033135"/>
          </a:xfrm>
          <a:custGeom>
            <a:avLst/>
            <a:gdLst>
              <a:gd name="csX0" fmla="*/ 5664993 w 7308056"/>
              <a:gd name="csY0" fmla="*/ 2714625 h 5107781"/>
              <a:gd name="csX1" fmla="*/ 5129212 w 7308056"/>
              <a:gd name="csY1" fmla="*/ 3007519 h 5107781"/>
              <a:gd name="csX2" fmla="*/ 5022056 w 7308056"/>
              <a:gd name="csY2" fmla="*/ 3486150 h 5107781"/>
              <a:gd name="csX3" fmla="*/ 5114924 w 7308056"/>
              <a:gd name="csY3" fmla="*/ 3921919 h 5107781"/>
              <a:gd name="csX4" fmla="*/ 5657849 w 7308056"/>
              <a:gd name="csY4" fmla="*/ 4236244 h 5107781"/>
              <a:gd name="csX5" fmla="*/ 6193631 w 7308056"/>
              <a:gd name="csY5" fmla="*/ 3921919 h 5107781"/>
              <a:gd name="csX6" fmla="*/ 6300787 w 7308056"/>
              <a:gd name="csY6" fmla="*/ 3471863 h 5107781"/>
              <a:gd name="csX7" fmla="*/ 6186487 w 7308056"/>
              <a:gd name="csY7" fmla="*/ 3000375 h 5107781"/>
              <a:gd name="csX8" fmla="*/ 5664993 w 7308056"/>
              <a:gd name="csY8" fmla="*/ 2714625 h 5107781"/>
              <a:gd name="csX9" fmla="*/ 5614987 w 7308056"/>
              <a:gd name="csY9" fmla="*/ 0 h 5107781"/>
              <a:gd name="csX10" fmla="*/ 6436518 w 7308056"/>
              <a:gd name="csY10" fmla="*/ 160782 h 5107781"/>
              <a:gd name="csX11" fmla="*/ 6990111 w 7308056"/>
              <a:gd name="csY11" fmla="*/ 610838 h 5107781"/>
              <a:gd name="csX12" fmla="*/ 7186517 w 7308056"/>
              <a:gd name="csY12" fmla="*/ 1278731 h 5107781"/>
              <a:gd name="csX13" fmla="*/ 7186517 w 7308056"/>
              <a:gd name="csY13" fmla="*/ 1478757 h 5107781"/>
              <a:gd name="csX14" fmla="*/ 7161561 w 7308056"/>
              <a:gd name="csY14" fmla="*/ 1539526 h 5107781"/>
              <a:gd name="csX15" fmla="*/ 7100792 w 7308056"/>
              <a:gd name="csY15" fmla="*/ 1564481 h 5107781"/>
              <a:gd name="csX16" fmla="*/ 6264973 w 7308056"/>
              <a:gd name="csY16" fmla="*/ 1564481 h 5107781"/>
              <a:gd name="csX17" fmla="*/ 6204203 w 7308056"/>
              <a:gd name="csY17" fmla="*/ 1539526 h 5107781"/>
              <a:gd name="csX18" fmla="*/ 6179248 w 7308056"/>
              <a:gd name="csY18" fmla="*/ 1478757 h 5107781"/>
              <a:gd name="csX19" fmla="*/ 6179248 w 7308056"/>
              <a:gd name="csY19" fmla="*/ 1414463 h 5107781"/>
              <a:gd name="csX20" fmla="*/ 6022085 w 7308056"/>
              <a:gd name="csY20" fmla="*/ 1021556 h 5107781"/>
              <a:gd name="csX21" fmla="*/ 5614891 w 7308056"/>
              <a:gd name="csY21" fmla="*/ 864394 h 5107781"/>
              <a:gd name="csX22" fmla="*/ 5182647 w 7308056"/>
              <a:gd name="csY22" fmla="*/ 1025176 h 5107781"/>
              <a:gd name="csX23" fmla="*/ 5014816 w 7308056"/>
              <a:gd name="csY23" fmla="*/ 1435894 h 5107781"/>
              <a:gd name="csX24" fmla="*/ 5014816 w 7308056"/>
              <a:gd name="csY24" fmla="*/ 2107406 h 5107781"/>
              <a:gd name="csX25" fmla="*/ 5029104 w 7308056"/>
              <a:gd name="csY25" fmla="*/ 2132362 h 5107781"/>
              <a:gd name="csX26" fmla="*/ 5057679 w 7308056"/>
              <a:gd name="csY26" fmla="*/ 2121694 h 5107781"/>
              <a:gd name="csX27" fmla="*/ 5836348 w 7308056"/>
              <a:gd name="csY27" fmla="*/ 1871663 h 5107781"/>
              <a:gd name="csX28" fmla="*/ 6604253 w 7308056"/>
              <a:gd name="csY28" fmla="*/ 2068068 h 5107781"/>
              <a:gd name="csX29" fmla="*/ 7136510 w 7308056"/>
              <a:gd name="csY29" fmla="*/ 2635949 h 5107781"/>
              <a:gd name="csX30" fmla="*/ 7307960 w 7308056"/>
              <a:gd name="csY30" fmla="*/ 3457480 h 5107781"/>
              <a:gd name="csX31" fmla="*/ 7308056 w 7308056"/>
              <a:gd name="csY31" fmla="*/ 3457575 h 5107781"/>
              <a:gd name="csX32" fmla="*/ 7172324 w 7308056"/>
              <a:gd name="csY32" fmla="*/ 4200525 h 5107781"/>
              <a:gd name="csX33" fmla="*/ 6593681 w 7308056"/>
              <a:gd name="csY33" fmla="*/ 4864894 h 5107781"/>
              <a:gd name="csX34" fmla="*/ 5664993 w 7308056"/>
              <a:gd name="csY34" fmla="*/ 5107781 h 5107781"/>
              <a:gd name="csX35" fmla="*/ 4714874 w 7308056"/>
              <a:gd name="csY35" fmla="*/ 4854226 h 5107781"/>
              <a:gd name="csX36" fmla="*/ 4136231 w 7308056"/>
              <a:gd name="csY36" fmla="*/ 4150519 h 5107781"/>
              <a:gd name="csX37" fmla="*/ 4007643 w 7308056"/>
              <a:gd name="csY37" fmla="*/ 3450431 h 5107781"/>
              <a:gd name="csX38" fmla="*/ 4007643 w 7308056"/>
              <a:gd name="csY38" fmla="*/ 1300163 h 5107781"/>
              <a:gd name="csX39" fmla="*/ 4211288 w 7308056"/>
              <a:gd name="csY39" fmla="*/ 617982 h 5107781"/>
              <a:gd name="csX40" fmla="*/ 4779168 w 7308056"/>
              <a:gd name="csY40" fmla="*/ 160782 h 5107781"/>
              <a:gd name="csX41" fmla="*/ 5614987 w 7308056"/>
              <a:gd name="csY41" fmla="*/ 0 h 5107781"/>
              <a:gd name="csX42" fmla="*/ 1657350 w 7308056"/>
              <a:gd name="csY42" fmla="*/ 0 h 5107781"/>
              <a:gd name="csX43" fmla="*/ 2539556 w 7308056"/>
              <a:gd name="csY43" fmla="*/ 189357 h 5107781"/>
              <a:gd name="csX44" fmla="*/ 3118199 w 7308056"/>
              <a:gd name="csY44" fmla="*/ 700088 h 5107781"/>
              <a:gd name="csX45" fmla="*/ 3321844 w 7308056"/>
              <a:gd name="csY45" fmla="*/ 1414463 h 5107781"/>
              <a:gd name="csX46" fmla="*/ 3171825 w 7308056"/>
              <a:gd name="csY46" fmla="*/ 2028825 h 5107781"/>
              <a:gd name="csX47" fmla="*/ 2721769 w 7308056"/>
              <a:gd name="csY47" fmla="*/ 2707481 h 5107781"/>
              <a:gd name="csX48" fmla="*/ 2243138 w 7308056"/>
              <a:gd name="csY48" fmla="*/ 3257550 h 5107781"/>
              <a:gd name="csX49" fmla="*/ 1478756 w 7308056"/>
              <a:gd name="csY49" fmla="*/ 4043363 h 5107781"/>
              <a:gd name="csX50" fmla="*/ 1371600 w 7308056"/>
              <a:gd name="csY50" fmla="*/ 4150519 h 5107781"/>
              <a:gd name="csX51" fmla="*/ 1364456 w 7308056"/>
              <a:gd name="csY51" fmla="*/ 4179094 h 5107781"/>
              <a:gd name="csX52" fmla="*/ 1393031 w 7308056"/>
              <a:gd name="csY52" fmla="*/ 4193381 h 5107781"/>
              <a:gd name="csX53" fmla="*/ 3328988 w 7308056"/>
              <a:gd name="csY53" fmla="*/ 4193381 h 5107781"/>
              <a:gd name="csX54" fmla="*/ 3389757 w 7308056"/>
              <a:gd name="csY54" fmla="*/ 4218337 h 5107781"/>
              <a:gd name="csX55" fmla="*/ 3414713 w 7308056"/>
              <a:gd name="csY55" fmla="*/ 4279106 h 5107781"/>
              <a:gd name="csX56" fmla="*/ 3414713 w 7308056"/>
              <a:gd name="csY56" fmla="*/ 4972050 h 5107781"/>
              <a:gd name="csX57" fmla="*/ 3389757 w 7308056"/>
              <a:gd name="csY57" fmla="*/ 5032820 h 5107781"/>
              <a:gd name="csX58" fmla="*/ 3328988 w 7308056"/>
              <a:gd name="csY58" fmla="*/ 5057775 h 5107781"/>
              <a:gd name="csX59" fmla="*/ 114300 w 7308056"/>
              <a:gd name="csY59" fmla="*/ 5057775 h 5107781"/>
              <a:gd name="csX60" fmla="*/ 53531 w 7308056"/>
              <a:gd name="csY60" fmla="*/ 5032820 h 5107781"/>
              <a:gd name="csX61" fmla="*/ 28575 w 7308056"/>
              <a:gd name="csY61" fmla="*/ 4972050 h 5107781"/>
              <a:gd name="csX62" fmla="*/ 28575 w 7308056"/>
              <a:gd name="csY62" fmla="*/ 4314825 h 5107781"/>
              <a:gd name="csX63" fmla="*/ 71438 w 7308056"/>
              <a:gd name="csY63" fmla="*/ 4207669 h 5107781"/>
              <a:gd name="csX64" fmla="*/ 785813 w 7308056"/>
              <a:gd name="csY64" fmla="*/ 3461099 h 5107781"/>
              <a:gd name="csX65" fmla="*/ 1243013 w 7308056"/>
              <a:gd name="csY65" fmla="*/ 2957417 h 5107781"/>
              <a:gd name="csX66" fmla="*/ 1650206 w 7308056"/>
              <a:gd name="csY66" fmla="*/ 2507361 h 5107781"/>
              <a:gd name="csX67" fmla="*/ 2300288 w 7308056"/>
              <a:gd name="csY67" fmla="*/ 1435799 h 5107781"/>
              <a:gd name="csX68" fmla="*/ 2121694 w 7308056"/>
              <a:gd name="csY68" fmla="*/ 1025081 h 5107781"/>
              <a:gd name="csX69" fmla="*/ 1657350 w 7308056"/>
              <a:gd name="csY69" fmla="*/ 864299 h 5107781"/>
              <a:gd name="csX70" fmla="*/ 1193006 w 7308056"/>
              <a:gd name="csY70" fmla="*/ 1025081 h 5107781"/>
              <a:gd name="csX71" fmla="*/ 1014413 w 7308056"/>
              <a:gd name="csY71" fmla="*/ 1450086 h 5107781"/>
              <a:gd name="csX72" fmla="*/ 1014413 w 7308056"/>
              <a:gd name="csY72" fmla="*/ 1628680 h 5107781"/>
              <a:gd name="csX73" fmla="*/ 989457 w 7308056"/>
              <a:gd name="csY73" fmla="*/ 1689449 h 5107781"/>
              <a:gd name="csX74" fmla="*/ 928688 w 7308056"/>
              <a:gd name="csY74" fmla="*/ 1714405 h 5107781"/>
              <a:gd name="csX75" fmla="*/ 85725 w 7308056"/>
              <a:gd name="csY75" fmla="*/ 1714405 h 5107781"/>
              <a:gd name="csX76" fmla="*/ 24955 w 7308056"/>
              <a:gd name="csY76" fmla="*/ 1689449 h 5107781"/>
              <a:gd name="csX77" fmla="*/ 0 w 7308056"/>
              <a:gd name="csY77" fmla="*/ 1628680 h 5107781"/>
              <a:gd name="csX78" fmla="*/ 0 w 7308056"/>
              <a:gd name="csY78" fmla="*/ 1292924 h 5107781"/>
              <a:gd name="csX79" fmla="*/ 242888 w 7308056"/>
              <a:gd name="csY79" fmla="*/ 610743 h 5107781"/>
              <a:gd name="csX80" fmla="*/ 832295 w 7308056"/>
              <a:gd name="csY80" fmla="*/ 157163 h 5107781"/>
              <a:gd name="csX81" fmla="*/ 1657350 w 7308056"/>
              <a:gd name="csY81" fmla="*/ 0 h 51077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</a:cxnLst>
            <a:rect l="l" t="t" r="r" b="b"/>
            <a:pathLst>
              <a:path w="7308056" h="5107781">
                <a:moveTo>
                  <a:pt x="5664993" y="2714625"/>
                </a:moveTo>
                <a:cubicBezTo>
                  <a:pt x="5407818" y="2714625"/>
                  <a:pt x="5229224" y="2812256"/>
                  <a:pt x="5129212" y="3007519"/>
                </a:cubicBezTo>
                <a:cubicBezTo>
                  <a:pt x="5057774" y="3131439"/>
                  <a:pt x="5022056" y="3290888"/>
                  <a:pt x="5022056" y="3486150"/>
                </a:cubicBezTo>
                <a:cubicBezTo>
                  <a:pt x="5022056" y="3657600"/>
                  <a:pt x="5053012" y="3802952"/>
                  <a:pt x="5114924" y="3921919"/>
                </a:cubicBezTo>
                <a:cubicBezTo>
                  <a:pt x="5219604" y="4131564"/>
                  <a:pt x="5400674" y="4236244"/>
                  <a:pt x="5657849" y="4236244"/>
                </a:cubicBezTo>
                <a:cubicBezTo>
                  <a:pt x="5915024" y="4236244"/>
                  <a:pt x="6083998" y="4131564"/>
                  <a:pt x="6193631" y="3921919"/>
                </a:cubicBezTo>
                <a:cubicBezTo>
                  <a:pt x="6265068" y="3798094"/>
                  <a:pt x="6300787" y="3648075"/>
                  <a:pt x="6300787" y="3471863"/>
                </a:cubicBezTo>
                <a:cubicBezTo>
                  <a:pt x="6300787" y="3281458"/>
                  <a:pt x="6262592" y="3124295"/>
                  <a:pt x="6186487" y="3000375"/>
                </a:cubicBezTo>
                <a:cubicBezTo>
                  <a:pt x="6067424" y="2809970"/>
                  <a:pt x="5893593" y="2714625"/>
                  <a:pt x="5664993" y="2714625"/>
                </a:cubicBezTo>
                <a:close/>
                <a:moveTo>
                  <a:pt x="5614987" y="0"/>
                </a:moveTo>
                <a:cubicBezTo>
                  <a:pt x="5929312" y="0"/>
                  <a:pt x="6198298" y="53531"/>
                  <a:pt x="6436518" y="160782"/>
                </a:cubicBezTo>
                <a:cubicBezTo>
                  <a:pt x="6674643" y="267938"/>
                  <a:pt x="6859142" y="417957"/>
                  <a:pt x="6990111" y="610838"/>
                </a:cubicBezTo>
                <a:cubicBezTo>
                  <a:pt x="7121080" y="803720"/>
                  <a:pt x="7186517" y="1026414"/>
                  <a:pt x="7186517" y="1278731"/>
                </a:cubicBezTo>
                <a:lnTo>
                  <a:pt x="7186517" y="1478757"/>
                </a:lnTo>
                <a:cubicBezTo>
                  <a:pt x="7186517" y="1502664"/>
                  <a:pt x="7178134" y="1522857"/>
                  <a:pt x="7161561" y="1539526"/>
                </a:cubicBezTo>
                <a:cubicBezTo>
                  <a:pt x="7144988" y="1556195"/>
                  <a:pt x="7124604" y="1564481"/>
                  <a:pt x="7100792" y="1564481"/>
                </a:cubicBezTo>
                <a:lnTo>
                  <a:pt x="6264973" y="1564481"/>
                </a:lnTo>
                <a:cubicBezTo>
                  <a:pt x="6241065" y="1564481"/>
                  <a:pt x="6220872" y="1556195"/>
                  <a:pt x="6204203" y="1539526"/>
                </a:cubicBezTo>
                <a:cubicBezTo>
                  <a:pt x="6187439" y="1522857"/>
                  <a:pt x="6179248" y="1502664"/>
                  <a:pt x="6179248" y="1478757"/>
                </a:cubicBezTo>
                <a:lnTo>
                  <a:pt x="6179248" y="1414463"/>
                </a:lnTo>
                <a:cubicBezTo>
                  <a:pt x="6179248" y="1257300"/>
                  <a:pt x="6126765" y="1126331"/>
                  <a:pt x="6022085" y="1021556"/>
                </a:cubicBezTo>
                <a:cubicBezTo>
                  <a:pt x="5917310" y="916877"/>
                  <a:pt x="5781579" y="864394"/>
                  <a:pt x="5614891" y="864394"/>
                </a:cubicBezTo>
                <a:cubicBezTo>
                  <a:pt x="5438679" y="864394"/>
                  <a:pt x="5294566" y="917924"/>
                  <a:pt x="5182647" y="1025176"/>
                </a:cubicBezTo>
                <a:cubicBezTo>
                  <a:pt x="5070728" y="1132332"/>
                  <a:pt x="5014816" y="1269302"/>
                  <a:pt x="5014816" y="1435894"/>
                </a:cubicBezTo>
                <a:lnTo>
                  <a:pt x="5014816" y="2107406"/>
                </a:lnTo>
                <a:cubicBezTo>
                  <a:pt x="5014816" y="2121694"/>
                  <a:pt x="5019484" y="2130076"/>
                  <a:pt x="5029104" y="2132362"/>
                </a:cubicBezTo>
                <a:cubicBezTo>
                  <a:pt x="5038629" y="2134838"/>
                  <a:pt x="5048059" y="2131219"/>
                  <a:pt x="5057679" y="2121694"/>
                </a:cubicBezTo>
                <a:cubicBezTo>
                  <a:pt x="5252941" y="1955006"/>
                  <a:pt x="5512402" y="1871663"/>
                  <a:pt x="5836348" y="1871663"/>
                </a:cubicBezTo>
                <a:cubicBezTo>
                  <a:pt x="6122098" y="1871663"/>
                  <a:pt x="6378034" y="1937195"/>
                  <a:pt x="6604253" y="2068068"/>
                </a:cubicBezTo>
                <a:cubicBezTo>
                  <a:pt x="6830377" y="2199132"/>
                  <a:pt x="7007923" y="2388394"/>
                  <a:pt x="7136510" y="2635949"/>
                </a:cubicBezTo>
                <a:cubicBezTo>
                  <a:pt x="7250810" y="2850261"/>
                  <a:pt x="7307960" y="3124200"/>
                  <a:pt x="7307960" y="3457480"/>
                </a:cubicBezTo>
                <a:lnTo>
                  <a:pt x="7308056" y="3457575"/>
                </a:lnTo>
                <a:cubicBezTo>
                  <a:pt x="7308056" y="3733800"/>
                  <a:pt x="7262717" y="3981545"/>
                  <a:pt x="7172324" y="4200525"/>
                </a:cubicBezTo>
                <a:cubicBezTo>
                  <a:pt x="7048404" y="4481608"/>
                  <a:pt x="6855523" y="4703064"/>
                  <a:pt x="6593681" y="4864894"/>
                </a:cubicBezTo>
                <a:cubicBezTo>
                  <a:pt x="6331743" y="5026819"/>
                  <a:pt x="6022181" y="5107781"/>
                  <a:pt x="5664993" y="5107781"/>
                </a:cubicBezTo>
                <a:cubicBezTo>
                  <a:pt x="5307806" y="5107781"/>
                  <a:pt x="4981574" y="5023295"/>
                  <a:pt x="4714874" y="4854226"/>
                </a:cubicBezTo>
                <a:cubicBezTo>
                  <a:pt x="4448079" y="4685253"/>
                  <a:pt x="4255198" y="4450556"/>
                  <a:pt x="4136231" y="4150519"/>
                </a:cubicBezTo>
                <a:cubicBezTo>
                  <a:pt x="4050506" y="3940969"/>
                  <a:pt x="4007643" y="3707606"/>
                  <a:pt x="4007643" y="3450431"/>
                </a:cubicBezTo>
                <a:lnTo>
                  <a:pt x="4007643" y="1300163"/>
                </a:lnTo>
                <a:cubicBezTo>
                  <a:pt x="4007643" y="1042988"/>
                  <a:pt x="4075461" y="815626"/>
                  <a:pt x="4211288" y="617982"/>
                </a:cubicBezTo>
                <a:cubicBezTo>
                  <a:pt x="4347019" y="420434"/>
                  <a:pt x="4536281" y="267938"/>
                  <a:pt x="4779168" y="160782"/>
                </a:cubicBezTo>
                <a:cubicBezTo>
                  <a:pt x="5022056" y="53626"/>
                  <a:pt x="5300662" y="0"/>
                  <a:pt x="5614987" y="0"/>
                </a:cubicBezTo>
                <a:close/>
                <a:moveTo>
                  <a:pt x="1657350" y="0"/>
                </a:moveTo>
                <a:cubicBezTo>
                  <a:pt x="1995488" y="0"/>
                  <a:pt x="2289620" y="63151"/>
                  <a:pt x="2539556" y="189357"/>
                </a:cubicBezTo>
                <a:cubicBezTo>
                  <a:pt x="2789587" y="315563"/>
                  <a:pt x="2982468" y="485775"/>
                  <a:pt x="3118199" y="700088"/>
                </a:cubicBezTo>
                <a:cubicBezTo>
                  <a:pt x="3253931" y="914400"/>
                  <a:pt x="3321844" y="1152620"/>
                  <a:pt x="3321844" y="1414463"/>
                </a:cubicBezTo>
                <a:cubicBezTo>
                  <a:pt x="3321844" y="1614488"/>
                  <a:pt x="3271838" y="1819275"/>
                  <a:pt x="3171825" y="2028825"/>
                </a:cubicBezTo>
                <a:cubicBezTo>
                  <a:pt x="3071813" y="2238470"/>
                  <a:pt x="2921794" y="2464594"/>
                  <a:pt x="2721769" y="2707481"/>
                </a:cubicBezTo>
                <a:cubicBezTo>
                  <a:pt x="2574131" y="2893219"/>
                  <a:pt x="2414588" y="3076575"/>
                  <a:pt x="2243138" y="3257550"/>
                </a:cubicBezTo>
                <a:cubicBezTo>
                  <a:pt x="2071688" y="3438620"/>
                  <a:pt x="1816894" y="3700463"/>
                  <a:pt x="1478756" y="4043363"/>
                </a:cubicBezTo>
                <a:lnTo>
                  <a:pt x="1371600" y="4150519"/>
                </a:lnTo>
                <a:cubicBezTo>
                  <a:pt x="1361980" y="4160139"/>
                  <a:pt x="1359694" y="4169569"/>
                  <a:pt x="1364456" y="4179094"/>
                </a:cubicBezTo>
                <a:cubicBezTo>
                  <a:pt x="1369124" y="4188714"/>
                  <a:pt x="1378744" y="4193381"/>
                  <a:pt x="1393031" y="4193381"/>
                </a:cubicBezTo>
                <a:lnTo>
                  <a:pt x="3328988" y="4193381"/>
                </a:lnTo>
                <a:cubicBezTo>
                  <a:pt x="3352800" y="4193381"/>
                  <a:pt x="3372993" y="4201764"/>
                  <a:pt x="3389757" y="4218337"/>
                </a:cubicBezTo>
                <a:cubicBezTo>
                  <a:pt x="3406426" y="4235101"/>
                  <a:pt x="3414713" y="4255294"/>
                  <a:pt x="3414713" y="4279106"/>
                </a:cubicBezTo>
                <a:lnTo>
                  <a:pt x="3414713" y="4972050"/>
                </a:lnTo>
                <a:cubicBezTo>
                  <a:pt x="3414713" y="4995958"/>
                  <a:pt x="3406331" y="5016151"/>
                  <a:pt x="3389757" y="5032820"/>
                </a:cubicBezTo>
                <a:cubicBezTo>
                  <a:pt x="3373184" y="5049489"/>
                  <a:pt x="3352800" y="5057775"/>
                  <a:pt x="3328988" y="5057775"/>
                </a:cubicBezTo>
                <a:lnTo>
                  <a:pt x="114300" y="5057775"/>
                </a:lnTo>
                <a:cubicBezTo>
                  <a:pt x="90392" y="5057775"/>
                  <a:pt x="70199" y="5049489"/>
                  <a:pt x="53531" y="5032820"/>
                </a:cubicBezTo>
                <a:cubicBezTo>
                  <a:pt x="36767" y="5016151"/>
                  <a:pt x="28575" y="4995958"/>
                  <a:pt x="28575" y="4972050"/>
                </a:cubicBezTo>
                <a:lnTo>
                  <a:pt x="28575" y="4314825"/>
                </a:lnTo>
                <a:cubicBezTo>
                  <a:pt x="28575" y="4271963"/>
                  <a:pt x="42863" y="4236244"/>
                  <a:pt x="71438" y="4207669"/>
                </a:cubicBezTo>
                <a:cubicBezTo>
                  <a:pt x="304705" y="3979069"/>
                  <a:pt x="542925" y="3730276"/>
                  <a:pt x="785813" y="3461099"/>
                </a:cubicBezTo>
                <a:cubicBezTo>
                  <a:pt x="1028700" y="3192113"/>
                  <a:pt x="1181100" y="3024188"/>
                  <a:pt x="1243013" y="2957417"/>
                </a:cubicBezTo>
                <a:cubicBezTo>
                  <a:pt x="1376267" y="2800255"/>
                  <a:pt x="1511999" y="2650236"/>
                  <a:pt x="1650206" y="2507361"/>
                </a:cubicBezTo>
                <a:cubicBezTo>
                  <a:pt x="2083499" y="2026349"/>
                  <a:pt x="2300288" y="1669161"/>
                  <a:pt x="2300288" y="1435799"/>
                </a:cubicBezTo>
                <a:cubicBezTo>
                  <a:pt x="2300288" y="1269111"/>
                  <a:pt x="2240661" y="1132142"/>
                  <a:pt x="2121694" y="1025081"/>
                </a:cubicBezTo>
                <a:cubicBezTo>
                  <a:pt x="2002631" y="917924"/>
                  <a:pt x="1847755" y="864299"/>
                  <a:pt x="1657350" y="864299"/>
                </a:cubicBezTo>
                <a:cubicBezTo>
                  <a:pt x="1466945" y="864299"/>
                  <a:pt x="1311974" y="917829"/>
                  <a:pt x="1193006" y="1025081"/>
                </a:cubicBezTo>
                <a:cubicBezTo>
                  <a:pt x="1073944" y="1132237"/>
                  <a:pt x="1014413" y="1273969"/>
                  <a:pt x="1014413" y="1450086"/>
                </a:cubicBezTo>
                <a:lnTo>
                  <a:pt x="1014413" y="1628680"/>
                </a:lnTo>
                <a:cubicBezTo>
                  <a:pt x="1014413" y="1652588"/>
                  <a:pt x="1006031" y="1672781"/>
                  <a:pt x="989457" y="1689449"/>
                </a:cubicBezTo>
                <a:cubicBezTo>
                  <a:pt x="972884" y="1706118"/>
                  <a:pt x="952500" y="1714405"/>
                  <a:pt x="928688" y="1714405"/>
                </a:cubicBezTo>
                <a:lnTo>
                  <a:pt x="85725" y="1714405"/>
                </a:lnTo>
                <a:cubicBezTo>
                  <a:pt x="61817" y="1714405"/>
                  <a:pt x="41624" y="1706118"/>
                  <a:pt x="24955" y="1689449"/>
                </a:cubicBezTo>
                <a:cubicBezTo>
                  <a:pt x="8192" y="1672781"/>
                  <a:pt x="0" y="1652588"/>
                  <a:pt x="0" y="1628680"/>
                </a:cubicBezTo>
                <a:lnTo>
                  <a:pt x="0" y="1292924"/>
                </a:lnTo>
                <a:cubicBezTo>
                  <a:pt x="14288" y="1035749"/>
                  <a:pt x="95250" y="808387"/>
                  <a:pt x="242888" y="610743"/>
                </a:cubicBezTo>
                <a:cubicBezTo>
                  <a:pt x="390430" y="413195"/>
                  <a:pt x="586931" y="261938"/>
                  <a:pt x="832295" y="157163"/>
                </a:cubicBezTo>
                <a:cubicBezTo>
                  <a:pt x="1077468" y="52483"/>
                  <a:pt x="1352550" y="0"/>
                  <a:pt x="165735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F7AA18E-F796-A7EC-F613-5EC56702B93E}"/>
              </a:ext>
            </a:extLst>
          </p:cNvPr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8" name="Textplatzhalter 6">
            <a:extLst>
              <a:ext uri="{FF2B5EF4-FFF2-40B4-BE49-F238E27FC236}">
                <a16:creationId xmlns:a16="http://schemas.microsoft.com/office/drawing/2014/main" id="{8AAA0704-5F31-E3B0-5B17-4B0802323762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 sz="1600">
                <a:solidFill>
                  <a:schemeClr val="bg1"/>
                </a:solidFill>
              </a:defRPr>
            </a:lvl6pPr>
            <a:lvl7pPr>
              <a:buClrTx/>
              <a:defRPr>
                <a:solidFill>
                  <a:schemeClr val="bg1"/>
                </a:solidFill>
              </a:defRPr>
            </a:lvl7pPr>
            <a:lvl8pPr>
              <a:buClrTx/>
              <a:defRPr>
                <a:solidFill>
                  <a:schemeClr val="bg1"/>
                </a:solidFill>
              </a:defRPr>
            </a:lvl8pPr>
            <a:lvl9pPr>
              <a:buClrTx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641871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+ 26_weiß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8DF59F2C-A285-D02D-DB76-C62E6FBEED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de-DE" sz="800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486ADC9C-65B2-230F-BB31-813EFF1D7ED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sz="800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62316B3E-6E22-317E-AB53-91DF4AD08A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pPr/>
              <a:t>‹Nr.›</a:t>
            </a:fld>
            <a:endParaRPr lang="de-DE" sz="800" dirty="0"/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BF6D914D-57A6-9038-C1F5-8290B658CD33}"/>
              </a:ext>
            </a:extLst>
          </p:cNvPr>
          <p:cNvSpPr>
            <a:spLocks noGrp="1" noChangeAspect="1"/>
          </p:cNvSpPr>
          <p:nvPr>
            <p:ph type="pic" sz="quarter" idx="18"/>
            <p:custDataLst>
              <p:tags r:id="rId1"/>
            </p:custDataLst>
          </p:nvPr>
        </p:nvSpPr>
        <p:spPr>
          <a:xfrm>
            <a:off x="4270746" y="938247"/>
            <a:ext cx="7201255" cy="5033135"/>
          </a:xfrm>
          <a:custGeom>
            <a:avLst/>
            <a:gdLst>
              <a:gd name="csX0" fmla="*/ 5664993 w 7308056"/>
              <a:gd name="csY0" fmla="*/ 2714625 h 5107781"/>
              <a:gd name="csX1" fmla="*/ 5129212 w 7308056"/>
              <a:gd name="csY1" fmla="*/ 3007519 h 5107781"/>
              <a:gd name="csX2" fmla="*/ 5022056 w 7308056"/>
              <a:gd name="csY2" fmla="*/ 3486150 h 5107781"/>
              <a:gd name="csX3" fmla="*/ 5114924 w 7308056"/>
              <a:gd name="csY3" fmla="*/ 3921919 h 5107781"/>
              <a:gd name="csX4" fmla="*/ 5657849 w 7308056"/>
              <a:gd name="csY4" fmla="*/ 4236244 h 5107781"/>
              <a:gd name="csX5" fmla="*/ 6193631 w 7308056"/>
              <a:gd name="csY5" fmla="*/ 3921919 h 5107781"/>
              <a:gd name="csX6" fmla="*/ 6300787 w 7308056"/>
              <a:gd name="csY6" fmla="*/ 3471863 h 5107781"/>
              <a:gd name="csX7" fmla="*/ 6186487 w 7308056"/>
              <a:gd name="csY7" fmla="*/ 3000375 h 5107781"/>
              <a:gd name="csX8" fmla="*/ 5664993 w 7308056"/>
              <a:gd name="csY8" fmla="*/ 2714625 h 5107781"/>
              <a:gd name="csX9" fmla="*/ 5614987 w 7308056"/>
              <a:gd name="csY9" fmla="*/ 0 h 5107781"/>
              <a:gd name="csX10" fmla="*/ 6436518 w 7308056"/>
              <a:gd name="csY10" fmla="*/ 160782 h 5107781"/>
              <a:gd name="csX11" fmla="*/ 6990111 w 7308056"/>
              <a:gd name="csY11" fmla="*/ 610838 h 5107781"/>
              <a:gd name="csX12" fmla="*/ 7186517 w 7308056"/>
              <a:gd name="csY12" fmla="*/ 1278731 h 5107781"/>
              <a:gd name="csX13" fmla="*/ 7186517 w 7308056"/>
              <a:gd name="csY13" fmla="*/ 1478757 h 5107781"/>
              <a:gd name="csX14" fmla="*/ 7161561 w 7308056"/>
              <a:gd name="csY14" fmla="*/ 1539526 h 5107781"/>
              <a:gd name="csX15" fmla="*/ 7100792 w 7308056"/>
              <a:gd name="csY15" fmla="*/ 1564481 h 5107781"/>
              <a:gd name="csX16" fmla="*/ 6264973 w 7308056"/>
              <a:gd name="csY16" fmla="*/ 1564481 h 5107781"/>
              <a:gd name="csX17" fmla="*/ 6204203 w 7308056"/>
              <a:gd name="csY17" fmla="*/ 1539526 h 5107781"/>
              <a:gd name="csX18" fmla="*/ 6179248 w 7308056"/>
              <a:gd name="csY18" fmla="*/ 1478757 h 5107781"/>
              <a:gd name="csX19" fmla="*/ 6179248 w 7308056"/>
              <a:gd name="csY19" fmla="*/ 1414463 h 5107781"/>
              <a:gd name="csX20" fmla="*/ 6022085 w 7308056"/>
              <a:gd name="csY20" fmla="*/ 1021556 h 5107781"/>
              <a:gd name="csX21" fmla="*/ 5614891 w 7308056"/>
              <a:gd name="csY21" fmla="*/ 864394 h 5107781"/>
              <a:gd name="csX22" fmla="*/ 5182647 w 7308056"/>
              <a:gd name="csY22" fmla="*/ 1025176 h 5107781"/>
              <a:gd name="csX23" fmla="*/ 5014816 w 7308056"/>
              <a:gd name="csY23" fmla="*/ 1435894 h 5107781"/>
              <a:gd name="csX24" fmla="*/ 5014816 w 7308056"/>
              <a:gd name="csY24" fmla="*/ 2107406 h 5107781"/>
              <a:gd name="csX25" fmla="*/ 5029104 w 7308056"/>
              <a:gd name="csY25" fmla="*/ 2132362 h 5107781"/>
              <a:gd name="csX26" fmla="*/ 5057679 w 7308056"/>
              <a:gd name="csY26" fmla="*/ 2121694 h 5107781"/>
              <a:gd name="csX27" fmla="*/ 5836348 w 7308056"/>
              <a:gd name="csY27" fmla="*/ 1871663 h 5107781"/>
              <a:gd name="csX28" fmla="*/ 6604253 w 7308056"/>
              <a:gd name="csY28" fmla="*/ 2068068 h 5107781"/>
              <a:gd name="csX29" fmla="*/ 7136510 w 7308056"/>
              <a:gd name="csY29" fmla="*/ 2635949 h 5107781"/>
              <a:gd name="csX30" fmla="*/ 7307960 w 7308056"/>
              <a:gd name="csY30" fmla="*/ 3457480 h 5107781"/>
              <a:gd name="csX31" fmla="*/ 7308056 w 7308056"/>
              <a:gd name="csY31" fmla="*/ 3457575 h 5107781"/>
              <a:gd name="csX32" fmla="*/ 7172324 w 7308056"/>
              <a:gd name="csY32" fmla="*/ 4200525 h 5107781"/>
              <a:gd name="csX33" fmla="*/ 6593681 w 7308056"/>
              <a:gd name="csY33" fmla="*/ 4864894 h 5107781"/>
              <a:gd name="csX34" fmla="*/ 5664993 w 7308056"/>
              <a:gd name="csY34" fmla="*/ 5107781 h 5107781"/>
              <a:gd name="csX35" fmla="*/ 4714874 w 7308056"/>
              <a:gd name="csY35" fmla="*/ 4854226 h 5107781"/>
              <a:gd name="csX36" fmla="*/ 4136231 w 7308056"/>
              <a:gd name="csY36" fmla="*/ 4150519 h 5107781"/>
              <a:gd name="csX37" fmla="*/ 4007643 w 7308056"/>
              <a:gd name="csY37" fmla="*/ 3450431 h 5107781"/>
              <a:gd name="csX38" fmla="*/ 4007643 w 7308056"/>
              <a:gd name="csY38" fmla="*/ 1300163 h 5107781"/>
              <a:gd name="csX39" fmla="*/ 4211288 w 7308056"/>
              <a:gd name="csY39" fmla="*/ 617982 h 5107781"/>
              <a:gd name="csX40" fmla="*/ 4779168 w 7308056"/>
              <a:gd name="csY40" fmla="*/ 160782 h 5107781"/>
              <a:gd name="csX41" fmla="*/ 5614987 w 7308056"/>
              <a:gd name="csY41" fmla="*/ 0 h 5107781"/>
              <a:gd name="csX42" fmla="*/ 1657350 w 7308056"/>
              <a:gd name="csY42" fmla="*/ 0 h 5107781"/>
              <a:gd name="csX43" fmla="*/ 2539556 w 7308056"/>
              <a:gd name="csY43" fmla="*/ 189357 h 5107781"/>
              <a:gd name="csX44" fmla="*/ 3118199 w 7308056"/>
              <a:gd name="csY44" fmla="*/ 700088 h 5107781"/>
              <a:gd name="csX45" fmla="*/ 3321844 w 7308056"/>
              <a:gd name="csY45" fmla="*/ 1414463 h 5107781"/>
              <a:gd name="csX46" fmla="*/ 3171825 w 7308056"/>
              <a:gd name="csY46" fmla="*/ 2028825 h 5107781"/>
              <a:gd name="csX47" fmla="*/ 2721769 w 7308056"/>
              <a:gd name="csY47" fmla="*/ 2707481 h 5107781"/>
              <a:gd name="csX48" fmla="*/ 2243138 w 7308056"/>
              <a:gd name="csY48" fmla="*/ 3257550 h 5107781"/>
              <a:gd name="csX49" fmla="*/ 1478756 w 7308056"/>
              <a:gd name="csY49" fmla="*/ 4043363 h 5107781"/>
              <a:gd name="csX50" fmla="*/ 1371600 w 7308056"/>
              <a:gd name="csY50" fmla="*/ 4150519 h 5107781"/>
              <a:gd name="csX51" fmla="*/ 1364456 w 7308056"/>
              <a:gd name="csY51" fmla="*/ 4179094 h 5107781"/>
              <a:gd name="csX52" fmla="*/ 1393031 w 7308056"/>
              <a:gd name="csY52" fmla="*/ 4193381 h 5107781"/>
              <a:gd name="csX53" fmla="*/ 3328988 w 7308056"/>
              <a:gd name="csY53" fmla="*/ 4193381 h 5107781"/>
              <a:gd name="csX54" fmla="*/ 3389757 w 7308056"/>
              <a:gd name="csY54" fmla="*/ 4218337 h 5107781"/>
              <a:gd name="csX55" fmla="*/ 3414713 w 7308056"/>
              <a:gd name="csY55" fmla="*/ 4279106 h 5107781"/>
              <a:gd name="csX56" fmla="*/ 3414713 w 7308056"/>
              <a:gd name="csY56" fmla="*/ 4972050 h 5107781"/>
              <a:gd name="csX57" fmla="*/ 3389757 w 7308056"/>
              <a:gd name="csY57" fmla="*/ 5032820 h 5107781"/>
              <a:gd name="csX58" fmla="*/ 3328988 w 7308056"/>
              <a:gd name="csY58" fmla="*/ 5057775 h 5107781"/>
              <a:gd name="csX59" fmla="*/ 114300 w 7308056"/>
              <a:gd name="csY59" fmla="*/ 5057775 h 5107781"/>
              <a:gd name="csX60" fmla="*/ 53531 w 7308056"/>
              <a:gd name="csY60" fmla="*/ 5032820 h 5107781"/>
              <a:gd name="csX61" fmla="*/ 28575 w 7308056"/>
              <a:gd name="csY61" fmla="*/ 4972050 h 5107781"/>
              <a:gd name="csX62" fmla="*/ 28575 w 7308056"/>
              <a:gd name="csY62" fmla="*/ 4314825 h 5107781"/>
              <a:gd name="csX63" fmla="*/ 71438 w 7308056"/>
              <a:gd name="csY63" fmla="*/ 4207669 h 5107781"/>
              <a:gd name="csX64" fmla="*/ 785813 w 7308056"/>
              <a:gd name="csY64" fmla="*/ 3461099 h 5107781"/>
              <a:gd name="csX65" fmla="*/ 1243013 w 7308056"/>
              <a:gd name="csY65" fmla="*/ 2957417 h 5107781"/>
              <a:gd name="csX66" fmla="*/ 1650206 w 7308056"/>
              <a:gd name="csY66" fmla="*/ 2507361 h 5107781"/>
              <a:gd name="csX67" fmla="*/ 2300288 w 7308056"/>
              <a:gd name="csY67" fmla="*/ 1435799 h 5107781"/>
              <a:gd name="csX68" fmla="*/ 2121694 w 7308056"/>
              <a:gd name="csY68" fmla="*/ 1025081 h 5107781"/>
              <a:gd name="csX69" fmla="*/ 1657350 w 7308056"/>
              <a:gd name="csY69" fmla="*/ 864299 h 5107781"/>
              <a:gd name="csX70" fmla="*/ 1193006 w 7308056"/>
              <a:gd name="csY70" fmla="*/ 1025081 h 5107781"/>
              <a:gd name="csX71" fmla="*/ 1014413 w 7308056"/>
              <a:gd name="csY71" fmla="*/ 1450086 h 5107781"/>
              <a:gd name="csX72" fmla="*/ 1014413 w 7308056"/>
              <a:gd name="csY72" fmla="*/ 1628680 h 5107781"/>
              <a:gd name="csX73" fmla="*/ 989457 w 7308056"/>
              <a:gd name="csY73" fmla="*/ 1689449 h 5107781"/>
              <a:gd name="csX74" fmla="*/ 928688 w 7308056"/>
              <a:gd name="csY74" fmla="*/ 1714405 h 5107781"/>
              <a:gd name="csX75" fmla="*/ 85725 w 7308056"/>
              <a:gd name="csY75" fmla="*/ 1714405 h 5107781"/>
              <a:gd name="csX76" fmla="*/ 24955 w 7308056"/>
              <a:gd name="csY76" fmla="*/ 1689449 h 5107781"/>
              <a:gd name="csX77" fmla="*/ 0 w 7308056"/>
              <a:gd name="csY77" fmla="*/ 1628680 h 5107781"/>
              <a:gd name="csX78" fmla="*/ 0 w 7308056"/>
              <a:gd name="csY78" fmla="*/ 1292924 h 5107781"/>
              <a:gd name="csX79" fmla="*/ 242888 w 7308056"/>
              <a:gd name="csY79" fmla="*/ 610743 h 5107781"/>
              <a:gd name="csX80" fmla="*/ 832295 w 7308056"/>
              <a:gd name="csY80" fmla="*/ 157163 h 5107781"/>
              <a:gd name="csX81" fmla="*/ 1657350 w 7308056"/>
              <a:gd name="csY81" fmla="*/ 0 h 510778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  <a:cxn ang="0">
                <a:pos x="csX40" y="csY40"/>
              </a:cxn>
              <a:cxn ang="0">
                <a:pos x="csX41" y="csY41"/>
              </a:cxn>
              <a:cxn ang="0">
                <a:pos x="csX42" y="csY42"/>
              </a:cxn>
              <a:cxn ang="0">
                <a:pos x="csX43" y="csY43"/>
              </a:cxn>
              <a:cxn ang="0">
                <a:pos x="csX44" y="csY44"/>
              </a:cxn>
              <a:cxn ang="0">
                <a:pos x="csX45" y="csY45"/>
              </a:cxn>
              <a:cxn ang="0">
                <a:pos x="csX46" y="csY46"/>
              </a:cxn>
              <a:cxn ang="0">
                <a:pos x="csX47" y="csY47"/>
              </a:cxn>
              <a:cxn ang="0">
                <a:pos x="csX48" y="csY48"/>
              </a:cxn>
              <a:cxn ang="0">
                <a:pos x="csX49" y="csY49"/>
              </a:cxn>
              <a:cxn ang="0">
                <a:pos x="csX50" y="csY50"/>
              </a:cxn>
              <a:cxn ang="0">
                <a:pos x="csX51" y="csY51"/>
              </a:cxn>
              <a:cxn ang="0">
                <a:pos x="csX52" y="csY52"/>
              </a:cxn>
              <a:cxn ang="0">
                <a:pos x="csX53" y="csY53"/>
              </a:cxn>
              <a:cxn ang="0">
                <a:pos x="csX54" y="csY54"/>
              </a:cxn>
              <a:cxn ang="0">
                <a:pos x="csX55" y="csY55"/>
              </a:cxn>
              <a:cxn ang="0">
                <a:pos x="csX56" y="csY56"/>
              </a:cxn>
              <a:cxn ang="0">
                <a:pos x="csX57" y="csY57"/>
              </a:cxn>
              <a:cxn ang="0">
                <a:pos x="csX58" y="csY58"/>
              </a:cxn>
              <a:cxn ang="0">
                <a:pos x="csX59" y="csY59"/>
              </a:cxn>
              <a:cxn ang="0">
                <a:pos x="csX60" y="csY60"/>
              </a:cxn>
              <a:cxn ang="0">
                <a:pos x="csX61" y="csY61"/>
              </a:cxn>
              <a:cxn ang="0">
                <a:pos x="csX62" y="csY62"/>
              </a:cxn>
              <a:cxn ang="0">
                <a:pos x="csX63" y="csY63"/>
              </a:cxn>
              <a:cxn ang="0">
                <a:pos x="csX64" y="csY64"/>
              </a:cxn>
              <a:cxn ang="0">
                <a:pos x="csX65" y="csY65"/>
              </a:cxn>
              <a:cxn ang="0">
                <a:pos x="csX66" y="csY66"/>
              </a:cxn>
              <a:cxn ang="0">
                <a:pos x="csX67" y="csY67"/>
              </a:cxn>
              <a:cxn ang="0">
                <a:pos x="csX68" y="csY68"/>
              </a:cxn>
              <a:cxn ang="0">
                <a:pos x="csX69" y="csY69"/>
              </a:cxn>
              <a:cxn ang="0">
                <a:pos x="csX70" y="csY70"/>
              </a:cxn>
              <a:cxn ang="0">
                <a:pos x="csX71" y="csY71"/>
              </a:cxn>
              <a:cxn ang="0">
                <a:pos x="csX72" y="csY72"/>
              </a:cxn>
              <a:cxn ang="0">
                <a:pos x="csX73" y="csY73"/>
              </a:cxn>
              <a:cxn ang="0">
                <a:pos x="csX74" y="csY74"/>
              </a:cxn>
              <a:cxn ang="0">
                <a:pos x="csX75" y="csY75"/>
              </a:cxn>
              <a:cxn ang="0">
                <a:pos x="csX76" y="csY76"/>
              </a:cxn>
              <a:cxn ang="0">
                <a:pos x="csX77" y="csY77"/>
              </a:cxn>
              <a:cxn ang="0">
                <a:pos x="csX78" y="csY78"/>
              </a:cxn>
              <a:cxn ang="0">
                <a:pos x="csX79" y="csY79"/>
              </a:cxn>
              <a:cxn ang="0">
                <a:pos x="csX80" y="csY80"/>
              </a:cxn>
              <a:cxn ang="0">
                <a:pos x="csX81" y="csY81"/>
              </a:cxn>
            </a:cxnLst>
            <a:rect l="l" t="t" r="r" b="b"/>
            <a:pathLst>
              <a:path w="7308056" h="5107781">
                <a:moveTo>
                  <a:pt x="5664993" y="2714625"/>
                </a:moveTo>
                <a:cubicBezTo>
                  <a:pt x="5407818" y="2714625"/>
                  <a:pt x="5229224" y="2812256"/>
                  <a:pt x="5129212" y="3007519"/>
                </a:cubicBezTo>
                <a:cubicBezTo>
                  <a:pt x="5057774" y="3131439"/>
                  <a:pt x="5022056" y="3290888"/>
                  <a:pt x="5022056" y="3486150"/>
                </a:cubicBezTo>
                <a:cubicBezTo>
                  <a:pt x="5022056" y="3657600"/>
                  <a:pt x="5053012" y="3802952"/>
                  <a:pt x="5114924" y="3921919"/>
                </a:cubicBezTo>
                <a:cubicBezTo>
                  <a:pt x="5219604" y="4131564"/>
                  <a:pt x="5400674" y="4236244"/>
                  <a:pt x="5657849" y="4236244"/>
                </a:cubicBezTo>
                <a:cubicBezTo>
                  <a:pt x="5915024" y="4236244"/>
                  <a:pt x="6083998" y="4131564"/>
                  <a:pt x="6193631" y="3921919"/>
                </a:cubicBezTo>
                <a:cubicBezTo>
                  <a:pt x="6265068" y="3798094"/>
                  <a:pt x="6300787" y="3648075"/>
                  <a:pt x="6300787" y="3471863"/>
                </a:cubicBezTo>
                <a:cubicBezTo>
                  <a:pt x="6300787" y="3281458"/>
                  <a:pt x="6262592" y="3124295"/>
                  <a:pt x="6186487" y="3000375"/>
                </a:cubicBezTo>
                <a:cubicBezTo>
                  <a:pt x="6067424" y="2809970"/>
                  <a:pt x="5893593" y="2714625"/>
                  <a:pt x="5664993" y="2714625"/>
                </a:cubicBezTo>
                <a:close/>
                <a:moveTo>
                  <a:pt x="5614987" y="0"/>
                </a:moveTo>
                <a:cubicBezTo>
                  <a:pt x="5929312" y="0"/>
                  <a:pt x="6198298" y="53531"/>
                  <a:pt x="6436518" y="160782"/>
                </a:cubicBezTo>
                <a:cubicBezTo>
                  <a:pt x="6674643" y="267938"/>
                  <a:pt x="6859142" y="417957"/>
                  <a:pt x="6990111" y="610838"/>
                </a:cubicBezTo>
                <a:cubicBezTo>
                  <a:pt x="7121080" y="803720"/>
                  <a:pt x="7186517" y="1026414"/>
                  <a:pt x="7186517" y="1278731"/>
                </a:cubicBezTo>
                <a:lnTo>
                  <a:pt x="7186517" y="1478757"/>
                </a:lnTo>
                <a:cubicBezTo>
                  <a:pt x="7186517" y="1502664"/>
                  <a:pt x="7178134" y="1522857"/>
                  <a:pt x="7161561" y="1539526"/>
                </a:cubicBezTo>
                <a:cubicBezTo>
                  <a:pt x="7144988" y="1556195"/>
                  <a:pt x="7124604" y="1564481"/>
                  <a:pt x="7100792" y="1564481"/>
                </a:cubicBezTo>
                <a:lnTo>
                  <a:pt x="6264973" y="1564481"/>
                </a:lnTo>
                <a:cubicBezTo>
                  <a:pt x="6241065" y="1564481"/>
                  <a:pt x="6220872" y="1556195"/>
                  <a:pt x="6204203" y="1539526"/>
                </a:cubicBezTo>
                <a:cubicBezTo>
                  <a:pt x="6187439" y="1522857"/>
                  <a:pt x="6179248" y="1502664"/>
                  <a:pt x="6179248" y="1478757"/>
                </a:cubicBezTo>
                <a:lnTo>
                  <a:pt x="6179248" y="1414463"/>
                </a:lnTo>
                <a:cubicBezTo>
                  <a:pt x="6179248" y="1257300"/>
                  <a:pt x="6126765" y="1126331"/>
                  <a:pt x="6022085" y="1021556"/>
                </a:cubicBezTo>
                <a:cubicBezTo>
                  <a:pt x="5917310" y="916877"/>
                  <a:pt x="5781579" y="864394"/>
                  <a:pt x="5614891" y="864394"/>
                </a:cubicBezTo>
                <a:cubicBezTo>
                  <a:pt x="5438679" y="864394"/>
                  <a:pt x="5294566" y="917924"/>
                  <a:pt x="5182647" y="1025176"/>
                </a:cubicBezTo>
                <a:cubicBezTo>
                  <a:pt x="5070728" y="1132332"/>
                  <a:pt x="5014816" y="1269302"/>
                  <a:pt x="5014816" y="1435894"/>
                </a:cubicBezTo>
                <a:lnTo>
                  <a:pt x="5014816" y="2107406"/>
                </a:lnTo>
                <a:cubicBezTo>
                  <a:pt x="5014816" y="2121694"/>
                  <a:pt x="5019484" y="2130076"/>
                  <a:pt x="5029104" y="2132362"/>
                </a:cubicBezTo>
                <a:cubicBezTo>
                  <a:pt x="5038629" y="2134838"/>
                  <a:pt x="5048059" y="2131219"/>
                  <a:pt x="5057679" y="2121694"/>
                </a:cubicBezTo>
                <a:cubicBezTo>
                  <a:pt x="5252941" y="1955006"/>
                  <a:pt x="5512402" y="1871663"/>
                  <a:pt x="5836348" y="1871663"/>
                </a:cubicBezTo>
                <a:cubicBezTo>
                  <a:pt x="6122098" y="1871663"/>
                  <a:pt x="6378034" y="1937195"/>
                  <a:pt x="6604253" y="2068068"/>
                </a:cubicBezTo>
                <a:cubicBezTo>
                  <a:pt x="6830377" y="2199132"/>
                  <a:pt x="7007923" y="2388394"/>
                  <a:pt x="7136510" y="2635949"/>
                </a:cubicBezTo>
                <a:cubicBezTo>
                  <a:pt x="7250810" y="2850261"/>
                  <a:pt x="7307960" y="3124200"/>
                  <a:pt x="7307960" y="3457480"/>
                </a:cubicBezTo>
                <a:lnTo>
                  <a:pt x="7308056" y="3457575"/>
                </a:lnTo>
                <a:cubicBezTo>
                  <a:pt x="7308056" y="3733800"/>
                  <a:pt x="7262717" y="3981545"/>
                  <a:pt x="7172324" y="4200525"/>
                </a:cubicBezTo>
                <a:cubicBezTo>
                  <a:pt x="7048404" y="4481608"/>
                  <a:pt x="6855523" y="4703064"/>
                  <a:pt x="6593681" y="4864894"/>
                </a:cubicBezTo>
                <a:cubicBezTo>
                  <a:pt x="6331743" y="5026819"/>
                  <a:pt x="6022181" y="5107781"/>
                  <a:pt x="5664993" y="5107781"/>
                </a:cubicBezTo>
                <a:cubicBezTo>
                  <a:pt x="5307806" y="5107781"/>
                  <a:pt x="4981574" y="5023295"/>
                  <a:pt x="4714874" y="4854226"/>
                </a:cubicBezTo>
                <a:cubicBezTo>
                  <a:pt x="4448079" y="4685253"/>
                  <a:pt x="4255198" y="4450556"/>
                  <a:pt x="4136231" y="4150519"/>
                </a:cubicBezTo>
                <a:cubicBezTo>
                  <a:pt x="4050506" y="3940969"/>
                  <a:pt x="4007643" y="3707606"/>
                  <a:pt x="4007643" y="3450431"/>
                </a:cubicBezTo>
                <a:lnTo>
                  <a:pt x="4007643" y="1300163"/>
                </a:lnTo>
                <a:cubicBezTo>
                  <a:pt x="4007643" y="1042988"/>
                  <a:pt x="4075461" y="815626"/>
                  <a:pt x="4211288" y="617982"/>
                </a:cubicBezTo>
                <a:cubicBezTo>
                  <a:pt x="4347019" y="420434"/>
                  <a:pt x="4536281" y="267938"/>
                  <a:pt x="4779168" y="160782"/>
                </a:cubicBezTo>
                <a:cubicBezTo>
                  <a:pt x="5022056" y="53626"/>
                  <a:pt x="5300662" y="0"/>
                  <a:pt x="5614987" y="0"/>
                </a:cubicBezTo>
                <a:close/>
                <a:moveTo>
                  <a:pt x="1657350" y="0"/>
                </a:moveTo>
                <a:cubicBezTo>
                  <a:pt x="1995488" y="0"/>
                  <a:pt x="2289620" y="63151"/>
                  <a:pt x="2539556" y="189357"/>
                </a:cubicBezTo>
                <a:cubicBezTo>
                  <a:pt x="2789587" y="315563"/>
                  <a:pt x="2982468" y="485775"/>
                  <a:pt x="3118199" y="700088"/>
                </a:cubicBezTo>
                <a:cubicBezTo>
                  <a:pt x="3253931" y="914400"/>
                  <a:pt x="3321844" y="1152620"/>
                  <a:pt x="3321844" y="1414463"/>
                </a:cubicBezTo>
                <a:cubicBezTo>
                  <a:pt x="3321844" y="1614488"/>
                  <a:pt x="3271838" y="1819275"/>
                  <a:pt x="3171825" y="2028825"/>
                </a:cubicBezTo>
                <a:cubicBezTo>
                  <a:pt x="3071813" y="2238470"/>
                  <a:pt x="2921794" y="2464594"/>
                  <a:pt x="2721769" y="2707481"/>
                </a:cubicBezTo>
                <a:cubicBezTo>
                  <a:pt x="2574131" y="2893219"/>
                  <a:pt x="2414588" y="3076575"/>
                  <a:pt x="2243138" y="3257550"/>
                </a:cubicBezTo>
                <a:cubicBezTo>
                  <a:pt x="2071688" y="3438620"/>
                  <a:pt x="1816894" y="3700463"/>
                  <a:pt x="1478756" y="4043363"/>
                </a:cubicBezTo>
                <a:lnTo>
                  <a:pt x="1371600" y="4150519"/>
                </a:lnTo>
                <a:cubicBezTo>
                  <a:pt x="1361980" y="4160139"/>
                  <a:pt x="1359694" y="4169569"/>
                  <a:pt x="1364456" y="4179094"/>
                </a:cubicBezTo>
                <a:cubicBezTo>
                  <a:pt x="1369124" y="4188714"/>
                  <a:pt x="1378744" y="4193381"/>
                  <a:pt x="1393031" y="4193381"/>
                </a:cubicBezTo>
                <a:lnTo>
                  <a:pt x="3328988" y="4193381"/>
                </a:lnTo>
                <a:cubicBezTo>
                  <a:pt x="3352800" y="4193381"/>
                  <a:pt x="3372993" y="4201764"/>
                  <a:pt x="3389757" y="4218337"/>
                </a:cubicBezTo>
                <a:cubicBezTo>
                  <a:pt x="3406426" y="4235101"/>
                  <a:pt x="3414713" y="4255294"/>
                  <a:pt x="3414713" y="4279106"/>
                </a:cubicBezTo>
                <a:lnTo>
                  <a:pt x="3414713" y="4972050"/>
                </a:lnTo>
                <a:cubicBezTo>
                  <a:pt x="3414713" y="4995958"/>
                  <a:pt x="3406331" y="5016151"/>
                  <a:pt x="3389757" y="5032820"/>
                </a:cubicBezTo>
                <a:cubicBezTo>
                  <a:pt x="3373184" y="5049489"/>
                  <a:pt x="3352800" y="5057775"/>
                  <a:pt x="3328988" y="5057775"/>
                </a:cubicBezTo>
                <a:lnTo>
                  <a:pt x="114300" y="5057775"/>
                </a:lnTo>
                <a:cubicBezTo>
                  <a:pt x="90392" y="5057775"/>
                  <a:pt x="70199" y="5049489"/>
                  <a:pt x="53531" y="5032820"/>
                </a:cubicBezTo>
                <a:cubicBezTo>
                  <a:pt x="36767" y="5016151"/>
                  <a:pt x="28575" y="4995958"/>
                  <a:pt x="28575" y="4972050"/>
                </a:cubicBezTo>
                <a:lnTo>
                  <a:pt x="28575" y="4314825"/>
                </a:lnTo>
                <a:cubicBezTo>
                  <a:pt x="28575" y="4271963"/>
                  <a:pt x="42863" y="4236244"/>
                  <a:pt x="71438" y="4207669"/>
                </a:cubicBezTo>
                <a:cubicBezTo>
                  <a:pt x="304705" y="3979069"/>
                  <a:pt x="542925" y="3730276"/>
                  <a:pt x="785813" y="3461099"/>
                </a:cubicBezTo>
                <a:cubicBezTo>
                  <a:pt x="1028700" y="3192113"/>
                  <a:pt x="1181100" y="3024188"/>
                  <a:pt x="1243013" y="2957417"/>
                </a:cubicBezTo>
                <a:cubicBezTo>
                  <a:pt x="1376267" y="2800255"/>
                  <a:pt x="1511999" y="2650236"/>
                  <a:pt x="1650206" y="2507361"/>
                </a:cubicBezTo>
                <a:cubicBezTo>
                  <a:pt x="2083499" y="2026349"/>
                  <a:pt x="2300288" y="1669161"/>
                  <a:pt x="2300288" y="1435799"/>
                </a:cubicBezTo>
                <a:cubicBezTo>
                  <a:pt x="2300288" y="1269111"/>
                  <a:pt x="2240661" y="1132142"/>
                  <a:pt x="2121694" y="1025081"/>
                </a:cubicBezTo>
                <a:cubicBezTo>
                  <a:pt x="2002631" y="917924"/>
                  <a:pt x="1847755" y="864299"/>
                  <a:pt x="1657350" y="864299"/>
                </a:cubicBezTo>
                <a:cubicBezTo>
                  <a:pt x="1466945" y="864299"/>
                  <a:pt x="1311974" y="917829"/>
                  <a:pt x="1193006" y="1025081"/>
                </a:cubicBezTo>
                <a:cubicBezTo>
                  <a:pt x="1073944" y="1132237"/>
                  <a:pt x="1014413" y="1273969"/>
                  <a:pt x="1014413" y="1450086"/>
                </a:cubicBezTo>
                <a:lnTo>
                  <a:pt x="1014413" y="1628680"/>
                </a:lnTo>
                <a:cubicBezTo>
                  <a:pt x="1014413" y="1652588"/>
                  <a:pt x="1006031" y="1672781"/>
                  <a:pt x="989457" y="1689449"/>
                </a:cubicBezTo>
                <a:cubicBezTo>
                  <a:pt x="972884" y="1706118"/>
                  <a:pt x="952500" y="1714405"/>
                  <a:pt x="928688" y="1714405"/>
                </a:cubicBezTo>
                <a:lnTo>
                  <a:pt x="85725" y="1714405"/>
                </a:lnTo>
                <a:cubicBezTo>
                  <a:pt x="61817" y="1714405"/>
                  <a:pt x="41624" y="1706118"/>
                  <a:pt x="24955" y="1689449"/>
                </a:cubicBezTo>
                <a:cubicBezTo>
                  <a:pt x="8192" y="1672781"/>
                  <a:pt x="0" y="1652588"/>
                  <a:pt x="0" y="1628680"/>
                </a:cubicBezTo>
                <a:lnTo>
                  <a:pt x="0" y="1292924"/>
                </a:lnTo>
                <a:cubicBezTo>
                  <a:pt x="14288" y="1035749"/>
                  <a:pt x="95250" y="808387"/>
                  <a:pt x="242888" y="610743"/>
                </a:cubicBezTo>
                <a:cubicBezTo>
                  <a:pt x="390430" y="413195"/>
                  <a:pt x="586931" y="261938"/>
                  <a:pt x="832295" y="157163"/>
                </a:cubicBezTo>
                <a:cubicBezTo>
                  <a:pt x="1077468" y="52483"/>
                  <a:pt x="1352550" y="0"/>
                  <a:pt x="165735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/>
          <a:p>
            <a:r>
              <a:rPr lang="de-DE"/>
              <a:t>Bild durch Klicken auf Symbol hinzufügen</a:t>
            </a:r>
          </a:p>
        </p:txBody>
      </p:sp>
      <p:sp>
        <p:nvSpPr>
          <p:cNvPr id="2" name="Farbakzent links">
            <a:extLst>
              <a:ext uri="{FF2B5EF4-FFF2-40B4-BE49-F238E27FC236}">
                <a16:creationId xmlns:a16="http://schemas.microsoft.com/office/drawing/2014/main" id="{D21BE09B-93E2-F8F9-34F7-24C4D2821433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Farbakzent links">
            <a:extLst>
              <a:ext uri="{FF2B5EF4-FFF2-40B4-BE49-F238E27FC236}">
                <a16:creationId xmlns:a16="http://schemas.microsoft.com/office/drawing/2014/main" id="{3714B956-74FF-7694-9C7B-365ADEF8A71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F7AA18E-F796-A7EC-F613-5EC56702B93E}"/>
              </a:ext>
            </a:extLst>
          </p:cNvPr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  <p:sp>
        <p:nvSpPr>
          <p:cNvPr id="5" name="Textplatzhalter 6">
            <a:extLst>
              <a:ext uri="{FF2B5EF4-FFF2-40B4-BE49-F238E27FC236}">
                <a16:creationId xmlns:a16="http://schemas.microsoft.com/office/drawing/2014/main" id="{5DA6851F-83E4-39D9-4743-F89114170832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719138" y="1673224"/>
            <a:ext cx="2883922" cy="42957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defRPr>
                <a:solidFill>
                  <a:schemeClr val="tx1"/>
                </a:solidFill>
              </a:defRPr>
            </a:lvl3pPr>
            <a:lvl4pPr>
              <a:buClrTx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 sz="1600">
                <a:solidFill>
                  <a:schemeClr val="tx1"/>
                </a:solidFill>
              </a:defRPr>
            </a:lvl6pPr>
            <a:lvl7pPr>
              <a:buClrTx/>
              <a:defRPr>
                <a:solidFill>
                  <a:schemeClr val="tx1"/>
                </a:solidFill>
              </a:defRPr>
            </a:lvl7pPr>
            <a:lvl8pPr>
              <a:buClrTx/>
              <a:defRPr>
                <a:solidFill>
                  <a:schemeClr val="tx1"/>
                </a:solidFill>
              </a:defRPr>
            </a:lvl8pPr>
            <a:lvl9pPr>
              <a:buClrTx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6579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image" Target="../media/image1.png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image" Target="../media/image2.svg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50" Type="http://schemas.openxmlformats.org/officeDocument/2006/relationships/tags" Target="../tags/tag1.xml"/><Relationship Id="rId155" Type="http://schemas.openxmlformats.org/officeDocument/2006/relationships/tags" Target="../tags/tag6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tags" Target="../tags/tag2.xml"/><Relationship Id="rId156" Type="http://schemas.openxmlformats.org/officeDocument/2006/relationships/tags" Target="../tags/tag7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tags" Target="../tags/tag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tags" Target="../tags/tag3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tags" Target="../tags/tag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tags" Target="../tags/tag4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tags" Target="../tags/tag5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3C5CA60-90AB-D38F-BEC0-7C23C2D031C7}"/>
              </a:ext>
            </a:extLst>
          </p:cNvPr>
          <p:cNvSpPr>
            <a:spLocks noGrp="1"/>
          </p:cNvSpPr>
          <p:nvPr>
            <p:ph type="title"/>
            <p:custDataLst>
              <p:tags r:id="rId150"/>
            </p:custDataLst>
          </p:nvPr>
        </p:nvSpPr>
        <p:spPr>
          <a:xfrm>
            <a:off x="719999" y="0"/>
            <a:ext cx="10751276" cy="100505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87BA399-1BA1-59AF-B686-1A4747E74E9C}"/>
              </a:ext>
            </a:extLst>
          </p:cNvPr>
          <p:cNvSpPr>
            <a:spLocks noGrp="1"/>
          </p:cNvSpPr>
          <p:nvPr>
            <p:ph type="body" idx="1"/>
            <p:custDataLst>
              <p:tags r:id="rId151"/>
            </p:custDataLst>
          </p:nvPr>
        </p:nvSpPr>
        <p:spPr>
          <a:xfrm>
            <a:off x="719999" y="1674000"/>
            <a:ext cx="10751276" cy="42959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Fließtext, 18 </a:t>
            </a:r>
            <a:r>
              <a:rPr lang="de-DE" dirty="0" err="1"/>
              <a:t>pt</a:t>
            </a:r>
            <a:endParaRPr lang="de-DE" dirty="0"/>
          </a:p>
          <a:p>
            <a:pPr lvl="1"/>
            <a:r>
              <a:rPr lang="de-DE" dirty="0"/>
              <a:t>Erster Bullet, 18 </a:t>
            </a:r>
            <a:r>
              <a:rPr lang="de-DE" dirty="0" err="1"/>
              <a:t>pt</a:t>
            </a:r>
            <a:endParaRPr lang="de-DE" dirty="0"/>
          </a:p>
          <a:p>
            <a:pPr lvl="2"/>
            <a:r>
              <a:rPr lang="de-DE" dirty="0"/>
              <a:t>Zweiter Bullet, 16 </a:t>
            </a:r>
            <a:r>
              <a:rPr lang="de-DE" dirty="0" err="1"/>
              <a:t>pt</a:t>
            </a:r>
            <a:endParaRPr lang="de-DE" dirty="0"/>
          </a:p>
          <a:p>
            <a:pPr lvl="3"/>
            <a:r>
              <a:rPr lang="de-DE" dirty="0"/>
              <a:t>Dritter Bullet, 14 </a:t>
            </a:r>
            <a:r>
              <a:rPr lang="de-DE" dirty="0" err="1"/>
              <a:t>pt</a:t>
            </a:r>
            <a:endParaRPr lang="de-DE" dirty="0"/>
          </a:p>
          <a:p>
            <a:pPr lvl="4"/>
            <a:r>
              <a:rPr lang="de-DE" dirty="0"/>
              <a:t>Zwischenüberschrift</a:t>
            </a:r>
          </a:p>
          <a:p>
            <a:pPr lvl="5"/>
            <a:r>
              <a:rPr lang="de-DE" dirty="0"/>
              <a:t>Fließtext, 16 </a:t>
            </a:r>
            <a:r>
              <a:rPr lang="de-DE" dirty="0" err="1"/>
              <a:t>pt</a:t>
            </a:r>
            <a:endParaRPr lang="de-DE" dirty="0"/>
          </a:p>
          <a:p>
            <a:pPr lvl="6"/>
            <a:r>
              <a:rPr lang="de-DE" dirty="0"/>
              <a:t>Erster Bullet, 16 </a:t>
            </a:r>
            <a:r>
              <a:rPr lang="de-DE" dirty="0" err="1"/>
              <a:t>pt</a:t>
            </a:r>
            <a:endParaRPr lang="de-DE" dirty="0"/>
          </a:p>
          <a:p>
            <a:pPr lvl="7"/>
            <a:r>
              <a:rPr lang="de-DE" dirty="0"/>
              <a:t>Achte Ebene, 14 </a:t>
            </a:r>
            <a:r>
              <a:rPr lang="de-DE" dirty="0" err="1"/>
              <a:t>pt</a:t>
            </a:r>
            <a:endParaRPr lang="de-DE" dirty="0"/>
          </a:p>
          <a:p>
            <a:pPr lvl="8"/>
            <a:r>
              <a:rPr lang="de-DE" dirty="0"/>
              <a:t>Dritter Bullet, 12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7F2E33-6082-F655-203D-EE0F36E3CCBF}"/>
              </a:ext>
            </a:extLst>
          </p:cNvPr>
          <p:cNvSpPr>
            <a:spLocks noGrp="1"/>
          </p:cNvSpPr>
          <p:nvPr>
            <p:ph type="dt" sz="half" idx="2"/>
            <p:custDataLst>
              <p:tags r:id="rId152"/>
            </p:custDataLst>
          </p:nvPr>
        </p:nvSpPr>
        <p:spPr>
          <a:xfrm>
            <a:off x="10558505" y="6382388"/>
            <a:ext cx="554757" cy="28565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 algn="l"/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5421BB-C27A-59F2-ADB5-4A00F6FF8A14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153"/>
            </p:custDataLst>
          </p:nvPr>
        </p:nvSpPr>
        <p:spPr>
          <a:xfrm>
            <a:off x="10470012" y="6568026"/>
            <a:ext cx="0" cy="86400"/>
          </a:xfrm>
          <a:custGeom>
            <a:avLst/>
            <a:gdLst>
              <a:gd name="csX0" fmla="*/ 0 w 5751960"/>
              <a:gd name="csY0" fmla="*/ 0 h 86400"/>
              <a:gd name="csX1" fmla="*/ 5751960 w 5751960"/>
              <a:gd name="csY1" fmla="*/ 0 h 86400"/>
              <a:gd name="csX2" fmla="*/ 5751960 w 5751960"/>
              <a:gd name="csY2" fmla="*/ 86400 h 86400"/>
              <a:gd name="csX3" fmla="*/ 0 w 5751960"/>
              <a:gd name="csY3" fmla="*/ 86400 h 86400"/>
              <a:gd name="csX4" fmla="*/ 0 w 5751960"/>
              <a:gd name="csY4" fmla="*/ 0 h 86400"/>
              <a:gd name="csX0" fmla="*/ 0 w 5751960"/>
              <a:gd name="csY0" fmla="*/ 0 h 91440"/>
              <a:gd name="csX1" fmla="*/ 5751960 w 5751960"/>
              <a:gd name="csY1" fmla="*/ 0 h 91440"/>
              <a:gd name="csX2" fmla="*/ 5751960 w 5751960"/>
              <a:gd name="csY2" fmla="*/ 86400 h 91440"/>
              <a:gd name="csX3" fmla="*/ 0 w 5751960"/>
              <a:gd name="csY3" fmla="*/ 86400 h 91440"/>
              <a:gd name="csX4" fmla="*/ 91440 w 5751960"/>
              <a:gd name="csY4" fmla="*/ 91440 h 91440"/>
              <a:gd name="csX0" fmla="*/ 0 w 5751960"/>
              <a:gd name="csY0" fmla="*/ 0 h 86400"/>
              <a:gd name="csX1" fmla="*/ 5751960 w 5751960"/>
              <a:gd name="csY1" fmla="*/ 0 h 86400"/>
              <a:gd name="csX2" fmla="*/ 5751960 w 5751960"/>
              <a:gd name="csY2" fmla="*/ 86400 h 86400"/>
              <a:gd name="csX3" fmla="*/ 0 w 5751960"/>
              <a:gd name="csY3" fmla="*/ 86400 h 86400"/>
              <a:gd name="csX0" fmla="*/ 0 w 5751960"/>
              <a:gd name="csY0" fmla="*/ 0 h 86400"/>
              <a:gd name="csX1" fmla="*/ 5751960 w 5751960"/>
              <a:gd name="csY1" fmla="*/ 0 h 86400"/>
              <a:gd name="csX2" fmla="*/ 5751960 w 5751960"/>
              <a:gd name="csY2" fmla="*/ 86400 h 86400"/>
              <a:gd name="csX0" fmla="*/ 0 w 0"/>
              <a:gd name="csY0" fmla="*/ 0 h 86400"/>
              <a:gd name="csX1" fmla="*/ 0 w 0"/>
              <a:gd name="csY1" fmla="*/ 86400 h 86400"/>
            </a:gdLst>
            <a:ahLst/>
            <a:cxnLst>
              <a:cxn ang="0">
                <a:pos x="csX0" y="csY0"/>
              </a:cxn>
              <a:cxn ang="0">
                <a:pos x="csX1" y="csY1"/>
              </a:cxn>
            </a:cxnLst>
            <a:rect l="l" t="t" r="r" b="b"/>
            <a:pathLst>
              <a:path h="86400">
                <a:moveTo>
                  <a:pt x="0" y="0"/>
                </a:moveTo>
                <a:lnTo>
                  <a:pt x="0" y="86400"/>
                </a:lnTo>
              </a:path>
            </a:pathLst>
          </a:custGeom>
          <a:ln w="6350">
            <a:solidFill>
              <a:schemeClr val="tx1"/>
            </a:solidFill>
          </a:ln>
        </p:spPr>
        <p:txBody>
          <a:bodyPr vert="horz" wrap="none" lIns="0" tIns="0" rIns="180000" bIns="3600" rtlCol="0" anchor="ctr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Fußzeile</a:t>
            </a:r>
            <a:endParaRPr lang="de-DE" sz="800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5961EE3-2B5C-7F11-566C-BB7556712A79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54"/>
            </p:custDataLst>
          </p:nvPr>
        </p:nvSpPr>
        <p:spPr>
          <a:xfrm>
            <a:off x="11113262" y="6382388"/>
            <a:ext cx="358012" cy="28565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800" b="1">
                <a:solidFill>
                  <a:schemeClr val="tx1"/>
                </a:solidFill>
              </a:defRPr>
            </a:lvl1pPr>
          </a:lstStyle>
          <a:p>
            <a:fld id="{A48ACAEE-D1F3-44DF-B3E2-CA7CBBB320C1}" type="slidenum">
              <a:rPr lang="de-DE" smtClean="0"/>
              <a:pPr/>
              <a:t>‹Nr.›</a:t>
            </a:fld>
            <a:endParaRPr lang="de-DE" sz="800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B51E2A5F-22CF-F250-AE60-4610580D8EED}"/>
              </a:ext>
            </a:extLst>
          </p:cNvPr>
          <p:cNvCxnSpPr>
            <a:cxnSpLocks/>
          </p:cNvCxnSpPr>
          <p:nvPr userDrawn="1">
            <p:custDataLst>
              <p:tags r:id="rId155"/>
            </p:custDataLst>
          </p:nvPr>
        </p:nvCxnSpPr>
        <p:spPr>
          <a:xfrm>
            <a:off x="719999" y="1100617"/>
            <a:ext cx="11472001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arbakzent links">
            <a:extLst>
              <a:ext uri="{FF2B5EF4-FFF2-40B4-BE49-F238E27FC236}">
                <a16:creationId xmlns:a16="http://schemas.microsoft.com/office/drawing/2014/main" id="{DE4039F9-E83B-E6D7-8F75-D22A0DE817E1}"/>
              </a:ext>
            </a:extLst>
          </p:cNvPr>
          <p:cNvSpPr/>
          <p:nvPr userDrawn="1">
            <p:custDataLst>
              <p:tags r:id="rId156"/>
            </p:custDataLst>
          </p:nvPr>
        </p:nvSpPr>
        <p:spPr>
          <a:xfrm>
            <a:off x="0" y="162424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Farbakzent links">
            <a:extLst>
              <a:ext uri="{FF2B5EF4-FFF2-40B4-BE49-F238E27FC236}">
                <a16:creationId xmlns:a16="http://schemas.microsoft.com/office/drawing/2014/main" id="{2EEFE5F8-E3CC-F6C6-A4AC-7D4673400262}"/>
              </a:ext>
            </a:extLst>
          </p:cNvPr>
          <p:cNvSpPr/>
          <p:nvPr userDrawn="1">
            <p:custDataLst>
              <p:tags r:id="rId157"/>
            </p:custDataLst>
          </p:nvPr>
        </p:nvSpPr>
        <p:spPr>
          <a:xfrm>
            <a:off x="0" y="0"/>
            <a:ext cx="231229" cy="2644002"/>
          </a:xfrm>
          <a:custGeom>
            <a:avLst/>
            <a:gdLst>
              <a:gd name="connsiteX0" fmla="*/ 0 w 231229"/>
              <a:gd name="connsiteY0" fmla="*/ 0 h 2644002"/>
              <a:gd name="connsiteX1" fmla="*/ 231229 w 231229"/>
              <a:gd name="connsiteY1" fmla="*/ 0 h 2644002"/>
              <a:gd name="connsiteX2" fmla="*/ 231229 w 231229"/>
              <a:gd name="connsiteY2" fmla="*/ 427848 h 2644002"/>
              <a:gd name="connsiteX3" fmla="*/ 231229 w 231229"/>
              <a:gd name="connsiteY3" fmla="*/ 1100610 h 2644002"/>
              <a:gd name="connsiteX4" fmla="*/ 231229 w 231229"/>
              <a:gd name="connsiteY4" fmla="*/ 2499514 h 2644002"/>
              <a:gd name="connsiteX5" fmla="*/ 0 w 231229"/>
              <a:gd name="connsiteY5" fmla="*/ 2644002 h 2644002"/>
              <a:gd name="connsiteX6" fmla="*/ 0 w 231229"/>
              <a:gd name="connsiteY6" fmla="*/ 1100610 h 2644002"/>
              <a:gd name="connsiteX7" fmla="*/ 0 w 231229"/>
              <a:gd name="connsiteY7" fmla="*/ 427848 h 2644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1229" h="2644002">
                <a:moveTo>
                  <a:pt x="0" y="0"/>
                </a:moveTo>
                <a:lnTo>
                  <a:pt x="231229" y="0"/>
                </a:lnTo>
                <a:lnTo>
                  <a:pt x="231229" y="427848"/>
                </a:lnTo>
                <a:lnTo>
                  <a:pt x="231229" y="1100610"/>
                </a:lnTo>
                <a:lnTo>
                  <a:pt x="231229" y="2499514"/>
                </a:lnTo>
                <a:lnTo>
                  <a:pt x="0" y="2644002"/>
                </a:lnTo>
                <a:lnTo>
                  <a:pt x="0" y="1100610"/>
                </a:lnTo>
                <a:lnTo>
                  <a:pt x="0" y="427848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55220380-FAB7-370D-BEA3-918FF9BD310A}"/>
              </a:ext>
            </a:extLst>
          </p:cNvPr>
          <p:cNvPicPr>
            <a:picLocks noChangeAspect="1"/>
          </p:cNvPicPr>
          <p:nvPr userDrawn="1">
            <p:custDataLst>
              <p:tags r:id="rId158"/>
            </p:custDataLst>
          </p:nvPr>
        </p:nvPicPr>
        <p:blipFill>
          <a:blip r:embed="rId159">
            <a:extLst>
              <a:ext uri="{96DAC541-7B7A-43D3-8B79-37D633B846F1}">
                <asvg:svgBlip xmlns:asvg="http://schemas.microsoft.com/office/drawing/2016/SVG/main" r:embed="rId160"/>
              </a:ext>
            </a:extLst>
          </a:blip>
          <a:stretch>
            <a:fillRect/>
          </a:stretch>
        </p:blipFill>
        <p:spPr>
          <a:xfrm>
            <a:off x="719999" y="6398246"/>
            <a:ext cx="1514700" cy="25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8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  <p:sldLayoutId id="2147483731" r:id="rId71"/>
    <p:sldLayoutId id="2147483732" r:id="rId72"/>
    <p:sldLayoutId id="2147483733" r:id="rId73"/>
    <p:sldLayoutId id="2147483734" r:id="rId74"/>
    <p:sldLayoutId id="2147483735" r:id="rId75"/>
    <p:sldLayoutId id="2147483736" r:id="rId76"/>
    <p:sldLayoutId id="2147483737" r:id="rId77"/>
    <p:sldLayoutId id="2147483738" r:id="rId78"/>
    <p:sldLayoutId id="2147483739" r:id="rId79"/>
    <p:sldLayoutId id="2147483740" r:id="rId80"/>
    <p:sldLayoutId id="2147483741" r:id="rId81"/>
    <p:sldLayoutId id="2147483742" r:id="rId82"/>
    <p:sldLayoutId id="2147483743" r:id="rId83"/>
    <p:sldLayoutId id="2147483744" r:id="rId84"/>
    <p:sldLayoutId id="2147483745" r:id="rId85"/>
    <p:sldLayoutId id="2147483746" r:id="rId86"/>
    <p:sldLayoutId id="2147483747" r:id="rId87"/>
    <p:sldLayoutId id="2147483748" r:id="rId88"/>
    <p:sldLayoutId id="2147483749" r:id="rId89"/>
    <p:sldLayoutId id="2147483750" r:id="rId90"/>
    <p:sldLayoutId id="2147483751" r:id="rId91"/>
    <p:sldLayoutId id="2147483752" r:id="rId92"/>
    <p:sldLayoutId id="2147483753" r:id="rId93"/>
    <p:sldLayoutId id="2147483754" r:id="rId94"/>
    <p:sldLayoutId id="2147483755" r:id="rId95"/>
    <p:sldLayoutId id="2147483756" r:id="rId96"/>
    <p:sldLayoutId id="2147483757" r:id="rId97"/>
    <p:sldLayoutId id="2147483758" r:id="rId98"/>
    <p:sldLayoutId id="2147483759" r:id="rId99"/>
    <p:sldLayoutId id="2147483760" r:id="rId100"/>
    <p:sldLayoutId id="2147483761" r:id="rId101"/>
    <p:sldLayoutId id="2147483762" r:id="rId102"/>
    <p:sldLayoutId id="2147483763" r:id="rId103"/>
    <p:sldLayoutId id="2147483764" r:id="rId104"/>
    <p:sldLayoutId id="2147483765" r:id="rId105"/>
    <p:sldLayoutId id="2147483766" r:id="rId106"/>
    <p:sldLayoutId id="2147483767" r:id="rId107"/>
    <p:sldLayoutId id="2147483768" r:id="rId108"/>
    <p:sldLayoutId id="2147483769" r:id="rId109"/>
    <p:sldLayoutId id="2147483770" r:id="rId110"/>
    <p:sldLayoutId id="2147483771" r:id="rId111"/>
    <p:sldLayoutId id="2147483772" r:id="rId112"/>
    <p:sldLayoutId id="2147483773" r:id="rId113"/>
    <p:sldLayoutId id="2147483774" r:id="rId114"/>
    <p:sldLayoutId id="2147483775" r:id="rId115"/>
    <p:sldLayoutId id="2147483776" r:id="rId116"/>
    <p:sldLayoutId id="2147483777" r:id="rId117"/>
    <p:sldLayoutId id="2147483778" r:id="rId118"/>
    <p:sldLayoutId id="2147483779" r:id="rId119"/>
    <p:sldLayoutId id="2147483780" r:id="rId120"/>
    <p:sldLayoutId id="2147483781" r:id="rId121"/>
    <p:sldLayoutId id="2147483782" r:id="rId122"/>
    <p:sldLayoutId id="2147483783" r:id="rId123"/>
    <p:sldLayoutId id="2147483784" r:id="rId124"/>
    <p:sldLayoutId id="2147483785" r:id="rId125"/>
    <p:sldLayoutId id="2147483786" r:id="rId126"/>
    <p:sldLayoutId id="2147483787" r:id="rId127"/>
    <p:sldLayoutId id="2147483788" r:id="rId128"/>
    <p:sldLayoutId id="2147483789" r:id="rId129"/>
    <p:sldLayoutId id="2147483790" r:id="rId130"/>
    <p:sldLayoutId id="2147483791" r:id="rId131"/>
    <p:sldLayoutId id="2147483792" r:id="rId132"/>
    <p:sldLayoutId id="2147483793" r:id="rId133"/>
    <p:sldLayoutId id="2147483794" r:id="rId134"/>
    <p:sldLayoutId id="2147483795" r:id="rId135"/>
    <p:sldLayoutId id="2147483796" r:id="rId136"/>
    <p:sldLayoutId id="2147483797" r:id="rId137"/>
    <p:sldLayoutId id="2147483798" r:id="rId138"/>
    <p:sldLayoutId id="2147483799" r:id="rId139"/>
    <p:sldLayoutId id="2147483800" r:id="rId140"/>
    <p:sldLayoutId id="2147483801" r:id="rId141"/>
    <p:sldLayoutId id="2147483802" r:id="rId142"/>
    <p:sldLayoutId id="2147483803" r:id="rId143"/>
    <p:sldLayoutId id="2147483804" r:id="rId144"/>
    <p:sldLayoutId id="2147483805" r:id="rId145"/>
    <p:sldLayoutId id="2147483806" r:id="rId146"/>
    <p:sldLayoutId id="2147483807" r:id="rId147"/>
    <p:sldLayoutId id="2147483808" r:id="rId14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8800" indent="-285750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853200" indent="-285750" algn="l" defTabSz="914400" rtl="0" eaLnBrk="1" latinLnBrk="0" hangingPunct="1">
        <a:lnSpc>
          <a:spcPct val="100000"/>
        </a:lnSpc>
        <a:spcBef>
          <a:spcPts val="400"/>
        </a:spcBef>
        <a:buClr>
          <a:schemeClr val="accent1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2000" indent="-2520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504000" indent="-2520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756000" indent="-252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>
          <p15:clr>
            <a:srgbClr val="F26B43"/>
          </p15:clr>
        </p15:guide>
        <p15:guide id="2" pos="7680">
          <p15:clr>
            <a:srgbClr val="F26B43"/>
          </p15:clr>
        </p15:guide>
        <p15:guide id="3" pos="453">
          <p15:clr>
            <a:srgbClr val="F26B43"/>
          </p15:clr>
        </p15:guide>
        <p15:guide id="4" pos="1393">
          <p15:clr>
            <a:srgbClr val="F26B43"/>
          </p15:clr>
        </p15:guide>
        <p15:guide id="5" pos="1620">
          <p15:clr>
            <a:srgbClr val="F26B43"/>
          </p15:clr>
        </p15:guide>
        <p15:guide id="6" pos="2560">
          <p15:clr>
            <a:srgbClr val="F26B43"/>
          </p15:clr>
        </p15:guide>
        <p15:guide id="7" pos="2786">
          <p15:clr>
            <a:srgbClr val="F26B43"/>
          </p15:clr>
        </p15:guide>
        <p15:guide id="8" pos="3726">
          <p15:clr>
            <a:srgbClr val="F26B43"/>
          </p15:clr>
        </p15:guide>
        <p15:guide id="9" pos="3953">
          <p15:clr>
            <a:srgbClr val="F26B43"/>
          </p15:clr>
        </p15:guide>
        <p15:guide id="10" pos="4893">
          <p15:clr>
            <a:srgbClr val="F26B43"/>
          </p15:clr>
        </p15:guide>
        <p15:guide id="11" pos="5120">
          <p15:clr>
            <a:srgbClr val="F26B43"/>
          </p15:clr>
        </p15:guide>
        <p15:guide id="12" pos="6059">
          <p15:clr>
            <a:srgbClr val="F26B43"/>
          </p15:clr>
        </p15:guide>
        <p15:guide id="13" pos="6286">
          <p15:clr>
            <a:srgbClr val="F26B43"/>
          </p15:clr>
        </p15:guide>
        <p15:guide id="14" pos="7226">
          <p15:clr>
            <a:srgbClr val="F26B43"/>
          </p15:clr>
        </p15:guide>
        <p15:guide id="15" orient="horz">
          <p15:clr>
            <a:srgbClr val="F26B43"/>
          </p15:clr>
        </p15:guide>
        <p15:guide id="16" orient="horz" pos="4320">
          <p15:clr>
            <a:srgbClr val="F26B43"/>
          </p15:clr>
        </p15:guide>
        <p15:guide id="17" orient="horz" pos="589">
          <p15:clr>
            <a:srgbClr val="F26B43"/>
          </p15:clr>
        </p15:guide>
        <p15:guide id="18" orient="horz" pos="3759">
          <p15:clr>
            <a:srgbClr val="F26B43"/>
          </p15:clr>
        </p15:guide>
        <p15:guide id="19" orient="horz" pos="105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54.xml"/><Relationship Id="rId1" Type="http://schemas.openxmlformats.org/officeDocument/2006/relationships/tags" Target="../tags/tag753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77029-E1E6-884C-7ECF-A636DD5955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platzhalter 18">
            <a:extLst>
              <a:ext uri="{FF2B5EF4-FFF2-40B4-BE49-F238E27FC236}">
                <a16:creationId xmlns:a16="http://schemas.microsoft.com/office/drawing/2014/main" id="{D6BA1913-3B64-45D8-22CD-28A7D8C928D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51" b="11051"/>
          <a:stretch>
            <a:fillRect/>
          </a:stretch>
        </p:blipFill>
        <p:spPr/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FD109377-DE9C-32DD-D685-AE3BD39B3AF0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e-DE" dirty="0"/>
              <a:t>Titel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264AC0DB-4BA4-CE5B-DEC8-705D9B158364}"/>
              </a:ext>
            </a:extLst>
          </p:cNvPr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de-DE" dirty="0"/>
              <a:t>Untertitel</a:t>
            </a:r>
          </a:p>
          <a:p>
            <a:endParaRPr lang="de-DE" dirty="0"/>
          </a:p>
          <a:p>
            <a:r>
              <a:rPr lang="de-DE" dirty="0"/>
              <a:t>Referenten </a:t>
            </a:r>
          </a:p>
          <a:p>
            <a:r>
              <a:rPr lang="de-DE" dirty="0"/>
              <a:t>Ort und Datum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EF97925-1097-13DD-AE7F-712F7D8ADE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58" y="293970"/>
            <a:ext cx="2790079" cy="118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57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3E84017-5E61-B1A5-E920-035921C8D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E01B61C-9CE4-4378-0BA9-B2D5B63386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15BFCBF-9ACE-D80C-7487-C8E1FD3A7D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1891" y="6293922"/>
            <a:ext cx="1793174" cy="4750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12AC914-83E9-7F43-8D63-DFB03D45F2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00" y="6111966"/>
            <a:ext cx="1978956" cy="83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812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8A084E6D-4F0E-9A2E-1B4D-6CE25C3E7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F82216-42F1-25CF-E6A4-F4DFE0E26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EEBF474-B36C-D250-7B4B-CCE07E615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Fußzeile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7D5EFE-B258-6D12-B149-9E820E39F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ACAEE-D1F3-44DF-B3E2-CA7CBBB320C1}" type="slidenum">
              <a:rPr lang="de-DE" smtClean="0"/>
              <a:t>3</a:t>
            </a:fld>
            <a:endParaRPr lang="de-DE" dirty="0"/>
          </a:p>
        </p:txBody>
      </p:sp>
      <p:sp>
        <p:nvSpPr>
          <p:cNvPr id="9" name="Untertitel 8">
            <a:extLst>
              <a:ext uri="{FF2B5EF4-FFF2-40B4-BE49-F238E27FC236}">
                <a16:creationId xmlns:a16="http://schemas.microsoft.com/office/drawing/2014/main" id="{B14876B2-47A0-BE38-8D64-9656446F6AAD}"/>
              </a:ext>
            </a:extLst>
          </p:cNvPr>
          <p:cNvSpPr>
            <a:spLocks noGrp="1"/>
          </p:cNvSpPr>
          <p:nvPr>
            <p:ph type="subTitle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EC68E0B-CC24-F179-0ADA-8D0AF0C1D43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1891" y="6258296"/>
            <a:ext cx="1805046" cy="4705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7758696F-635D-F86E-9008-7F2B2C7A9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3D1FEA2E-9A6B-814B-1892-451F28BB436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00" y="6111966"/>
            <a:ext cx="1978956" cy="83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11576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heme/theme1.xml><?xml version="1.0" encoding="utf-8"?>
<a:theme xmlns:a="http://schemas.openxmlformats.org/drawingml/2006/main" name="Uni Augsburg_Master 2026">
  <a:themeElements>
    <a:clrScheme name="Uni Augsburg allgm.">
      <a:dk1>
        <a:srgbClr val="000000"/>
      </a:dk1>
      <a:lt1>
        <a:srgbClr val="FFFFFF"/>
      </a:lt1>
      <a:dk2>
        <a:srgbClr val="3C2673"/>
      </a:dk2>
      <a:lt2>
        <a:srgbClr val="E6E6E6"/>
      </a:lt2>
      <a:accent1>
        <a:srgbClr val="3C2673"/>
      </a:accent1>
      <a:accent2>
        <a:srgbClr val="8C358B"/>
      </a:accent2>
      <a:accent3>
        <a:srgbClr val="B179B2"/>
      </a:accent3>
      <a:accent4>
        <a:srgbClr val="DBBFDD"/>
      </a:accent4>
      <a:accent5>
        <a:srgbClr val="EDDEEE"/>
      </a:accent5>
      <a:accent6>
        <a:srgbClr val="E6E6E6"/>
      </a:accent6>
      <a:hlink>
        <a:srgbClr val="000000"/>
      </a:hlink>
      <a:folHlink>
        <a:srgbClr val="000000"/>
      </a:folHlink>
    </a:clrScheme>
    <a:fontScheme name="Uni Augsburg_Master 2026">
      <a:majorFont>
        <a:latin typeface="Barlow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Uni Augsburg allgm.">
        <a:dk1>
          <a:srgbClr val="000000"/>
        </a:dk1>
        <a:lt1>
          <a:srgbClr val="FFFFFF"/>
        </a:lt1>
        <a:dk2>
          <a:srgbClr val="3C2673"/>
        </a:dk2>
        <a:lt2>
          <a:srgbClr val="E6E6E6"/>
        </a:lt2>
        <a:accent1>
          <a:srgbClr val="3C2673"/>
        </a:accent1>
        <a:accent2>
          <a:srgbClr val="8C358B"/>
        </a:accent2>
        <a:accent3>
          <a:srgbClr val="B179B2"/>
        </a:accent3>
        <a:accent4>
          <a:srgbClr val="DBBFDD"/>
        </a:accent4>
        <a:accent5>
          <a:srgbClr val="EDDEEE"/>
        </a:accent5>
        <a:accent6>
          <a:srgbClr val="E6E6E6"/>
        </a:accent6>
        <a:hlink>
          <a:srgbClr val="000000"/>
        </a:hlink>
        <a:folHlink>
          <a:srgbClr val="000000"/>
        </a:folHlink>
      </a:clrScheme>
    </a:extraClrScheme>
    <a:extraClrScheme>
      <a:clrScheme name="Katholisch-Theologische Fakultät">
        <a:dk1>
          <a:srgbClr val="000000"/>
        </a:dk1>
        <a:lt1>
          <a:srgbClr val="FFFFFF"/>
        </a:lt1>
        <a:dk2>
          <a:srgbClr val="3C2673"/>
        </a:dk2>
        <a:lt2>
          <a:srgbClr val="E6E6E6"/>
        </a:lt2>
        <a:accent1>
          <a:srgbClr val="FFDE39"/>
        </a:accent1>
        <a:accent2>
          <a:srgbClr val="FFEB88"/>
        </a:accent2>
        <a:accent3>
          <a:srgbClr val="FFF5C4"/>
        </a:accent3>
        <a:accent4>
          <a:srgbClr val="B3B3B3"/>
        </a:accent4>
        <a:accent5>
          <a:srgbClr val="CCCCCC"/>
        </a:accent5>
        <a:accent6>
          <a:srgbClr val="E6E6E6"/>
        </a:accent6>
        <a:hlink>
          <a:srgbClr val="000000"/>
        </a:hlink>
        <a:folHlink>
          <a:srgbClr val="000000"/>
        </a:folHlink>
      </a:clrScheme>
    </a:extraClrScheme>
    <a:extraClrScheme>
      <a:clrScheme name="Philosophisch-Sozialwissenschaftliche Fakultät">
        <a:dk1>
          <a:srgbClr val="000000"/>
        </a:dk1>
        <a:lt1>
          <a:srgbClr val="FFFFFF"/>
        </a:lt1>
        <a:dk2>
          <a:srgbClr val="3C2673"/>
        </a:dk2>
        <a:lt2>
          <a:srgbClr val="E6E6E6"/>
        </a:lt2>
        <a:accent1>
          <a:srgbClr val="EF7D00"/>
        </a:accent1>
        <a:accent2>
          <a:srgbClr val="F5B166"/>
        </a:accent2>
        <a:accent3>
          <a:srgbClr val="FAD8B3"/>
        </a:accent3>
        <a:accent4>
          <a:srgbClr val="B3B3B3"/>
        </a:accent4>
        <a:accent5>
          <a:srgbClr val="CCCCCC"/>
        </a:accent5>
        <a:accent6>
          <a:srgbClr val="E6E6E6"/>
        </a:accent6>
        <a:hlink>
          <a:srgbClr val="000000"/>
        </a:hlink>
        <a:folHlink>
          <a:srgbClr val="000000"/>
        </a:folHlink>
      </a:clrScheme>
    </a:extraClrScheme>
    <a:extraClrScheme>
      <a:clrScheme name="Philologisch-Historische Fakultät">
        <a:dk1>
          <a:srgbClr val="000000"/>
        </a:dk1>
        <a:lt1>
          <a:srgbClr val="FFFFFF"/>
        </a:lt1>
        <a:dk2>
          <a:srgbClr val="3C2673"/>
        </a:dk2>
        <a:lt2>
          <a:srgbClr val="E6E6E6"/>
        </a:lt2>
        <a:accent1>
          <a:srgbClr val="B93131"/>
        </a:accent1>
        <a:accent2>
          <a:srgbClr val="D58383"/>
        </a:accent2>
        <a:accent3>
          <a:srgbClr val="EAC1C1"/>
        </a:accent3>
        <a:accent4>
          <a:srgbClr val="B3B3B3"/>
        </a:accent4>
        <a:accent5>
          <a:srgbClr val="CCCCCC"/>
        </a:accent5>
        <a:accent6>
          <a:srgbClr val="E6E6E6"/>
        </a:accent6>
        <a:hlink>
          <a:srgbClr val="000000"/>
        </a:hlink>
        <a:folHlink>
          <a:srgbClr val="000000"/>
        </a:folHlink>
      </a:clrScheme>
    </a:extraClrScheme>
    <a:extraClrScheme>
      <a:clrScheme name="Wirtschaftswissenschaftliche Fakultät">
        <a:dk1>
          <a:srgbClr val="000000"/>
        </a:dk1>
        <a:lt1>
          <a:srgbClr val="FFFFFF"/>
        </a:lt1>
        <a:dk2>
          <a:srgbClr val="3C2673"/>
        </a:dk2>
        <a:lt2>
          <a:srgbClr val="E6E6E6"/>
        </a:lt2>
        <a:accent1>
          <a:srgbClr val="28B9D3"/>
        </a:accent1>
        <a:accent2>
          <a:srgbClr val="7ED5E5"/>
        </a:accent2>
        <a:accent3>
          <a:srgbClr val="BFEAF2"/>
        </a:accent3>
        <a:accent4>
          <a:srgbClr val="B3B3B3"/>
        </a:accent4>
        <a:accent5>
          <a:srgbClr val="CCCCCC"/>
        </a:accent5>
        <a:accent6>
          <a:srgbClr val="E6E6E6"/>
        </a:accent6>
        <a:hlink>
          <a:srgbClr val="000000"/>
        </a:hlink>
        <a:folHlink>
          <a:srgbClr val="000000"/>
        </a:folHlink>
      </a:clrScheme>
    </a:extraClrScheme>
    <a:extraClrScheme>
      <a:clrScheme name="Juristische Fakultät">
        <a:dk1>
          <a:srgbClr val="000000"/>
        </a:dk1>
        <a:lt1>
          <a:srgbClr val="FFFFFF"/>
        </a:lt1>
        <a:dk2>
          <a:srgbClr val="3C2673"/>
        </a:dk2>
        <a:lt2>
          <a:srgbClr val="E6E6E6"/>
        </a:lt2>
        <a:accent1>
          <a:srgbClr val="0099DF"/>
        </a:accent1>
        <a:accent2>
          <a:srgbClr val="66C2EC"/>
        </a:accent2>
        <a:accent3>
          <a:srgbClr val="B3E0F5"/>
        </a:accent3>
        <a:accent4>
          <a:srgbClr val="B3B3B3"/>
        </a:accent4>
        <a:accent5>
          <a:srgbClr val="CCCCCC"/>
        </a:accent5>
        <a:accent6>
          <a:srgbClr val="E6E6E6"/>
        </a:accent6>
        <a:hlink>
          <a:srgbClr val="000000"/>
        </a:hlink>
        <a:folHlink>
          <a:srgbClr val="000000"/>
        </a:folHlink>
      </a:clrScheme>
    </a:extraClrScheme>
    <a:extraClrScheme>
      <a:clrScheme name="Medizinische Fakultät">
        <a:dk1>
          <a:srgbClr val="000000"/>
        </a:dk1>
        <a:lt1>
          <a:srgbClr val="FFFFFF"/>
        </a:lt1>
        <a:dk2>
          <a:srgbClr val="3C2673"/>
        </a:dk2>
        <a:lt2>
          <a:srgbClr val="E6E6E6"/>
        </a:lt2>
        <a:accent1>
          <a:srgbClr val="3C5697"/>
        </a:accent1>
        <a:accent2>
          <a:srgbClr val="8A9AC1"/>
        </a:accent2>
        <a:accent3>
          <a:srgbClr val="C5CCE0"/>
        </a:accent3>
        <a:accent4>
          <a:srgbClr val="B3B3B3"/>
        </a:accent4>
        <a:accent5>
          <a:srgbClr val="CCCCCC"/>
        </a:accent5>
        <a:accent6>
          <a:srgbClr val="E6E6E6"/>
        </a:accent6>
        <a:hlink>
          <a:srgbClr val="000000"/>
        </a:hlink>
        <a:folHlink>
          <a:srgbClr val="000000"/>
        </a:folHlink>
      </a:clrScheme>
    </a:extraClrScheme>
    <a:extraClrScheme>
      <a:clrScheme name="Fakultät für Angewandte Informatik">
        <a:dk1>
          <a:srgbClr val="000000"/>
        </a:dk1>
        <a:lt1>
          <a:srgbClr val="FFFFFF"/>
        </a:lt1>
        <a:dk2>
          <a:srgbClr val="3C2673"/>
        </a:dk2>
        <a:lt2>
          <a:srgbClr val="E6E6E6"/>
        </a:lt2>
        <a:accent1>
          <a:srgbClr val="009B5D"/>
        </a:accent1>
        <a:accent2>
          <a:srgbClr val="66C39E"/>
        </a:accent2>
        <a:accent3>
          <a:srgbClr val="B3E1CE"/>
        </a:accent3>
        <a:accent4>
          <a:srgbClr val="B3B3B3"/>
        </a:accent4>
        <a:accent5>
          <a:srgbClr val="CCCCCC"/>
        </a:accent5>
        <a:accent6>
          <a:srgbClr val="E6E6E6"/>
        </a:accent6>
        <a:hlink>
          <a:srgbClr val="000000"/>
        </a:hlink>
        <a:folHlink>
          <a:srgbClr val="000000"/>
        </a:folHlink>
      </a:clrScheme>
    </a:extraClrScheme>
    <a:extraClrScheme>
      <a:clrScheme name="Mathematisch-Naturwissenschaftliche Fakultät">
        <a:dk1>
          <a:srgbClr val="000000"/>
        </a:dk1>
        <a:lt1>
          <a:srgbClr val="FFFFFF"/>
        </a:lt1>
        <a:dk2>
          <a:srgbClr val="3C2673"/>
        </a:dk2>
        <a:lt2>
          <a:srgbClr val="E6E6E6"/>
        </a:lt2>
        <a:accent1>
          <a:srgbClr val="13574D"/>
        </a:accent1>
        <a:accent2>
          <a:srgbClr val="719A94"/>
        </a:accent2>
        <a:accent3>
          <a:srgbClr val="B8CDCA"/>
        </a:accent3>
        <a:accent4>
          <a:srgbClr val="B3B3B3"/>
        </a:accent4>
        <a:accent5>
          <a:srgbClr val="CCCCCC"/>
        </a:accent5>
        <a:accent6>
          <a:srgbClr val="E6E6E6"/>
        </a:accent6>
        <a:hlink>
          <a:srgbClr val="000000"/>
        </a:hlink>
        <a:folHlink>
          <a:srgbClr val="000000"/>
        </a:folHlink>
      </a:clrScheme>
    </a:extraClrScheme>
  </a:extraClrSchemeLst>
  <a:custClrLst>
    <a:custClr name="KTHF 100%">
      <a:srgbClr val="FFDE39"/>
    </a:custClr>
    <a:custClr name="PhilHist 100%">
      <a:srgbClr val="B93131"/>
    </a:custClr>
    <a:custClr name="Jura 100%">
      <a:srgbClr val="0099DF"/>
    </a:custClr>
    <a:custClr name="FAI 100%">
      <a:srgbClr val="009B5D"/>
    </a:custClr>
    <a:custClr name="PhilSoz 100%">
      <a:srgbClr val="EF7D00"/>
    </a:custClr>
    <a:custClr name="Wiwi 100%">
      <a:srgbClr val="28B9D3"/>
    </a:custClr>
    <a:custClr name="Med 100%">
      <a:srgbClr val="3C5697"/>
    </a:custClr>
    <a:custClr name="MNTF 100%">
      <a:srgbClr val="13574D"/>
    </a:custClr>
    <a:custClr name="Uni allgm. 100%">
      <a:srgbClr val="3C2673"/>
    </a:custClr>
    <a:custClr name="BLANK">
      <a:srgbClr val="FFFFFF"/>
    </a:custClr>
    <a:custClr name="KTHF 60%">
      <a:srgbClr val="FFEB88"/>
    </a:custClr>
    <a:custClr name="PhilHist 60%">
      <a:srgbClr val="D58383"/>
    </a:custClr>
    <a:custClr name="Jura 60%">
      <a:srgbClr val="66C2EC"/>
    </a:custClr>
    <a:custClr name="FAI 60%">
      <a:srgbClr val="66C39E"/>
    </a:custClr>
    <a:custClr name="PhilSoz 60%">
      <a:srgbClr val="F5B166"/>
    </a:custClr>
    <a:custClr name="Wiwi 60%">
      <a:srgbClr val="7ED5E5"/>
    </a:custClr>
    <a:custClr name="Med 60%">
      <a:srgbClr val="8A9AC1"/>
    </a:custClr>
    <a:custClr name="MNTF 60%">
      <a:srgbClr val="719A94"/>
    </a:custClr>
    <a:custClr name="Uni allgm. x%">
      <a:srgbClr val="8C358B"/>
    </a:custClr>
    <a:custClr name="BLANK">
      <a:srgbClr val="FFFFFF"/>
    </a:custClr>
    <a:custClr name="KTHF 30%">
      <a:srgbClr val="FFF5C4"/>
    </a:custClr>
    <a:custClr name="PhilHist 30%">
      <a:srgbClr val="EAC1C1"/>
    </a:custClr>
    <a:custClr name="Jura 30%">
      <a:srgbClr val="B3E0F5"/>
    </a:custClr>
    <a:custClr name="FAI 30%">
      <a:srgbClr val="B3E1CE"/>
    </a:custClr>
    <a:custClr name="PhilSoz 30%">
      <a:srgbClr val="FAD8B3"/>
    </a:custClr>
    <a:custClr name="Wiwi 30%">
      <a:srgbClr val="BFEAF2"/>
    </a:custClr>
    <a:custClr name="Med 30%">
      <a:srgbClr val="C5CCE0"/>
    </a:custClr>
    <a:custClr name="MNTF 30%">
      <a:srgbClr val="B8CDCA"/>
    </a:custClr>
    <a:custClr name="Uni allgm. x%">
      <a:srgbClr val="B179B2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Uni allgm. x%">
      <a:srgbClr val="DBBFDD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Uni allgm. x%">
      <a:srgbClr val="EDDEEE"/>
    </a:custClr>
  </a:custClrLst>
  <a:extLst>
    <a:ext uri="{05A4C25C-085E-4340-85A3-A5531E510DB2}">
      <thm15:themeFamily xmlns:thm15="http://schemas.microsoft.com/office/thememl/2012/main" name="Präsentation1" id="{8CC8DE5A-2F0B-3641-BBA1-3E7811663685}" vid="{222CFE62-4FF8-744A-B55A-1365E71766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Breitbild</PresentationFormat>
  <Paragraphs>7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Arial</vt:lpstr>
      <vt:lpstr>Barlow</vt:lpstr>
      <vt:lpstr>Barlow Medium</vt:lpstr>
      <vt:lpstr>Barlow SemiBold</vt:lpstr>
      <vt:lpstr>Symbol</vt:lpstr>
      <vt:lpstr>Wingdings</vt:lpstr>
      <vt:lpstr>Uni Augsburg_Master 2026</vt:lpstr>
      <vt:lpstr>Titel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Laura Lindner</dc:creator>
  <cp:lastModifiedBy>Laura Lindner</cp:lastModifiedBy>
  <cp:revision>2</cp:revision>
  <dcterms:created xsi:type="dcterms:W3CDTF">2026-05-04T11:00:25Z</dcterms:created>
  <dcterms:modified xsi:type="dcterms:W3CDTF">2026-05-12T07:09:44Z</dcterms:modified>
</cp:coreProperties>
</file>