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4" r:id="rId1"/>
  </p:sldMasterIdLst>
  <p:notesMasterIdLst>
    <p:notesMasterId r:id="rId3"/>
  </p:notesMasterIdLst>
  <p:handoutMasterIdLst>
    <p:handoutMasterId r:id="rId4"/>
  </p:handoutMasterIdLst>
  <p:sldIdLst>
    <p:sldId id="2772" r:id="rId2"/>
  </p:sldIdLst>
  <p:sldSz cx="12192000" cy="6858000"/>
  <p:notesSz cx="6858000" cy="9926638"/>
  <p:custDataLst>
    <p:tags r:id="rId5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B9A"/>
    <a:srgbClr val="AF007B"/>
    <a:srgbClr val="AD007C"/>
    <a:srgbClr val="EFCCE5"/>
    <a:srgbClr val="A6A6A6"/>
    <a:srgbClr val="D4002D"/>
    <a:srgbClr val="EB690B"/>
    <a:srgbClr val="F6A800"/>
    <a:srgbClr val="489324"/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B7C33E-B3DF-4F67-93CD-F8DFB2F92803}">
  <a:tblStyle styleId="{90B7C33E-B3DF-4F67-93CD-F8DFB2F92803}" styleName="Uni Augsburg TableSty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0" cmpd="sng">
              <a:solidFill>
                <a:schemeClr val="accent1"/>
              </a:solidFill>
            </a:ln>
          </a:top>
          <a:bottom>
            <a:ln w="0" cmpd="sng">
              <a:solidFill>
                <a:schemeClr val="accent1"/>
              </a:solidFill>
            </a:ln>
          </a:bottom>
          <a:insideH>
            <a:ln w="6350" cmpd="sng">
              <a:solidFill>
                <a:schemeClr val="accent1"/>
              </a:solidFill>
            </a:ln>
          </a:insideH>
          <a:insideV>
            <a:ln w="6350" cmpd="sng">
              <a:solidFill>
                <a:schemeClr val="accen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0" cmpd="sng">
              <a:solidFill>
                <a:schemeClr val="accent1"/>
              </a:solidFill>
            </a:ln>
          </a:top>
          <a:bottom>
            <a:ln w="0" cmpd="sng">
              <a:solidFill>
                <a:schemeClr val="accent1"/>
              </a:solidFill>
            </a:ln>
          </a:bottom>
        </a:tcBdr>
        <a:fill>
          <a:solidFill>
            <a:schemeClr val="lt1"/>
          </a:solidFill>
        </a:fill>
      </a:tcStyle>
    </a:band1H>
    <a:band2H>
      <a:tcStyle>
        <a:tcBdr>
          <a:top>
            <a:ln w="0" cmpd="sng">
              <a:solidFill>
                <a:schemeClr val="accent1"/>
              </a:solidFill>
            </a:ln>
          </a:top>
          <a:bottom>
            <a:ln w="0" cmpd="sng">
              <a:solidFill>
                <a:schemeClr val="accent1"/>
              </a:solidFill>
            </a:ln>
          </a:bottom>
        </a:tcBdr>
        <a:fill>
          <a:solidFill>
            <a:schemeClr val="accent1">
              <a:tint val="30000"/>
            </a:schemeClr>
          </a:solidFill>
        </a:fill>
      </a:tcStyle>
    </a:band2H>
    <a:band1V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</a:tcBdr>
        <a:fill>
          <a:solidFill>
            <a:schemeClr val="lt1"/>
          </a:solidFill>
        </a:fill>
      </a:tcStyle>
    </a:band1V>
    <a:band2V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</a:tcBdr>
        <a:fill>
          <a:solidFill>
            <a:schemeClr val="accent1">
              <a:tint val="30000"/>
            </a:schemeClr>
          </a:solidFill>
        </a:fill>
      </a:tcStyle>
    </a:band2V>
    <a:lastCol>
      <a:tcTxStyle b="off">
        <a:fontRef idx="minor">
          <a:prstClr val="black"/>
        </a:fontRef>
        <a:schemeClr val="lt1"/>
      </a:tcTxStyle>
      <a:tcStyle>
        <a:tcBdr>
          <a:insideH>
            <a:ln w="6350" cmpd="sng">
              <a:solidFill>
                <a:schemeClr val="dk2">
                  <a:tint val="30000"/>
                </a:schemeClr>
              </a:solidFill>
            </a:ln>
          </a:insideH>
        </a:tcBdr>
        <a:fill>
          <a:solidFill>
            <a:schemeClr val="dk2">
              <a:lumMod val="75000"/>
            </a:schemeClr>
          </a:solidFill>
        </a:fill>
      </a:tcStyle>
    </a:lastCol>
    <a:firstCol>
      <a:tcTxStyle b="off">
        <a:fontRef idx="minor">
          <a:prstClr val="black"/>
        </a:fontRef>
        <a:schemeClr val="lt1"/>
      </a:tcTxStyle>
      <a:tcStyle>
        <a:tcBdr>
          <a:insideH>
            <a:ln w="6350" cmpd="sng">
              <a:solidFill>
                <a:schemeClr val="dk2">
                  <a:tint val="30000"/>
                </a:schemeClr>
              </a:solidFill>
            </a:ln>
          </a:insideH>
        </a:tcBdr>
        <a:fill>
          <a:solidFill>
            <a:schemeClr val="dk2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>
          <a:top>
            <a:ln w="6350" cmpd="sng">
              <a:solidFill>
                <a:schemeClr val="dk2">
                  <a:tint val="30000"/>
                </a:schemeClr>
              </a:solidFill>
            </a:ln>
          </a:top>
          <a:insideV>
            <a:ln w="6350" cmpd="sng">
              <a:solidFill>
                <a:schemeClr val="dk2">
                  <a:tint val="30000"/>
                </a:schemeClr>
              </a:solidFill>
            </a:ln>
          </a:insideV>
        </a:tcBdr>
        <a:fill>
          <a:solidFill>
            <a:schemeClr val="dk2">
              <a:lumMod val="75000"/>
            </a:schemeClr>
          </a:solidFill>
        </a:fill>
      </a:tcStyle>
    </a:lastRow>
    <a:firstRow>
      <a:tcTxStyle b="off">
        <a:fontRef idx="minor">
          <a:prstClr val="black"/>
        </a:fontRef>
        <a:schemeClr val="lt1"/>
      </a:tcTxStyle>
      <a:tcStyle>
        <a:tcBdr>
          <a:bottom>
            <a:ln w="6350" cmpd="sng">
              <a:solidFill>
                <a:schemeClr val="dk2">
                  <a:tint val="40000"/>
                </a:schemeClr>
              </a:solidFill>
            </a:ln>
          </a:bottom>
          <a:insideV>
            <a:ln w="6350" cmpd="sng">
              <a:solidFill>
                <a:schemeClr val="dk2">
                  <a:tint val="40000"/>
                </a:schemeClr>
              </a:solidFill>
            </a:ln>
          </a:insideV>
        </a:tcBdr>
        <a:fill>
          <a:solidFill>
            <a:schemeClr val="dk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397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092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275" y="4"/>
            <a:ext cx="2971092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CADDF9-E118-49FF-A4CF-8ACB4DC509C1}" type="datetimeFigureOut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4"/>
            <a:ext cx="2971092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275" y="9428244"/>
            <a:ext cx="2971092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58E07C-60E1-4995-B18D-73F02A95AF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092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5275" y="4"/>
            <a:ext cx="2971092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F0F5577-13C8-4ACC-934D-75B8C9916794}" type="datetimeFigureOut">
              <a:rPr lang="de-DE"/>
              <a:pPr>
                <a:defRPr/>
              </a:pPr>
              <a:t>17.09.2025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638" y="4777613"/>
            <a:ext cx="5486727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971092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5275" y="9428244"/>
            <a:ext cx="2971092" cy="49839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B9D968-0E59-4604-8452-ED18B84AB0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 noMove="1" noResize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solidFill>
            <a:schemeClr val="accent3"/>
          </a:solidFill>
        </p:spPr>
        <p:txBody>
          <a:bodyPr rtlCol="0" anchor="ctr">
            <a:noAutofit/>
          </a:bodyPr>
          <a:lstStyle>
            <a:lvl1pPr algn="l"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1" name="Titel 20"/>
          <p:cNvSpPr>
            <a:spLocks noGrp="1" noMove="1" noResize="1"/>
          </p:cNvSpPr>
          <p:nvPr>
            <p:ph type="ctrTitle"/>
          </p:nvPr>
        </p:nvSpPr>
        <p:spPr>
          <a:xfrm>
            <a:off x="5608325" y="0"/>
            <a:ext cx="5863676" cy="6003982"/>
          </a:xfrm>
          <a:custGeom>
            <a:avLst/>
            <a:gdLst>
              <a:gd name="connsiteX0" fmla="*/ 0 w 5863676"/>
              <a:gd name="connsiteY0" fmla="*/ 0 h 6003982"/>
              <a:gd name="connsiteX1" fmla="*/ 180000 w 5863676"/>
              <a:gd name="connsiteY1" fmla="*/ 0 h 6003982"/>
              <a:gd name="connsiteX2" fmla="*/ 5863676 w 5863676"/>
              <a:gd name="connsiteY2" fmla="*/ 0 h 6003982"/>
              <a:gd name="connsiteX3" fmla="*/ 5863676 w 5863676"/>
              <a:gd name="connsiteY3" fmla="*/ 276042 h 6003982"/>
              <a:gd name="connsiteX4" fmla="*/ 5863676 w 5863676"/>
              <a:gd name="connsiteY4" fmla="*/ 465826 h 6003982"/>
              <a:gd name="connsiteX5" fmla="*/ 5863676 w 5863676"/>
              <a:gd name="connsiteY5" fmla="*/ 5701857 h 6003982"/>
              <a:gd name="connsiteX6" fmla="*/ 5416799 w 5863676"/>
              <a:gd name="connsiteY6" fmla="*/ 6003982 h 6003982"/>
              <a:gd name="connsiteX7" fmla="*/ 180000 w 5863676"/>
              <a:gd name="connsiteY7" fmla="*/ 6003982 h 6003982"/>
              <a:gd name="connsiteX8" fmla="*/ 0 w 5863676"/>
              <a:gd name="connsiteY8" fmla="*/ 6003982 h 60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3676" h="6003982">
                <a:moveTo>
                  <a:pt x="0" y="0"/>
                </a:moveTo>
                <a:lnTo>
                  <a:pt x="180000" y="0"/>
                </a:lnTo>
                <a:lnTo>
                  <a:pt x="5863676" y="0"/>
                </a:lnTo>
                <a:lnTo>
                  <a:pt x="5863676" y="276042"/>
                </a:lnTo>
                <a:lnTo>
                  <a:pt x="5863676" y="465826"/>
                </a:lnTo>
                <a:lnTo>
                  <a:pt x="5863676" y="5701857"/>
                </a:lnTo>
                <a:lnTo>
                  <a:pt x="5416799" y="6003982"/>
                </a:lnTo>
                <a:lnTo>
                  <a:pt x="180000" y="6003982"/>
                </a:lnTo>
                <a:lnTo>
                  <a:pt x="0" y="6003982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lIns="360000" tIns="360000" rIns="360000" bIns="2160000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08325" y="4050000"/>
            <a:ext cx="5863676" cy="1080000"/>
          </a:xfrm>
        </p:spPr>
        <p:txBody>
          <a:bodyPr lIns="360000" rIns="36000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46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10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9400" y="1674000"/>
            <a:ext cx="2552400" cy="4644001"/>
          </a:xfrm>
          <a:ln w="6350">
            <a:noFill/>
          </a:ln>
        </p:spPr>
        <p:txBody>
          <a:bodyPr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7" name="Inhaltsplatzhalter 3"/>
          <p:cNvSpPr>
            <a:spLocks noGrp="1"/>
          </p:cNvSpPr>
          <p:nvPr>
            <p:ph sz="half" idx="17"/>
          </p:nvPr>
        </p:nvSpPr>
        <p:spPr>
          <a:xfrm>
            <a:off x="3453001" y="1674000"/>
            <a:ext cx="2552400" cy="4644001"/>
          </a:xfrm>
          <a:ln w="6350">
            <a:noFill/>
          </a:ln>
        </p:spPr>
        <p:txBody>
          <a:bodyPr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half" idx="18"/>
          </p:nvPr>
        </p:nvSpPr>
        <p:spPr>
          <a:xfrm>
            <a:off x="6186601" y="1674000"/>
            <a:ext cx="2552400" cy="4644001"/>
          </a:xfrm>
          <a:ln w="6350">
            <a:noFill/>
          </a:ln>
        </p:spPr>
        <p:txBody>
          <a:bodyPr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Inhaltsplatzhalter 3"/>
          <p:cNvSpPr>
            <a:spLocks noGrp="1"/>
          </p:cNvSpPr>
          <p:nvPr>
            <p:ph sz="half" idx="19"/>
          </p:nvPr>
        </p:nvSpPr>
        <p:spPr>
          <a:xfrm>
            <a:off x="8920200" y="1674000"/>
            <a:ext cx="2552400" cy="4644001"/>
          </a:xfrm>
          <a:ln w="6350">
            <a:noFill/>
          </a:ln>
        </p:spPr>
        <p:txBody>
          <a:bodyPr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010C461A-D7A8-41EF-A575-27AD84895833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1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BA4B-333D-44A5-AC06-00DC528FED8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45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10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1" y="1674000"/>
            <a:ext cx="5196001" cy="54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9400" y="2277375"/>
            <a:ext cx="5196001" cy="404062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77800" y="1674000"/>
            <a:ext cx="5194800" cy="54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7800" y="2277375"/>
            <a:ext cx="5194800" cy="404062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08370418-B8BF-49F6-B536-972C5BD0052E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5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3C12-AB13-484C-9391-FD56C53EC7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44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plus 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719138" y="1673225"/>
            <a:ext cx="5195887" cy="474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6276975" y="1673225"/>
            <a:ext cx="5195888" cy="474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Additionszeichen 9"/>
          <p:cNvSpPr/>
          <p:nvPr userDrawn="1"/>
        </p:nvSpPr>
        <p:spPr>
          <a:xfrm>
            <a:off x="3132138" y="1725613"/>
            <a:ext cx="371475" cy="371475"/>
          </a:xfrm>
          <a:prstGeom prst="mathPlus">
            <a:avLst>
              <a:gd name="adj1" fmla="val 90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740775" y="1892300"/>
            <a:ext cx="268288" cy="36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1" name="Gerader Verbinder 15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9400" y="2277375"/>
            <a:ext cx="5196001" cy="404062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77800" y="2277375"/>
            <a:ext cx="5194800" cy="404062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3302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493A64AD-A16C-40A2-AA0B-6E4A540381FB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5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21D6-F024-41C0-A905-03379D6878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771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14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23"/>
          </p:nvPr>
        </p:nvSpPr>
        <p:spPr>
          <a:xfrm>
            <a:off x="719400" y="1674000"/>
            <a:ext cx="5194800" cy="803326"/>
          </a:xfrm>
          <a:custGeom>
            <a:avLst/>
            <a:gdLst>
              <a:gd name="connsiteX0" fmla="*/ 0 w 5194800"/>
              <a:gd name="connsiteY0" fmla="*/ 0 h 803326"/>
              <a:gd name="connsiteX1" fmla="*/ 5194800 w 5194800"/>
              <a:gd name="connsiteY1" fmla="*/ 0 h 803326"/>
              <a:gd name="connsiteX2" fmla="*/ 5194800 w 5194800"/>
              <a:gd name="connsiteY2" fmla="*/ 539148 h 803326"/>
              <a:gd name="connsiteX3" fmla="*/ 2812153 w 5194800"/>
              <a:gd name="connsiteY3" fmla="*/ 539148 h 803326"/>
              <a:gd name="connsiteX4" fmla="*/ 2389379 w 5194800"/>
              <a:gd name="connsiteY4" fmla="*/ 803326 h 803326"/>
              <a:gd name="connsiteX5" fmla="*/ 2382646 w 5194800"/>
              <a:gd name="connsiteY5" fmla="*/ 803326 h 803326"/>
              <a:gd name="connsiteX6" fmla="*/ 2382646 w 5194800"/>
              <a:gd name="connsiteY6" fmla="*/ 539148 h 803326"/>
              <a:gd name="connsiteX7" fmla="*/ 0 w 51948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4800" h="803326">
                <a:moveTo>
                  <a:pt x="0" y="0"/>
                </a:moveTo>
                <a:lnTo>
                  <a:pt x="5194800" y="0"/>
                </a:lnTo>
                <a:lnTo>
                  <a:pt x="5194800" y="539148"/>
                </a:lnTo>
                <a:lnTo>
                  <a:pt x="2812153" y="539148"/>
                </a:lnTo>
                <a:lnTo>
                  <a:pt x="2389379" y="803326"/>
                </a:lnTo>
                <a:lnTo>
                  <a:pt x="2382646" y="803326"/>
                </a:lnTo>
                <a:lnTo>
                  <a:pt x="23826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3600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4"/>
          </p:nvPr>
        </p:nvSpPr>
        <p:spPr>
          <a:xfrm>
            <a:off x="719400" y="2213148"/>
            <a:ext cx="5194800" cy="4104853"/>
          </a:xfrm>
          <a:ln w="6350">
            <a:solidFill>
              <a:schemeClr val="tx2"/>
            </a:solidFill>
          </a:ln>
        </p:spPr>
        <p:txBody>
          <a:bodyPr lIns="144000" tIns="396000" rIns="144000" bIns="144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5"/>
          </p:nvPr>
        </p:nvSpPr>
        <p:spPr>
          <a:xfrm>
            <a:off x="6277800" y="1674000"/>
            <a:ext cx="5194800" cy="803326"/>
          </a:xfrm>
          <a:custGeom>
            <a:avLst/>
            <a:gdLst>
              <a:gd name="connsiteX0" fmla="*/ 0 w 5194800"/>
              <a:gd name="connsiteY0" fmla="*/ 0 h 803326"/>
              <a:gd name="connsiteX1" fmla="*/ 5194800 w 5194800"/>
              <a:gd name="connsiteY1" fmla="*/ 0 h 803326"/>
              <a:gd name="connsiteX2" fmla="*/ 5194800 w 5194800"/>
              <a:gd name="connsiteY2" fmla="*/ 539148 h 803326"/>
              <a:gd name="connsiteX3" fmla="*/ 2812152 w 5194800"/>
              <a:gd name="connsiteY3" fmla="*/ 539148 h 803326"/>
              <a:gd name="connsiteX4" fmla="*/ 2389379 w 5194800"/>
              <a:gd name="connsiteY4" fmla="*/ 803326 h 803326"/>
              <a:gd name="connsiteX5" fmla="*/ 2382646 w 5194800"/>
              <a:gd name="connsiteY5" fmla="*/ 803326 h 803326"/>
              <a:gd name="connsiteX6" fmla="*/ 2382646 w 5194800"/>
              <a:gd name="connsiteY6" fmla="*/ 539148 h 803326"/>
              <a:gd name="connsiteX7" fmla="*/ 0 w 51948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4800" h="803326">
                <a:moveTo>
                  <a:pt x="0" y="0"/>
                </a:moveTo>
                <a:lnTo>
                  <a:pt x="5194800" y="0"/>
                </a:lnTo>
                <a:lnTo>
                  <a:pt x="5194800" y="539148"/>
                </a:lnTo>
                <a:lnTo>
                  <a:pt x="2812152" y="539148"/>
                </a:lnTo>
                <a:lnTo>
                  <a:pt x="2389379" y="803326"/>
                </a:lnTo>
                <a:lnTo>
                  <a:pt x="2382646" y="803326"/>
                </a:lnTo>
                <a:lnTo>
                  <a:pt x="23826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3600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6"/>
          </p:nvPr>
        </p:nvSpPr>
        <p:spPr>
          <a:xfrm>
            <a:off x="6277800" y="2213148"/>
            <a:ext cx="5194800" cy="4104853"/>
          </a:xfrm>
          <a:custGeom>
            <a:avLst/>
            <a:gdLst>
              <a:gd name="connsiteX0" fmla="*/ 0 w 5194800"/>
              <a:gd name="connsiteY0" fmla="*/ 0 h 4104853"/>
              <a:gd name="connsiteX1" fmla="*/ 5194800 w 5194800"/>
              <a:gd name="connsiteY1" fmla="*/ 0 h 4104853"/>
              <a:gd name="connsiteX2" fmla="*/ 5194800 w 5194800"/>
              <a:gd name="connsiteY2" fmla="*/ 3787601 h 4104853"/>
              <a:gd name="connsiteX3" fmla="*/ 4687090 w 5194800"/>
              <a:gd name="connsiteY3" fmla="*/ 4104853 h 4104853"/>
              <a:gd name="connsiteX4" fmla="*/ 0 w 5194800"/>
              <a:gd name="connsiteY4" fmla="*/ 4104853 h 410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104853">
                <a:moveTo>
                  <a:pt x="0" y="0"/>
                </a:moveTo>
                <a:lnTo>
                  <a:pt x="5194800" y="0"/>
                </a:lnTo>
                <a:lnTo>
                  <a:pt x="5194800" y="3787601"/>
                </a:lnTo>
                <a:lnTo>
                  <a:pt x="4687090" y="4104853"/>
                </a:lnTo>
                <a:lnTo>
                  <a:pt x="0" y="4104853"/>
                </a:lnTo>
                <a:close/>
              </a:path>
            </a:pathLst>
          </a:custGeom>
          <a:ln w="6350">
            <a:solidFill>
              <a:schemeClr val="tx2"/>
            </a:solidFill>
          </a:ln>
        </p:spPr>
        <p:txBody>
          <a:bodyPr lIns="144000" tIns="396000" rIns="144000" bIns="144000">
            <a:noAutofit/>
          </a:bodyPr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A3A888B6-51CA-4C8A-B3D8-465E2F8A0F3E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8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8F8F-D22F-4737-B5DD-DC3428DB667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6778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14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3"/>
          </p:nvPr>
        </p:nvSpPr>
        <p:spPr>
          <a:xfrm>
            <a:off x="719400" y="1674000"/>
            <a:ext cx="3344400" cy="803326"/>
          </a:xfrm>
          <a:custGeom>
            <a:avLst/>
            <a:gdLst>
              <a:gd name="connsiteX0" fmla="*/ 0 w 3344400"/>
              <a:gd name="connsiteY0" fmla="*/ 0 h 803326"/>
              <a:gd name="connsiteX1" fmla="*/ 3344400 w 3344400"/>
              <a:gd name="connsiteY1" fmla="*/ 0 h 803326"/>
              <a:gd name="connsiteX2" fmla="*/ 3344400 w 3344400"/>
              <a:gd name="connsiteY2" fmla="*/ 539148 h 803326"/>
              <a:gd name="connsiteX3" fmla="*/ 1886953 w 3344400"/>
              <a:gd name="connsiteY3" fmla="*/ 539148 h 803326"/>
              <a:gd name="connsiteX4" fmla="*/ 1464179 w 3344400"/>
              <a:gd name="connsiteY4" fmla="*/ 803326 h 803326"/>
              <a:gd name="connsiteX5" fmla="*/ 1457446 w 3344400"/>
              <a:gd name="connsiteY5" fmla="*/ 803326 h 803326"/>
              <a:gd name="connsiteX6" fmla="*/ 1457446 w 3344400"/>
              <a:gd name="connsiteY6" fmla="*/ 539148 h 803326"/>
              <a:gd name="connsiteX7" fmla="*/ 0 w 3344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4400" h="803326">
                <a:moveTo>
                  <a:pt x="0" y="0"/>
                </a:moveTo>
                <a:lnTo>
                  <a:pt x="3344400" y="0"/>
                </a:lnTo>
                <a:lnTo>
                  <a:pt x="3344400" y="539148"/>
                </a:lnTo>
                <a:lnTo>
                  <a:pt x="1886953" y="539148"/>
                </a:lnTo>
                <a:lnTo>
                  <a:pt x="1464179" y="803326"/>
                </a:lnTo>
                <a:lnTo>
                  <a:pt x="1457446" y="803326"/>
                </a:lnTo>
                <a:lnTo>
                  <a:pt x="1457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3600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4"/>
          </p:nvPr>
        </p:nvSpPr>
        <p:spPr>
          <a:xfrm>
            <a:off x="719400" y="2213148"/>
            <a:ext cx="3344400" cy="4104853"/>
          </a:xfrm>
          <a:ln w="6350">
            <a:solidFill>
              <a:schemeClr val="tx2"/>
            </a:solidFill>
          </a:ln>
        </p:spPr>
        <p:txBody>
          <a:bodyPr lIns="144000" tIns="396000" rIns="144000" bIns="144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5"/>
          </p:nvPr>
        </p:nvSpPr>
        <p:spPr>
          <a:xfrm>
            <a:off x="4423800" y="1674000"/>
            <a:ext cx="3344400" cy="803326"/>
          </a:xfrm>
          <a:custGeom>
            <a:avLst/>
            <a:gdLst>
              <a:gd name="connsiteX0" fmla="*/ 0 w 3344400"/>
              <a:gd name="connsiteY0" fmla="*/ 0 h 803326"/>
              <a:gd name="connsiteX1" fmla="*/ 3344400 w 3344400"/>
              <a:gd name="connsiteY1" fmla="*/ 0 h 803326"/>
              <a:gd name="connsiteX2" fmla="*/ 3344400 w 3344400"/>
              <a:gd name="connsiteY2" fmla="*/ 539148 h 803326"/>
              <a:gd name="connsiteX3" fmla="*/ 1886953 w 3344400"/>
              <a:gd name="connsiteY3" fmla="*/ 539148 h 803326"/>
              <a:gd name="connsiteX4" fmla="*/ 1464179 w 3344400"/>
              <a:gd name="connsiteY4" fmla="*/ 803326 h 803326"/>
              <a:gd name="connsiteX5" fmla="*/ 1457446 w 3344400"/>
              <a:gd name="connsiteY5" fmla="*/ 803326 h 803326"/>
              <a:gd name="connsiteX6" fmla="*/ 1457446 w 3344400"/>
              <a:gd name="connsiteY6" fmla="*/ 539148 h 803326"/>
              <a:gd name="connsiteX7" fmla="*/ 0 w 3344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4400" h="803326">
                <a:moveTo>
                  <a:pt x="0" y="0"/>
                </a:moveTo>
                <a:lnTo>
                  <a:pt x="3344400" y="0"/>
                </a:lnTo>
                <a:lnTo>
                  <a:pt x="3344400" y="539148"/>
                </a:lnTo>
                <a:lnTo>
                  <a:pt x="1886953" y="539148"/>
                </a:lnTo>
                <a:lnTo>
                  <a:pt x="1464179" y="803326"/>
                </a:lnTo>
                <a:lnTo>
                  <a:pt x="1457446" y="803326"/>
                </a:lnTo>
                <a:lnTo>
                  <a:pt x="1457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3600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6"/>
          </p:nvPr>
        </p:nvSpPr>
        <p:spPr>
          <a:xfrm>
            <a:off x="4423800" y="2213148"/>
            <a:ext cx="3344400" cy="4104853"/>
          </a:xfrm>
          <a:ln w="6350">
            <a:solidFill>
              <a:schemeClr val="tx2"/>
            </a:solidFill>
          </a:ln>
        </p:spPr>
        <p:txBody>
          <a:bodyPr lIns="144000" tIns="396000" rIns="144000" bIns="14400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7"/>
          </p:nvPr>
        </p:nvSpPr>
        <p:spPr>
          <a:xfrm>
            <a:off x="8128200" y="2213148"/>
            <a:ext cx="3344400" cy="4104853"/>
          </a:xfrm>
          <a:custGeom>
            <a:avLst/>
            <a:gdLst>
              <a:gd name="connsiteX0" fmla="*/ 0 w 3344400"/>
              <a:gd name="connsiteY0" fmla="*/ 0 h 4104853"/>
              <a:gd name="connsiteX1" fmla="*/ 3344400 w 3344400"/>
              <a:gd name="connsiteY1" fmla="*/ 0 h 4104853"/>
              <a:gd name="connsiteX2" fmla="*/ 3344400 w 3344400"/>
              <a:gd name="connsiteY2" fmla="*/ 3787601 h 4104853"/>
              <a:gd name="connsiteX3" fmla="*/ 2836690 w 3344400"/>
              <a:gd name="connsiteY3" fmla="*/ 4104853 h 4104853"/>
              <a:gd name="connsiteX4" fmla="*/ 0 w 3344400"/>
              <a:gd name="connsiteY4" fmla="*/ 4104853 h 410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4400" h="4104853">
                <a:moveTo>
                  <a:pt x="0" y="0"/>
                </a:moveTo>
                <a:lnTo>
                  <a:pt x="3344400" y="0"/>
                </a:lnTo>
                <a:lnTo>
                  <a:pt x="3344400" y="3787601"/>
                </a:lnTo>
                <a:lnTo>
                  <a:pt x="2836690" y="4104853"/>
                </a:lnTo>
                <a:lnTo>
                  <a:pt x="0" y="4104853"/>
                </a:lnTo>
                <a:close/>
              </a:path>
            </a:pathLst>
          </a:custGeom>
          <a:ln w="6350">
            <a:solidFill>
              <a:schemeClr val="tx2"/>
            </a:solidFill>
          </a:ln>
        </p:spPr>
        <p:txBody>
          <a:bodyPr lIns="144000" tIns="396000" rIns="144000" bIns="144000">
            <a:noAutofit/>
          </a:bodyPr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8"/>
          </p:nvPr>
        </p:nvSpPr>
        <p:spPr>
          <a:xfrm>
            <a:off x="8128200" y="1674000"/>
            <a:ext cx="3344400" cy="803326"/>
          </a:xfrm>
          <a:custGeom>
            <a:avLst/>
            <a:gdLst>
              <a:gd name="connsiteX0" fmla="*/ 0 w 3344400"/>
              <a:gd name="connsiteY0" fmla="*/ 0 h 803326"/>
              <a:gd name="connsiteX1" fmla="*/ 3344400 w 3344400"/>
              <a:gd name="connsiteY1" fmla="*/ 0 h 803326"/>
              <a:gd name="connsiteX2" fmla="*/ 3344400 w 3344400"/>
              <a:gd name="connsiteY2" fmla="*/ 539148 h 803326"/>
              <a:gd name="connsiteX3" fmla="*/ 1886952 w 3344400"/>
              <a:gd name="connsiteY3" fmla="*/ 539148 h 803326"/>
              <a:gd name="connsiteX4" fmla="*/ 1464179 w 3344400"/>
              <a:gd name="connsiteY4" fmla="*/ 803326 h 803326"/>
              <a:gd name="connsiteX5" fmla="*/ 1457446 w 3344400"/>
              <a:gd name="connsiteY5" fmla="*/ 803326 h 803326"/>
              <a:gd name="connsiteX6" fmla="*/ 1457446 w 3344400"/>
              <a:gd name="connsiteY6" fmla="*/ 539148 h 803326"/>
              <a:gd name="connsiteX7" fmla="*/ 0 w 3344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4400" h="803326">
                <a:moveTo>
                  <a:pt x="0" y="0"/>
                </a:moveTo>
                <a:lnTo>
                  <a:pt x="3344400" y="0"/>
                </a:lnTo>
                <a:lnTo>
                  <a:pt x="3344400" y="539148"/>
                </a:lnTo>
                <a:lnTo>
                  <a:pt x="1886952" y="539148"/>
                </a:lnTo>
                <a:lnTo>
                  <a:pt x="1464179" y="803326"/>
                </a:lnTo>
                <a:lnTo>
                  <a:pt x="1457446" y="803326"/>
                </a:lnTo>
                <a:lnTo>
                  <a:pt x="1457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36000" rIns="36000" bIns="23400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41B4FB32-660A-4A98-9721-5EB12EF02A33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0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D643-1CAF-4CB6-B51C-1BEBDCA0645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12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4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3"/>
          </p:nvPr>
        </p:nvSpPr>
        <p:spPr>
          <a:xfrm>
            <a:off x="7194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3600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4"/>
          </p:nvPr>
        </p:nvSpPr>
        <p:spPr>
          <a:xfrm>
            <a:off x="719400" y="2213148"/>
            <a:ext cx="2552400" cy="4104853"/>
          </a:xfrm>
          <a:ln w="6350">
            <a:solidFill>
              <a:schemeClr val="tx2"/>
            </a:solidFill>
          </a:ln>
        </p:spPr>
        <p:txBody>
          <a:bodyPr lIns="90000" tIns="396000" rIns="90000" bIns="9000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5"/>
          </p:nvPr>
        </p:nvSpPr>
        <p:spPr>
          <a:xfrm>
            <a:off x="34530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3600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26"/>
          </p:nvPr>
        </p:nvSpPr>
        <p:spPr>
          <a:xfrm>
            <a:off x="3453000" y="2213148"/>
            <a:ext cx="2552400" cy="4104853"/>
          </a:xfrm>
          <a:ln w="6350">
            <a:solidFill>
              <a:schemeClr val="tx2"/>
            </a:solidFill>
          </a:ln>
        </p:spPr>
        <p:txBody>
          <a:bodyPr lIns="90000" tIns="396000" rIns="90000" bIns="9000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7"/>
          </p:nvPr>
        </p:nvSpPr>
        <p:spPr>
          <a:xfrm>
            <a:off x="61866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3600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28"/>
          </p:nvPr>
        </p:nvSpPr>
        <p:spPr>
          <a:xfrm>
            <a:off x="6186600" y="2213148"/>
            <a:ext cx="2552400" cy="4104853"/>
          </a:xfrm>
          <a:ln w="6350">
            <a:solidFill>
              <a:schemeClr val="tx2"/>
            </a:solidFill>
          </a:ln>
        </p:spPr>
        <p:txBody>
          <a:bodyPr lIns="90000" tIns="396000" rIns="90000" bIns="90000"/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9"/>
          </p:nvPr>
        </p:nvSpPr>
        <p:spPr>
          <a:xfrm>
            <a:off x="8920200" y="1674000"/>
            <a:ext cx="2552400" cy="803326"/>
          </a:xfrm>
          <a:custGeom>
            <a:avLst/>
            <a:gdLst>
              <a:gd name="connsiteX0" fmla="*/ 0 w 2552400"/>
              <a:gd name="connsiteY0" fmla="*/ 0 h 803326"/>
              <a:gd name="connsiteX1" fmla="*/ 2552400 w 2552400"/>
              <a:gd name="connsiteY1" fmla="*/ 0 h 803326"/>
              <a:gd name="connsiteX2" fmla="*/ 2552400 w 2552400"/>
              <a:gd name="connsiteY2" fmla="*/ 539148 h 803326"/>
              <a:gd name="connsiteX3" fmla="*/ 1490953 w 2552400"/>
              <a:gd name="connsiteY3" fmla="*/ 539148 h 803326"/>
              <a:gd name="connsiteX4" fmla="*/ 1068179 w 2552400"/>
              <a:gd name="connsiteY4" fmla="*/ 803326 h 803326"/>
              <a:gd name="connsiteX5" fmla="*/ 1061446 w 2552400"/>
              <a:gd name="connsiteY5" fmla="*/ 803326 h 803326"/>
              <a:gd name="connsiteX6" fmla="*/ 1061446 w 2552400"/>
              <a:gd name="connsiteY6" fmla="*/ 539148 h 803326"/>
              <a:gd name="connsiteX7" fmla="*/ 0 w 2552400"/>
              <a:gd name="connsiteY7" fmla="*/ 539148 h 8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2400" h="803326">
                <a:moveTo>
                  <a:pt x="0" y="0"/>
                </a:moveTo>
                <a:lnTo>
                  <a:pt x="2552400" y="0"/>
                </a:lnTo>
                <a:lnTo>
                  <a:pt x="2552400" y="539148"/>
                </a:lnTo>
                <a:lnTo>
                  <a:pt x="1490953" y="539148"/>
                </a:lnTo>
                <a:lnTo>
                  <a:pt x="1068179" y="803326"/>
                </a:lnTo>
                <a:lnTo>
                  <a:pt x="1061446" y="803326"/>
                </a:lnTo>
                <a:lnTo>
                  <a:pt x="1061446" y="539148"/>
                </a:lnTo>
                <a:lnTo>
                  <a:pt x="0" y="539148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36000" rIns="36000" bIns="23400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30"/>
          </p:nvPr>
        </p:nvSpPr>
        <p:spPr>
          <a:xfrm>
            <a:off x="8920200" y="2213148"/>
            <a:ext cx="2552400" cy="4104853"/>
          </a:xfrm>
          <a:custGeom>
            <a:avLst/>
            <a:gdLst>
              <a:gd name="connsiteX0" fmla="*/ 0 w 2552400"/>
              <a:gd name="connsiteY0" fmla="*/ 0 h 4104853"/>
              <a:gd name="connsiteX1" fmla="*/ 2552400 w 2552400"/>
              <a:gd name="connsiteY1" fmla="*/ 0 h 4104853"/>
              <a:gd name="connsiteX2" fmla="*/ 2552400 w 2552400"/>
              <a:gd name="connsiteY2" fmla="*/ 3787601 h 4104853"/>
              <a:gd name="connsiteX3" fmla="*/ 2044690 w 2552400"/>
              <a:gd name="connsiteY3" fmla="*/ 4104853 h 4104853"/>
              <a:gd name="connsiteX4" fmla="*/ 0 w 2552400"/>
              <a:gd name="connsiteY4" fmla="*/ 4104853 h 410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400" h="4104853">
                <a:moveTo>
                  <a:pt x="0" y="0"/>
                </a:moveTo>
                <a:lnTo>
                  <a:pt x="2552400" y="0"/>
                </a:lnTo>
                <a:lnTo>
                  <a:pt x="2552400" y="3787601"/>
                </a:lnTo>
                <a:lnTo>
                  <a:pt x="2044690" y="4104853"/>
                </a:lnTo>
                <a:lnTo>
                  <a:pt x="0" y="4104853"/>
                </a:lnTo>
                <a:close/>
              </a:path>
            </a:pathLst>
          </a:custGeom>
          <a:ln w="6350">
            <a:solidFill>
              <a:schemeClr val="tx2"/>
            </a:solidFill>
          </a:ln>
        </p:spPr>
        <p:txBody>
          <a:bodyPr lIns="90000" tIns="396000" rIns="90000" bIns="90000">
            <a:noAutofit/>
          </a:bodyPr>
          <a:lstStyle>
            <a:lvl1pPr>
              <a:defRPr sz="1400"/>
            </a:lvl1pPr>
            <a:lvl2pPr marL="180000" indent="-180000">
              <a:spcBef>
                <a:spcPts val="600"/>
              </a:spcBef>
              <a:defRPr sz="1400"/>
            </a:lvl2pPr>
            <a:lvl3pPr marL="360000" indent="-180000">
              <a:spcBef>
                <a:spcPts val="400"/>
              </a:spcBef>
              <a:defRPr sz="1200"/>
            </a:lvl3pPr>
            <a:lvl4pPr marL="504000" indent="-144000">
              <a:spcBef>
                <a:spcPts val="300"/>
              </a:spcBef>
              <a:defRPr sz="1000"/>
            </a:lvl4pPr>
            <a:lvl5pPr>
              <a:spcBef>
                <a:spcPts val="1800"/>
              </a:spcBef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3A2E4F3F-B7ED-4037-989A-5A56DAC88525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2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9DEB-B727-4578-930E-FDF32A3E1B5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454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5"/>
          <p:cNvCxnSpPr>
            <a:cxnSpLocks/>
          </p:cNvCxnSpPr>
          <p:nvPr userDrawn="1"/>
        </p:nvCxnSpPr>
        <p:spPr>
          <a:xfrm>
            <a:off x="720725" y="776865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0"/>
            <a:ext cx="10753725" cy="69272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6EB6EDF0-1D40-4DC1-93C5-8864D54CA1D1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28CF5-97C2-43F0-BF93-9E41DAF0FD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720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5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6EB6EDF0-1D40-4DC1-93C5-8864D54CA1D1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28CF5-97C2-43F0-BF93-9E41DAF0FD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970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10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DA5B8AA8-69C1-4E25-B444-0023A78EDB22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5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8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11CF-D7C5-42D9-9F1A-EEA544B7069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2128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89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Netzwerk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40000"/>
                </a:schemeClr>
              </a:gs>
              <a:gs pos="0">
                <a:schemeClr val="bg1">
                  <a:alpha val="50000"/>
                </a:schemeClr>
              </a:gs>
              <a:gs pos="7000">
                <a:srgbClr val="FFFFFF">
                  <a:alpha val="0"/>
                </a:srgbClr>
              </a:gs>
              <a:gs pos="100000">
                <a:schemeClr val="bg1">
                  <a:alpha val="7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Titel 20"/>
          <p:cNvSpPr>
            <a:spLocks noGrp="1" noMove="1" noResize="1"/>
          </p:cNvSpPr>
          <p:nvPr>
            <p:ph type="ctrTitle"/>
          </p:nvPr>
        </p:nvSpPr>
        <p:spPr>
          <a:xfrm>
            <a:off x="5608325" y="0"/>
            <a:ext cx="5863676" cy="6003982"/>
          </a:xfrm>
          <a:custGeom>
            <a:avLst/>
            <a:gdLst>
              <a:gd name="connsiteX0" fmla="*/ 0 w 5863676"/>
              <a:gd name="connsiteY0" fmla="*/ 0 h 6003982"/>
              <a:gd name="connsiteX1" fmla="*/ 180000 w 5863676"/>
              <a:gd name="connsiteY1" fmla="*/ 0 h 6003982"/>
              <a:gd name="connsiteX2" fmla="*/ 5863676 w 5863676"/>
              <a:gd name="connsiteY2" fmla="*/ 0 h 6003982"/>
              <a:gd name="connsiteX3" fmla="*/ 5863676 w 5863676"/>
              <a:gd name="connsiteY3" fmla="*/ 276042 h 6003982"/>
              <a:gd name="connsiteX4" fmla="*/ 5863676 w 5863676"/>
              <a:gd name="connsiteY4" fmla="*/ 465826 h 6003982"/>
              <a:gd name="connsiteX5" fmla="*/ 5863676 w 5863676"/>
              <a:gd name="connsiteY5" fmla="*/ 5701857 h 6003982"/>
              <a:gd name="connsiteX6" fmla="*/ 5416799 w 5863676"/>
              <a:gd name="connsiteY6" fmla="*/ 6003982 h 6003982"/>
              <a:gd name="connsiteX7" fmla="*/ 180000 w 5863676"/>
              <a:gd name="connsiteY7" fmla="*/ 6003982 h 6003982"/>
              <a:gd name="connsiteX8" fmla="*/ 0 w 5863676"/>
              <a:gd name="connsiteY8" fmla="*/ 6003982 h 60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3676" h="6003982">
                <a:moveTo>
                  <a:pt x="0" y="0"/>
                </a:moveTo>
                <a:lnTo>
                  <a:pt x="180000" y="0"/>
                </a:lnTo>
                <a:lnTo>
                  <a:pt x="5863676" y="0"/>
                </a:lnTo>
                <a:lnTo>
                  <a:pt x="5863676" y="276042"/>
                </a:lnTo>
                <a:lnTo>
                  <a:pt x="5863676" y="465826"/>
                </a:lnTo>
                <a:lnTo>
                  <a:pt x="5863676" y="5701857"/>
                </a:lnTo>
                <a:lnTo>
                  <a:pt x="5416799" y="6003982"/>
                </a:lnTo>
                <a:lnTo>
                  <a:pt x="180000" y="6003982"/>
                </a:lnTo>
                <a:lnTo>
                  <a:pt x="0" y="6003982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lIns="360000" tIns="360000" rIns="360000" bIns="2160000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08325" y="4050000"/>
            <a:ext cx="5863676" cy="1080000"/>
          </a:xfrm>
        </p:spPr>
        <p:txBody>
          <a:bodyPr lIns="360000" rIns="36000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532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6277800" y="1674000"/>
            <a:ext cx="5194800" cy="4644000"/>
          </a:xfrm>
          <a:custGeom>
            <a:avLst/>
            <a:gdLst>
              <a:gd name="connsiteX0" fmla="*/ 0 w 5194800"/>
              <a:gd name="connsiteY0" fmla="*/ 0 h 4644000"/>
              <a:gd name="connsiteX1" fmla="*/ 5194800 w 5194800"/>
              <a:gd name="connsiteY1" fmla="*/ 0 h 4644000"/>
              <a:gd name="connsiteX2" fmla="*/ 5194800 w 5194800"/>
              <a:gd name="connsiteY2" fmla="*/ 4326749 h 4644000"/>
              <a:gd name="connsiteX3" fmla="*/ 4687092 w 5194800"/>
              <a:gd name="connsiteY3" fmla="*/ 4644000 h 4644000"/>
              <a:gd name="connsiteX4" fmla="*/ 0 w 5194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644000">
                <a:moveTo>
                  <a:pt x="0" y="0"/>
                </a:moveTo>
                <a:lnTo>
                  <a:pt x="5194800" y="0"/>
                </a:lnTo>
                <a:lnTo>
                  <a:pt x="5194800" y="4326749"/>
                </a:lnTo>
                <a:lnTo>
                  <a:pt x="4687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4E46487D-49CD-43BF-886C-86EF0764A387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0A8D-6392-4B02-A02B-5CB323EE963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8547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mit BU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9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6277800" y="1674000"/>
            <a:ext cx="5194800" cy="4644000"/>
          </a:xfrm>
          <a:custGeom>
            <a:avLst/>
            <a:gdLst>
              <a:gd name="connsiteX0" fmla="*/ 0 w 5194800"/>
              <a:gd name="connsiteY0" fmla="*/ 0 h 4644000"/>
              <a:gd name="connsiteX1" fmla="*/ 5194800 w 5194800"/>
              <a:gd name="connsiteY1" fmla="*/ 0 h 4644000"/>
              <a:gd name="connsiteX2" fmla="*/ 5194800 w 5194800"/>
              <a:gd name="connsiteY2" fmla="*/ 4326749 h 4644000"/>
              <a:gd name="connsiteX3" fmla="*/ 4687092 w 5194800"/>
              <a:gd name="connsiteY3" fmla="*/ 4644000 h 4644000"/>
              <a:gd name="connsiteX4" fmla="*/ 0 w 5194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644000">
                <a:moveTo>
                  <a:pt x="0" y="0"/>
                </a:moveTo>
                <a:lnTo>
                  <a:pt x="5194800" y="0"/>
                </a:lnTo>
                <a:lnTo>
                  <a:pt x="5194800" y="4326749"/>
                </a:lnTo>
                <a:lnTo>
                  <a:pt x="4687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277800" y="4416666"/>
            <a:ext cx="1974701" cy="1406166"/>
          </a:xfrm>
          <a:solidFill>
            <a:schemeClr val="tx2">
              <a:alpha val="90000"/>
            </a:schemeClr>
          </a:solidFill>
        </p:spPr>
        <p:txBody>
          <a:bodyPr lIns="90000" tIns="90000" rIns="90000" bIns="90000"/>
          <a:lstStyle>
            <a:lvl1pPr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1028DC73-86A7-4848-BD3F-B62E2EB7482F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E8A0B-3BB6-4421-A738-E6B4FED806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1335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nhalt 2/3 Bild mit BU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9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3344400" cy="464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4423800" y="1674000"/>
            <a:ext cx="7048800" cy="4644000"/>
          </a:xfrm>
          <a:custGeom>
            <a:avLst/>
            <a:gdLst>
              <a:gd name="connsiteX0" fmla="*/ 0 w 7048800"/>
              <a:gd name="connsiteY0" fmla="*/ 0 h 4644000"/>
              <a:gd name="connsiteX1" fmla="*/ 7048800 w 7048800"/>
              <a:gd name="connsiteY1" fmla="*/ 0 h 4644000"/>
              <a:gd name="connsiteX2" fmla="*/ 7048800 w 7048800"/>
              <a:gd name="connsiteY2" fmla="*/ 4326749 h 4644000"/>
              <a:gd name="connsiteX3" fmla="*/ 6541092 w 7048800"/>
              <a:gd name="connsiteY3" fmla="*/ 4644000 h 4644000"/>
              <a:gd name="connsiteX4" fmla="*/ 0 w 7048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800" h="4644000">
                <a:moveTo>
                  <a:pt x="0" y="0"/>
                </a:moveTo>
                <a:lnTo>
                  <a:pt x="7048800" y="0"/>
                </a:lnTo>
                <a:lnTo>
                  <a:pt x="7048800" y="4326749"/>
                </a:lnTo>
                <a:lnTo>
                  <a:pt x="6541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423800" y="4416666"/>
            <a:ext cx="1974701" cy="1406166"/>
          </a:xfrm>
          <a:solidFill>
            <a:schemeClr val="tx2">
              <a:alpha val="90000"/>
            </a:schemeClr>
          </a:solidFill>
        </p:spPr>
        <p:txBody>
          <a:bodyPr lIns="90000" tIns="90000" rIns="90000" bIns="90000"/>
          <a:lstStyle>
            <a:lvl1pPr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9DC60A7D-16C0-4377-869E-A2A1E0895708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21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077A-1B7E-485F-B4DC-251FF055F43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0920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6277800" y="1674000"/>
            <a:ext cx="5194800" cy="4644000"/>
          </a:xfrm>
          <a:custGeom>
            <a:avLst/>
            <a:gdLst>
              <a:gd name="connsiteX0" fmla="*/ 0 w 5194800"/>
              <a:gd name="connsiteY0" fmla="*/ 0 h 4644000"/>
              <a:gd name="connsiteX1" fmla="*/ 5194800 w 5194800"/>
              <a:gd name="connsiteY1" fmla="*/ 0 h 4644000"/>
              <a:gd name="connsiteX2" fmla="*/ 5194800 w 5194800"/>
              <a:gd name="connsiteY2" fmla="*/ 4326749 h 4644000"/>
              <a:gd name="connsiteX3" fmla="*/ 4687092 w 5194800"/>
              <a:gd name="connsiteY3" fmla="*/ 4644000 h 4644000"/>
              <a:gd name="connsiteX4" fmla="*/ 0 w 51948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4644000">
                <a:moveTo>
                  <a:pt x="0" y="0"/>
                </a:moveTo>
                <a:lnTo>
                  <a:pt x="5194800" y="0"/>
                </a:lnTo>
                <a:lnTo>
                  <a:pt x="5194800" y="4326749"/>
                </a:lnTo>
                <a:lnTo>
                  <a:pt x="46870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719998" y="1674000"/>
            <a:ext cx="5196001" cy="4644000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129C4854-E2B0-42E4-9BED-1A60B0EC25BB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B13D-16C7-4E69-A2BD-0E77F24661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9773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7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718801" y="1673999"/>
            <a:ext cx="10753199" cy="4642571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F27971DD-FB49-40A3-99E4-D12FCA48D156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F7F7-3AEE-4A11-A0D7-BB45C3387D6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2760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7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718801" y="1673999"/>
            <a:ext cx="5196599" cy="4642571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Diagrammplatzhalter 2"/>
          <p:cNvSpPr>
            <a:spLocks noGrp="1"/>
          </p:cNvSpPr>
          <p:nvPr>
            <p:ph type="chart" sz="quarter" idx="18"/>
          </p:nvPr>
        </p:nvSpPr>
        <p:spPr>
          <a:xfrm>
            <a:off x="6275400" y="1673999"/>
            <a:ext cx="5196599" cy="4642571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04B25142-10D8-4EF1-B331-59AE252F28FB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570F-62D4-4F5A-8A3A-B92C33AFA4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5992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10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999" y="1674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7"/>
          </p:nvPr>
        </p:nvSpPr>
        <p:spPr>
          <a:xfrm>
            <a:off x="6276599" y="1674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8"/>
          </p:nvPr>
        </p:nvSpPr>
        <p:spPr>
          <a:xfrm>
            <a:off x="719999" y="4176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9"/>
          </p:nvPr>
        </p:nvSpPr>
        <p:spPr>
          <a:xfrm>
            <a:off x="6276599" y="4176000"/>
            <a:ext cx="5196600" cy="2142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umsplatzhalter 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9A245D35-E29B-4CA1-ADB4-37D7248E3C37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0" name="Fußzeilenplatzhalter 8"/>
          <p:cNvSpPr>
            <a:spLocks noGrp="1"/>
          </p:cNvSpPr>
          <p:nvPr>
            <p:ph type="ftr" sz="quarter" idx="21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1" name="Foliennummernplatzhalt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E1E0-6DFC-4FAA-842B-06BB24D8AB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1992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nhalt +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13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>
            <a:lvl2pPr marL="216000">
              <a:defRPr/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6277801" y="1674000"/>
            <a:ext cx="2507101" cy="2232000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8"/>
          </p:nvPr>
        </p:nvSpPr>
        <p:spPr>
          <a:xfrm>
            <a:off x="6277800" y="4086000"/>
            <a:ext cx="5194800" cy="2232000"/>
          </a:xfrm>
          <a:custGeom>
            <a:avLst/>
            <a:gdLst>
              <a:gd name="connsiteX0" fmla="*/ 0 w 5194800"/>
              <a:gd name="connsiteY0" fmla="*/ 0 h 2232000"/>
              <a:gd name="connsiteX1" fmla="*/ 5194800 w 5194800"/>
              <a:gd name="connsiteY1" fmla="*/ 0 h 2232000"/>
              <a:gd name="connsiteX2" fmla="*/ 5194800 w 5194800"/>
              <a:gd name="connsiteY2" fmla="*/ 1914749 h 2232000"/>
              <a:gd name="connsiteX3" fmla="*/ 4687092 w 5194800"/>
              <a:gd name="connsiteY3" fmla="*/ 2232000 h 2232000"/>
              <a:gd name="connsiteX4" fmla="*/ 0 w 51948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2232000">
                <a:moveTo>
                  <a:pt x="0" y="0"/>
                </a:moveTo>
                <a:lnTo>
                  <a:pt x="5194800" y="0"/>
                </a:lnTo>
                <a:lnTo>
                  <a:pt x="5194800" y="1914749"/>
                </a:lnTo>
                <a:lnTo>
                  <a:pt x="4687092" y="2232000"/>
                </a:lnTo>
                <a:lnTo>
                  <a:pt x="0" y="2232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22"/>
          </p:nvPr>
        </p:nvSpPr>
        <p:spPr>
          <a:xfrm>
            <a:off x="8964902" y="1674000"/>
            <a:ext cx="2507101" cy="2232000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8D2AC78-AA91-4EF7-B791-5AB8331B1BEF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4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6B5B-23F9-4C6B-97E0-E42B629116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5799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nhalt + 2 Bilder + Infobox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13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6277800" y="1674000"/>
            <a:ext cx="2507400" cy="2232000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8965200" y="1674000"/>
            <a:ext cx="2507400" cy="4644000"/>
          </a:xfrm>
          <a:custGeom>
            <a:avLst/>
            <a:gdLst>
              <a:gd name="connsiteX0" fmla="*/ 0 w 2507400"/>
              <a:gd name="connsiteY0" fmla="*/ 0 h 4644000"/>
              <a:gd name="connsiteX1" fmla="*/ 2507400 w 2507400"/>
              <a:gd name="connsiteY1" fmla="*/ 0 h 4644000"/>
              <a:gd name="connsiteX2" fmla="*/ 2507400 w 2507400"/>
              <a:gd name="connsiteY2" fmla="*/ 4326749 h 4644000"/>
              <a:gd name="connsiteX3" fmla="*/ 1999692 w 2507400"/>
              <a:gd name="connsiteY3" fmla="*/ 4644000 h 4644000"/>
              <a:gd name="connsiteX4" fmla="*/ 0 w 2507400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00" h="4644000">
                <a:moveTo>
                  <a:pt x="0" y="0"/>
                </a:moveTo>
                <a:lnTo>
                  <a:pt x="2507400" y="0"/>
                </a:lnTo>
                <a:lnTo>
                  <a:pt x="2507400" y="4326749"/>
                </a:lnTo>
                <a:lnTo>
                  <a:pt x="1999692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6277800" y="4086000"/>
            <a:ext cx="2507400" cy="2232000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F55241BE-75CF-4085-8DE6-8BD050E91AFF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0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91D9-9B7C-4254-9B09-AE1F9FEBB43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5732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nhalt + 2 Bilder + Infobox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13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6277800" y="1674000"/>
            <a:ext cx="2507400" cy="2232000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277800" y="4086000"/>
            <a:ext cx="5194800" cy="2232000"/>
          </a:xfrm>
          <a:custGeom>
            <a:avLst/>
            <a:gdLst>
              <a:gd name="connsiteX0" fmla="*/ 0 w 5194800"/>
              <a:gd name="connsiteY0" fmla="*/ 0 h 2232000"/>
              <a:gd name="connsiteX1" fmla="*/ 5194800 w 5194800"/>
              <a:gd name="connsiteY1" fmla="*/ 0 h 2232000"/>
              <a:gd name="connsiteX2" fmla="*/ 5194800 w 5194800"/>
              <a:gd name="connsiteY2" fmla="*/ 1914749 h 2232000"/>
              <a:gd name="connsiteX3" fmla="*/ 4687092 w 5194800"/>
              <a:gd name="connsiteY3" fmla="*/ 2232000 h 2232000"/>
              <a:gd name="connsiteX4" fmla="*/ 0 w 51948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800" h="2232000">
                <a:moveTo>
                  <a:pt x="0" y="0"/>
                </a:moveTo>
                <a:lnTo>
                  <a:pt x="5194800" y="0"/>
                </a:lnTo>
                <a:lnTo>
                  <a:pt x="5194800" y="1914749"/>
                </a:lnTo>
                <a:lnTo>
                  <a:pt x="4687092" y="2232000"/>
                </a:lnTo>
                <a:lnTo>
                  <a:pt x="0" y="2232000"/>
                </a:lnTo>
                <a:close/>
              </a:path>
            </a:pathLst>
          </a:custGeo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Bildplatzhalter 11"/>
          <p:cNvSpPr>
            <a:spLocks noGrp="1"/>
          </p:cNvSpPr>
          <p:nvPr>
            <p:ph type="pic" sz="quarter" idx="17"/>
          </p:nvPr>
        </p:nvSpPr>
        <p:spPr>
          <a:xfrm>
            <a:off x="8965200" y="1674000"/>
            <a:ext cx="2507400" cy="2232000"/>
          </a:xfrm>
          <a:solidFill>
            <a:schemeClr val="accent3"/>
          </a:solidFill>
        </p:spPr>
        <p:txBody>
          <a:bodyPr rtlCol="0">
            <a:noAutofit/>
          </a:bodyPr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F15E4E18-9B66-4353-A64A-CD47FB91DE34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21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9FAC-BA17-47C7-9964-19A43C108BF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525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Dual Vort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 flip="none" rotWithShape="1">
            <a:gsLst>
              <a:gs pos="52000">
                <a:schemeClr val="bg1">
                  <a:alpha val="40000"/>
                </a:schemeClr>
              </a:gs>
              <a:gs pos="0">
                <a:schemeClr val="bg1">
                  <a:alpha val="50000"/>
                </a:schemeClr>
              </a:gs>
              <a:gs pos="7000">
                <a:srgbClr val="FFFFFF">
                  <a:alpha val="0"/>
                </a:srgbClr>
              </a:gs>
              <a:gs pos="100000">
                <a:schemeClr val="bg1">
                  <a:alpha val="7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Titel 20"/>
          <p:cNvSpPr>
            <a:spLocks noGrp="1" noMove="1" noResize="1"/>
          </p:cNvSpPr>
          <p:nvPr>
            <p:ph type="ctrTitle"/>
          </p:nvPr>
        </p:nvSpPr>
        <p:spPr>
          <a:xfrm>
            <a:off x="5608325" y="0"/>
            <a:ext cx="5863676" cy="6003982"/>
          </a:xfrm>
          <a:custGeom>
            <a:avLst/>
            <a:gdLst>
              <a:gd name="connsiteX0" fmla="*/ 0 w 5863676"/>
              <a:gd name="connsiteY0" fmla="*/ 0 h 6003982"/>
              <a:gd name="connsiteX1" fmla="*/ 180000 w 5863676"/>
              <a:gd name="connsiteY1" fmla="*/ 0 h 6003982"/>
              <a:gd name="connsiteX2" fmla="*/ 5863676 w 5863676"/>
              <a:gd name="connsiteY2" fmla="*/ 0 h 6003982"/>
              <a:gd name="connsiteX3" fmla="*/ 5863676 w 5863676"/>
              <a:gd name="connsiteY3" fmla="*/ 276042 h 6003982"/>
              <a:gd name="connsiteX4" fmla="*/ 5863676 w 5863676"/>
              <a:gd name="connsiteY4" fmla="*/ 465826 h 6003982"/>
              <a:gd name="connsiteX5" fmla="*/ 5863676 w 5863676"/>
              <a:gd name="connsiteY5" fmla="*/ 5701857 h 6003982"/>
              <a:gd name="connsiteX6" fmla="*/ 5416799 w 5863676"/>
              <a:gd name="connsiteY6" fmla="*/ 6003982 h 6003982"/>
              <a:gd name="connsiteX7" fmla="*/ 180000 w 5863676"/>
              <a:gd name="connsiteY7" fmla="*/ 6003982 h 6003982"/>
              <a:gd name="connsiteX8" fmla="*/ 0 w 5863676"/>
              <a:gd name="connsiteY8" fmla="*/ 6003982 h 60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3676" h="6003982">
                <a:moveTo>
                  <a:pt x="0" y="0"/>
                </a:moveTo>
                <a:lnTo>
                  <a:pt x="180000" y="0"/>
                </a:lnTo>
                <a:lnTo>
                  <a:pt x="5863676" y="0"/>
                </a:lnTo>
                <a:lnTo>
                  <a:pt x="5863676" y="276042"/>
                </a:lnTo>
                <a:lnTo>
                  <a:pt x="5863676" y="465826"/>
                </a:lnTo>
                <a:lnTo>
                  <a:pt x="5863676" y="5701857"/>
                </a:lnTo>
                <a:lnTo>
                  <a:pt x="5416799" y="6003982"/>
                </a:lnTo>
                <a:lnTo>
                  <a:pt x="180000" y="6003982"/>
                </a:lnTo>
                <a:lnTo>
                  <a:pt x="0" y="6003982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lIns="360000" tIns="360000" rIns="360000" bIns="2160000">
            <a:no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08325" y="4050000"/>
            <a:ext cx="5863676" cy="1080000"/>
          </a:xfrm>
        </p:spPr>
        <p:txBody>
          <a:bodyPr lIns="360000" rIns="360000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9255967" y="592157"/>
            <a:ext cx="1846250" cy="57417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48264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718801" y="1673999"/>
            <a:ext cx="10753199" cy="4642571"/>
          </a:xfrm>
          <a:custGeom>
            <a:avLst/>
            <a:gdLst>
              <a:gd name="connsiteX0" fmla="*/ 0 w 10753199"/>
              <a:gd name="connsiteY0" fmla="*/ 0 h 4642571"/>
              <a:gd name="connsiteX1" fmla="*/ 10753199 w 10753199"/>
              <a:gd name="connsiteY1" fmla="*/ 0 h 4642571"/>
              <a:gd name="connsiteX2" fmla="*/ 10753199 w 10753199"/>
              <a:gd name="connsiteY2" fmla="*/ 4327125 h 4642571"/>
              <a:gd name="connsiteX3" fmla="*/ 10248379 w 10753199"/>
              <a:gd name="connsiteY3" fmla="*/ 4642571 h 4642571"/>
              <a:gd name="connsiteX4" fmla="*/ 0 w 10753199"/>
              <a:gd name="connsiteY4" fmla="*/ 4642571 h 46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3199" h="4642571">
                <a:moveTo>
                  <a:pt x="0" y="0"/>
                </a:moveTo>
                <a:lnTo>
                  <a:pt x="10753199" y="0"/>
                </a:lnTo>
                <a:lnTo>
                  <a:pt x="10753199" y="4327125"/>
                </a:lnTo>
                <a:lnTo>
                  <a:pt x="10248379" y="4642571"/>
                </a:lnTo>
                <a:lnTo>
                  <a:pt x="0" y="4642571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7995554" y="1673999"/>
            <a:ext cx="2760453" cy="3312069"/>
          </a:xfrm>
          <a:solidFill>
            <a:schemeClr val="tx2">
              <a:alpha val="90000"/>
            </a:schemeClr>
          </a:solidFill>
        </p:spPr>
        <p:txBody>
          <a:bodyPr lIns="144000" tIns="144000" rIns="144000" bIns="144000"/>
          <a:lstStyle>
            <a:lvl1pPr>
              <a:defRPr sz="1400">
                <a:solidFill>
                  <a:schemeClr val="bg1"/>
                </a:solidFill>
              </a:defRPr>
            </a:lvl1pPr>
            <a:lvl2pPr marL="180000" indent="-180000">
              <a:spcBef>
                <a:spcPts val="6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Clr>
                <a:schemeClr val="bg1"/>
              </a:buClr>
              <a:buNone/>
              <a:defRPr sz="10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9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3FE39DE1-FA36-474E-8927-2AB581373A56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21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429F-7D00-45D6-86FD-501BFFE677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9706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7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718801" y="1673999"/>
            <a:ext cx="10753199" cy="4642571"/>
          </a:xfrm>
          <a:custGeom>
            <a:avLst/>
            <a:gdLst>
              <a:gd name="connsiteX0" fmla="*/ 0 w 10753199"/>
              <a:gd name="connsiteY0" fmla="*/ 0 h 4642571"/>
              <a:gd name="connsiteX1" fmla="*/ 10753199 w 10753199"/>
              <a:gd name="connsiteY1" fmla="*/ 0 h 4642571"/>
              <a:gd name="connsiteX2" fmla="*/ 10753199 w 10753199"/>
              <a:gd name="connsiteY2" fmla="*/ 4327125 h 4642571"/>
              <a:gd name="connsiteX3" fmla="*/ 10248379 w 10753199"/>
              <a:gd name="connsiteY3" fmla="*/ 4642571 h 4642571"/>
              <a:gd name="connsiteX4" fmla="*/ 0 w 10753199"/>
              <a:gd name="connsiteY4" fmla="*/ 4642571 h 46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3199" h="4642571">
                <a:moveTo>
                  <a:pt x="0" y="0"/>
                </a:moveTo>
                <a:lnTo>
                  <a:pt x="10753199" y="0"/>
                </a:lnTo>
                <a:lnTo>
                  <a:pt x="10753199" y="4327125"/>
                </a:lnTo>
                <a:lnTo>
                  <a:pt x="10248379" y="4642571"/>
                </a:lnTo>
                <a:lnTo>
                  <a:pt x="0" y="4642571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7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0E252AB2-CDB5-45F1-9438-0A31F6DB223C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CABF-1570-4F00-8688-E8033F7852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4911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und 1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2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719999" y="1673999"/>
            <a:ext cx="2552999" cy="2231291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4" name="Bildplatzhalter 11"/>
          <p:cNvSpPr>
            <a:spLocks noGrp="1"/>
          </p:cNvSpPr>
          <p:nvPr>
            <p:ph type="pic" sz="quarter" idx="12"/>
          </p:nvPr>
        </p:nvSpPr>
        <p:spPr>
          <a:xfrm>
            <a:off x="6186000" y="1673999"/>
            <a:ext cx="5286000" cy="2231289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3453000" y="1673999"/>
            <a:ext cx="2552999" cy="2231291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719999" y="4085290"/>
            <a:ext cx="3919499" cy="2231291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4819499" y="4085291"/>
            <a:ext cx="3919499" cy="2231291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8919000" y="4085291"/>
            <a:ext cx="2552999" cy="2231291"/>
          </a:xfrm>
          <a:custGeom>
            <a:avLst/>
            <a:gdLst>
              <a:gd name="connsiteX0" fmla="*/ 0 w 2552999"/>
              <a:gd name="connsiteY0" fmla="*/ 0 h 2231291"/>
              <a:gd name="connsiteX1" fmla="*/ 2552999 w 2552999"/>
              <a:gd name="connsiteY1" fmla="*/ 0 h 2231291"/>
              <a:gd name="connsiteX2" fmla="*/ 2552999 w 2552999"/>
              <a:gd name="connsiteY2" fmla="*/ 1915834 h 2231291"/>
              <a:gd name="connsiteX3" fmla="*/ 2048161 w 2552999"/>
              <a:gd name="connsiteY3" fmla="*/ 2231291 h 2231291"/>
              <a:gd name="connsiteX4" fmla="*/ 0 w 2552999"/>
              <a:gd name="connsiteY4" fmla="*/ 2231291 h 223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999" h="2231291">
                <a:moveTo>
                  <a:pt x="0" y="0"/>
                </a:moveTo>
                <a:lnTo>
                  <a:pt x="2552999" y="0"/>
                </a:lnTo>
                <a:lnTo>
                  <a:pt x="2552999" y="1915834"/>
                </a:lnTo>
                <a:lnTo>
                  <a:pt x="2048161" y="2231291"/>
                </a:lnTo>
                <a:lnTo>
                  <a:pt x="0" y="2231291"/>
                </a:lnTo>
                <a:close/>
              </a:path>
            </a:pathLst>
          </a:custGeo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8" name="Untertitel 2"/>
          <p:cNvSpPr>
            <a:spLocks noGrp="1"/>
          </p:cNvSpPr>
          <p:nvPr>
            <p:ph type="subTitle" idx="20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30FCCBE6-1E81-46D9-A3F7-0478F3D0A29B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9" name="Fußzeilenplatzhalter 2"/>
          <p:cNvSpPr>
            <a:spLocks noGrp="1"/>
          </p:cNvSpPr>
          <p:nvPr>
            <p:ph type="ftr" sz="quarter" idx="22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38ED-4CD2-4C55-BD9C-80B256C064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7872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 mit je 1 Bild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r Verbinder 22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21"/>
          </p:nvPr>
        </p:nvSpPr>
        <p:spPr>
          <a:xfrm>
            <a:off x="7199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453299" y="1674000"/>
            <a:ext cx="2553300" cy="22320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23"/>
          </p:nvPr>
        </p:nvSpPr>
        <p:spPr>
          <a:xfrm>
            <a:off x="61865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6"/>
          </p:nvPr>
        </p:nvSpPr>
        <p:spPr>
          <a:xfrm>
            <a:off x="8919899" y="1674000"/>
            <a:ext cx="2553300" cy="22320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8"/>
          </p:nvPr>
        </p:nvSpPr>
        <p:spPr>
          <a:xfrm>
            <a:off x="719999" y="4086000"/>
            <a:ext cx="2553300" cy="22320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3453299" y="4086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20"/>
          </p:nvPr>
        </p:nvSpPr>
        <p:spPr>
          <a:xfrm>
            <a:off x="6186599" y="4086000"/>
            <a:ext cx="2553300" cy="22320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24"/>
          </p:nvPr>
        </p:nvSpPr>
        <p:spPr>
          <a:xfrm>
            <a:off x="8919899" y="4086000"/>
            <a:ext cx="2553300" cy="2232000"/>
          </a:xfrm>
          <a:custGeom>
            <a:avLst/>
            <a:gdLst>
              <a:gd name="connsiteX0" fmla="*/ 0 w 2553300"/>
              <a:gd name="connsiteY0" fmla="*/ 0 h 2232000"/>
              <a:gd name="connsiteX1" fmla="*/ 2553300 w 2553300"/>
              <a:gd name="connsiteY1" fmla="*/ 0 h 2232000"/>
              <a:gd name="connsiteX2" fmla="*/ 2553300 w 2553300"/>
              <a:gd name="connsiteY2" fmla="*/ 1914375 h 2232000"/>
              <a:gd name="connsiteX3" fmla="*/ 2044993 w 2553300"/>
              <a:gd name="connsiteY3" fmla="*/ 2232000 h 2232000"/>
              <a:gd name="connsiteX4" fmla="*/ 0 w 25533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300" h="2232000">
                <a:moveTo>
                  <a:pt x="0" y="0"/>
                </a:moveTo>
                <a:lnTo>
                  <a:pt x="2553300" y="0"/>
                </a:lnTo>
                <a:lnTo>
                  <a:pt x="2553300" y="1914375"/>
                </a:lnTo>
                <a:lnTo>
                  <a:pt x="2044993" y="2232000"/>
                </a:lnTo>
                <a:lnTo>
                  <a:pt x="0" y="2232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5"/>
          </p:nvPr>
        </p:nvSpPr>
        <p:spPr>
          <a:xfrm>
            <a:off x="719998" y="1674000"/>
            <a:ext cx="288000" cy="28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26"/>
          </p:nvPr>
        </p:nvSpPr>
        <p:spPr>
          <a:xfrm>
            <a:off x="3453299" y="4086000"/>
            <a:ext cx="288000" cy="28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Textplatzhalter 23"/>
          <p:cNvSpPr>
            <a:spLocks noGrp="1"/>
          </p:cNvSpPr>
          <p:nvPr>
            <p:ph type="body" sz="quarter" idx="27"/>
          </p:nvPr>
        </p:nvSpPr>
        <p:spPr>
          <a:xfrm>
            <a:off x="6186599" y="1674000"/>
            <a:ext cx="288000" cy="28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8919899" y="4086000"/>
            <a:ext cx="288000" cy="28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2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3" name="Datumsplatzhalter 2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64EBEC3B-697F-493F-88E1-63627EEC5CF6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28" name="Fußzeilenplatzhalter 3"/>
          <p:cNvSpPr>
            <a:spLocks noGrp="1"/>
          </p:cNvSpPr>
          <p:nvPr>
            <p:ph type="ftr" sz="quarter" idx="30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30" name="Foliennummernplatzhalter 4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F2E0C-C4EC-43B9-860E-C93242395E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5952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 mit j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r Verbinder 27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8"/>
          <p:cNvSpPr>
            <a:spLocks noGrp="1"/>
          </p:cNvSpPr>
          <p:nvPr>
            <p:ph type="body" sz="quarter" idx="21"/>
          </p:nvPr>
        </p:nvSpPr>
        <p:spPr>
          <a:xfrm>
            <a:off x="7199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453299" y="1674000"/>
            <a:ext cx="2553300" cy="22320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23"/>
          </p:nvPr>
        </p:nvSpPr>
        <p:spPr>
          <a:xfrm>
            <a:off x="6186599" y="1674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6"/>
          </p:nvPr>
        </p:nvSpPr>
        <p:spPr>
          <a:xfrm>
            <a:off x="8919899" y="1674000"/>
            <a:ext cx="2553300" cy="22320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719999" y="4086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8"/>
          </p:nvPr>
        </p:nvSpPr>
        <p:spPr>
          <a:xfrm>
            <a:off x="3453299" y="4086000"/>
            <a:ext cx="2553300" cy="22320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24"/>
          </p:nvPr>
        </p:nvSpPr>
        <p:spPr>
          <a:xfrm>
            <a:off x="6186599" y="4086000"/>
            <a:ext cx="2553300" cy="2232000"/>
          </a:xfrm>
          <a:solidFill>
            <a:schemeClr val="accent3"/>
          </a:solidFill>
        </p:spPr>
        <p:txBody>
          <a:bodyPr lIns="396000" tIns="144000" rIns="90000" bIns="36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20"/>
          </p:nvPr>
        </p:nvSpPr>
        <p:spPr>
          <a:xfrm>
            <a:off x="8919899" y="4085999"/>
            <a:ext cx="2553300" cy="2232000"/>
          </a:xfrm>
          <a:custGeom>
            <a:avLst/>
            <a:gdLst>
              <a:gd name="connsiteX0" fmla="*/ 0 w 2553300"/>
              <a:gd name="connsiteY0" fmla="*/ 0 h 2232000"/>
              <a:gd name="connsiteX1" fmla="*/ 2553300 w 2553300"/>
              <a:gd name="connsiteY1" fmla="*/ 0 h 2232000"/>
              <a:gd name="connsiteX2" fmla="*/ 2553300 w 2553300"/>
              <a:gd name="connsiteY2" fmla="*/ 1914376 h 2232000"/>
              <a:gd name="connsiteX3" fmla="*/ 2044994 w 2553300"/>
              <a:gd name="connsiteY3" fmla="*/ 2232000 h 2232000"/>
              <a:gd name="connsiteX4" fmla="*/ 0 w 2553300"/>
              <a:gd name="connsiteY4" fmla="*/ 223200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300" h="2232000">
                <a:moveTo>
                  <a:pt x="0" y="0"/>
                </a:moveTo>
                <a:lnTo>
                  <a:pt x="2553300" y="0"/>
                </a:lnTo>
                <a:lnTo>
                  <a:pt x="2553300" y="1914376"/>
                </a:lnTo>
                <a:lnTo>
                  <a:pt x="2044994" y="2232000"/>
                </a:lnTo>
                <a:lnTo>
                  <a:pt x="0" y="223200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5"/>
          </p:nvPr>
        </p:nvSpPr>
        <p:spPr>
          <a:xfrm>
            <a:off x="719998" y="1674000"/>
            <a:ext cx="288000" cy="28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26"/>
          </p:nvPr>
        </p:nvSpPr>
        <p:spPr>
          <a:xfrm>
            <a:off x="719999" y="4086000"/>
            <a:ext cx="288000" cy="28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Textplatzhalter 23"/>
          <p:cNvSpPr>
            <a:spLocks noGrp="1"/>
          </p:cNvSpPr>
          <p:nvPr>
            <p:ph type="body" sz="quarter" idx="27"/>
          </p:nvPr>
        </p:nvSpPr>
        <p:spPr>
          <a:xfrm>
            <a:off x="6186599" y="1674000"/>
            <a:ext cx="288000" cy="28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3"/>
          <p:cNvSpPr>
            <a:spLocks noGrp="1"/>
          </p:cNvSpPr>
          <p:nvPr>
            <p:ph type="body" sz="quarter" idx="28"/>
          </p:nvPr>
        </p:nvSpPr>
        <p:spPr>
          <a:xfrm>
            <a:off x="6186599" y="4086000"/>
            <a:ext cx="288000" cy="28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8" name="Datumsplatzhalter 2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D6350DC1-DC13-4E63-BAB3-94B7CE0B954E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28" name="Fußzeilenplatzhalter 3"/>
          <p:cNvSpPr>
            <a:spLocks noGrp="1"/>
          </p:cNvSpPr>
          <p:nvPr>
            <p:ph type="ftr" sz="quarter" idx="30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Career Service Universität Augsburg</a:t>
            </a:r>
          </a:p>
        </p:txBody>
      </p:sp>
      <p:sp>
        <p:nvSpPr>
          <p:cNvPr id="30" name="Foliennummernplatzhalter 4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1959-F719-4E75-A730-9E940BE175F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2211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9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s unten Bild"/>
          <p:cNvSpPr>
            <a:spLocks noGrp="1"/>
          </p:cNvSpPr>
          <p:nvPr>
            <p:ph type="pic" sz="quarter" idx="15"/>
          </p:nvPr>
        </p:nvSpPr>
        <p:spPr>
          <a:xfrm>
            <a:off x="5118903" y="2347394"/>
            <a:ext cx="6354297" cy="3970606"/>
          </a:xfrm>
          <a:custGeom>
            <a:avLst/>
            <a:gdLst>
              <a:gd name="connsiteX0" fmla="*/ 6354297 w 6354297"/>
              <a:gd name="connsiteY0" fmla="*/ 0 h 3970606"/>
              <a:gd name="connsiteX1" fmla="*/ 6354297 w 6354297"/>
              <a:gd name="connsiteY1" fmla="*/ 3652981 h 3970606"/>
              <a:gd name="connsiteX2" fmla="*/ 5845990 w 6354297"/>
              <a:gd name="connsiteY2" fmla="*/ 3970606 h 3970606"/>
              <a:gd name="connsiteX3" fmla="*/ 0 w 6354297"/>
              <a:gd name="connsiteY3" fmla="*/ 3970606 h 397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4297" h="3970606">
                <a:moveTo>
                  <a:pt x="6354297" y="0"/>
                </a:moveTo>
                <a:lnTo>
                  <a:pt x="6354297" y="3652981"/>
                </a:lnTo>
                <a:lnTo>
                  <a:pt x="5845990" y="3970606"/>
                </a:lnTo>
                <a:lnTo>
                  <a:pt x="0" y="3970606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 anchor="ctr">
            <a:noAutofit/>
          </a:bodyPr>
          <a:lstStyle>
            <a:lvl1pPr algn="r"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0" name="rechts oben Bild"/>
          <p:cNvSpPr>
            <a:spLocks noGrp="1"/>
          </p:cNvSpPr>
          <p:nvPr>
            <p:ph type="pic" sz="quarter" idx="16"/>
          </p:nvPr>
        </p:nvSpPr>
        <p:spPr>
          <a:xfrm>
            <a:off x="7355202" y="1674000"/>
            <a:ext cx="4117998" cy="2182262"/>
          </a:xfrm>
          <a:custGeom>
            <a:avLst/>
            <a:gdLst>
              <a:gd name="connsiteX0" fmla="*/ 0 w 4117998"/>
              <a:gd name="connsiteY0" fmla="*/ 0 h 2182262"/>
              <a:gd name="connsiteX1" fmla="*/ 4117998 w 4117998"/>
              <a:gd name="connsiteY1" fmla="*/ 0 h 2182262"/>
              <a:gd name="connsiteX2" fmla="*/ 4117998 w 4117998"/>
              <a:gd name="connsiteY2" fmla="*/ 461141 h 2182262"/>
              <a:gd name="connsiteX3" fmla="*/ 1363628 w 4117998"/>
              <a:gd name="connsiteY3" fmla="*/ 2182262 h 218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998" h="2182262">
                <a:moveTo>
                  <a:pt x="0" y="0"/>
                </a:moveTo>
                <a:lnTo>
                  <a:pt x="4117998" y="0"/>
                </a:lnTo>
                <a:lnTo>
                  <a:pt x="4117998" y="461141"/>
                </a:lnTo>
                <a:lnTo>
                  <a:pt x="1363628" y="2182262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2" name="links großes Bild"/>
          <p:cNvSpPr>
            <a:spLocks noGrp="1"/>
          </p:cNvSpPr>
          <p:nvPr>
            <p:ph type="pic" sz="quarter" idx="14"/>
          </p:nvPr>
        </p:nvSpPr>
        <p:spPr>
          <a:xfrm>
            <a:off x="720000" y="1674000"/>
            <a:ext cx="7846181" cy="4644000"/>
          </a:xfrm>
          <a:custGeom>
            <a:avLst/>
            <a:gdLst>
              <a:gd name="connsiteX0" fmla="*/ 0 w 7846181"/>
              <a:gd name="connsiteY0" fmla="*/ 0 h 4644000"/>
              <a:gd name="connsiteX1" fmla="*/ 6422949 w 7846181"/>
              <a:gd name="connsiteY1" fmla="*/ 0 h 4644000"/>
              <a:gd name="connsiteX2" fmla="*/ 7846181 w 7846181"/>
              <a:gd name="connsiteY2" fmla="*/ 2277649 h 4644000"/>
              <a:gd name="connsiteX3" fmla="*/ 4059228 w 7846181"/>
              <a:gd name="connsiteY3" fmla="*/ 4644000 h 4644000"/>
              <a:gd name="connsiteX4" fmla="*/ 0 w 7846181"/>
              <a:gd name="connsiteY4" fmla="*/ 4644000 h 46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6181" h="4644000">
                <a:moveTo>
                  <a:pt x="0" y="0"/>
                </a:moveTo>
                <a:lnTo>
                  <a:pt x="6422949" y="0"/>
                </a:lnTo>
                <a:lnTo>
                  <a:pt x="7846181" y="2277649"/>
                </a:lnTo>
                <a:lnTo>
                  <a:pt x="4059228" y="4644000"/>
                </a:lnTo>
                <a:lnTo>
                  <a:pt x="0" y="46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6EA43E07-4FF8-46A2-8EDC-E9A4060307FC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8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2CD9-007C-4625-ACBC-7F9916D123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1107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rand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16924 h 6858000"/>
              <a:gd name="connsiteX3" fmla="*/ 12192000 w 12192000"/>
              <a:gd name="connsiteY3" fmla="*/ 6542543 h 6858000"/>
              <a:gd name="connsiteX4" fmla="*/ 11687162 w 12192000"/>
              <a:gd name="connsiteY4" fmla="*/ 6858000 h 6858000"/>
              <a:gd name="connsiteX5" fmla="*/ 11350923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16924"/>
                </a:lnTo>
                <a:lnTo>
                  <a:pt x="12192000" y="6542543"/>
                </a:lnTo>
                <a:lnTo>
                  <a:pt x="11687162" y="6858000"/>
                </a:lnTo>
                <a:lnTo>
                  <a:pt x="113509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9483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randlos mit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7772138" y="3635125"/>
            <a:ext cx="3700462" cy="2682875"/>
          </a:xfrm>
          <a:custGeom>
            <a:avLst/>
            <a:gdLst>
              <a:gd name="connsiteX0" fmla="*/ 0 w 3700462"/>
              <a:gd name="connsiteY0" fmla="*/ 0 h 2682875"/>
              <a:gd name="connsiteX1" fmla="*/ 3700462 w 3700462"/>
              <a:gd name="connsiteY1" fmla="*/ 0 h 2682875"/>
              <a:gd name="connsiteX2" fmla="*/ 3700462 w 3700462"/>
              <a:gd name="connsiteY2" fmla="*/ 2365624 h 2682875"/>
              <a:gd name="connsiteX3" fmla="*/ 3192754 w 3700462"/>
              <a:gd name="connsiteY3" fmla="*/ 2682875 h 2682875"/>
              <a:gd name="connsiteX4" fmla="*/ 0 w 3700462"/>
              <a:gd name="connsiteY4" fmla="*/ 2682875 h 26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462" h="2682875">
                <a:moveTo>
                  <a:pt x="0" y="0"/>
                </a:moveTo>
                <a:lnTo>
                  <a:pt x="3700462" y="0"/>
                </a:lnTo>
                <a:lnTo>
                  <a:pt x="3700462" y="2365624"/>
                </a:lnTo>
                <a:lnTo>
                  <a:pt x="3192754" y="2682875"/>
                </a:lnTo>
                <a:lnTo>
                  <a:pt x="0" y="268287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</p:spPr>
        <p:txBody>
          <a:bodyPr lIns="144000" tIns="216000" rIns="144000" bIns="216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9933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Zitat farbig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: Form 7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16924 h 6858000"/>
              <a:gd name="connsiteX3" fmla="*/ 12191999 w 12192000"/>
              <a:gd name="connsiteY3" fmla="*/ 6016924 h 6858000"/>
              <a:gd name="connsiteX4" fmla="*/ 12191999 w 12192000"/>
              <a:gd name="connsiteY4" fmla="*/ 6542543 h 6858000"/>
              <a:gd name="connsiteX5" fmla="*/ 11687161 w 12192000"/>
              <a:gd name="connsiteY5" fmla="*/ 6858000 h 6858000"/>
              <a:gd name="connsiteX6" fmla="*/ 11350922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16924"/>
                </a:lnTo>
                <a:lnTo>
                  <a:pt x="12191999" y="6016924"/>
                </a:lnTo>
                <a:lnTo>
                  <a:pt x="12191999" y="6542543"/>
                </a:lnTo>
                <a:lnTo>
                  <a:pt x="11687161" y="6858000"/>
                </a:lnTo>
                <a:lnTo>
                  <a:pt x="1135092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20000" y="674688"/>
            <a:ext cx="7094537" cy="5508625"/>
          </a:xfrm>
        </p:spPr>
        <p:txBody>
          <a:bodyPr/>
          <a:lstStyle>
            <a:lvl1pPr>
              <a:defRPr sz="45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8109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363456" cy="6858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8660524" y="1854748"/>
            <a:ext cx="3531476" cy="3090041"/>
          </a:xfrm>
          <a:custGeom>
            <a:avLst/>
            <a:gdLst>
              <a:gd name="connsiteX0" fmla="*/ 0 w 3531476"/>
              <a:gd name="connsiteY0" fmla="*/ 0 h 3090041"/>
              <a:gd name="connsiteX1" fmla="*/ 3531476 w 3531476"/>
              <a:gd name="connsiteY1" fmla="*/ 0 h 3090041"/>
              <a:gd name="connsiteX2" fmla="*/ 3531476 w 3531476"/>
              <a:gd name="connsiteY2" fmla="*/ 2779106 h 3090041"/>
              <a:gd name="connsiteX3" fmla="*/ 3033876 w 3531476"/>
              <a:gd name="connsiteY3" fmla="*/ 3090041 h 3090041"/>
              <a:gd name="connsiteX4" fmla="*/ 0 w 3531476"/>
              <a:gd name="connsiteY4" fmla="*/ 3090041 h 309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476" h="3090041">
                <a:moveTo>
                  <a:pt x="0" y="0"/>
                </a:moveTo>
                <a:lnTo>
                  <a:pt x="3531476" y="0"/>
                </a:lnTo>
                <a:lnTo>
                  <a:pt x="3531476" y="2779106"/>
                </a:lnTo>
                <a:lnTo>
                  <a:pt x="3033876" y="3090041"/>
                </a:lnTo>
                <a:lnTo>
                  <a:pt x="0" y="3090041"/>
                </a:lnTo>
                <a:close/>
              </a:path>
            </a:pathLst>
          </a:custGeom>
          <a:solidFill>
            <a:schemeClr val="tx2"/>
          </a:solidFill>
        </p:spPr>
        <p:txBody>
          <a:bodyPr lIns="360000" tIns="360000" rIns="144000" bIns="360000">
            <a:noAutofit/>
          </a:bodyPr>
          <a:lstStyle>
            <a:lvl1pPr>
              <a:defRPr sz="2500" cap="all" baseline="0">
                <a:solidFill>
                  <a:schemeClr val="bg1"/>
                </a:solidFill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5129048" y="1854748"/>
            <a:ext cx="3531476" cy="3090041"/>
          </a:xfrm>
          <a:solidFill>
            <a:schemeClr val="tx2">
              <a:alpha val="50000"/>
            </a:schemeClr>
          </a:solidFill>
        </p:spPr>
        <p:txBody>
          <a:bodyPr bIns="432000" anchor="b"/>
          <a:lstStyle>
            <a:lvl1pPr marL="0" algn="ctr">
              <a:defRPr sz="18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744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6"/>
          <p:cNvSpPr/>
          <p:nvPr userDrawn="1"/>
        </p:nvSpPr>
        <p:spPr>
          <a:xfrm>
            <a:off x="5608638" y="0"/>
            <a:ext cx="4197350" cy="4165600"/>
          </a:xfrm>
          <a:custGeom>
            <a:avLst/>
            <a:gdLst>
              <a:gd name="connsiteX0" fmla="*/ 0 w 4197412"/>
              <a:gd name="connsiteY0" fmla="*/ 0 h 4165172"/>
              <a:gd name="connsiteX1" fmla="*/ 4197412 w 4197412"/>
              <a:gd name="connsiteY1" fmla="*/ 0 h 4165172"/>
              <a:gd name="connsiteX2" fmla="*/ 4197412 w 4197412"/>
              <a:gd name="connsiteY2" fmla="*/ 3598303 h 4165172"/>
              <a:gd name="connsiteX3" fmla="*/ 4197412 w 4197412"/>
              <a:gd name="connsiteY3" fmla="*/ 3948901 h 4165172"/>
              <a:gd name="connsiteX4" fmla="*/ 3877523 w 4197412"/>
              <a:gd name="connsiteY4" fmla="*/ 4165172 h 4165172"/>
              <a:gd name="connsiteX5" fmla="*/ 3152782 w 4197412"/>
              <a:gd name="connsiteY5" fmla="*/ 4165172 h 4165172"/>
              <a:gd name="connsiteX6" fmla="*/ 0 w 4197412"/>
              <a:gd name="connsiteY6" fmla="*/ 4165172 h 416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7412" h="4165172">
                <a:moveTo>
                  <a:pt x="0" y="0"/>
                </a:moveTo>
                <a:lnTo>
                  <a:pt x="4197412" y="0"/>
                </a:lnTo>
                <a:lnTo>
                  <a:pt x="4197412" y="3598303"/>
                </a:lnTo>
                <a:lnTo>
                  <a:pt x="4197412" y="3948901"/>
                </a:lnTo>
                <a:lnTo>
                  <a:pt x="3877523" y="4165172"/>
                </a:lnTo>
                <a:lnTo>
                  <a:pt x="3152782" y="4165172"/>
                </a:lnTo>
                <a:lnTo>
                  <a:pt x="0" y="416517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787935" y="4555087"/>
            <a:ext cx="3701122" cy="1501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19999" y="2911642"/>
            <a:ext cx="4528800" cy="13862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Platzhalter für Fremdlogos"/>
          <p:cNvSpPr>
            <a:spLocks noGrp="1"/>
          </p:cNvSpPr>
          <p:nvPr>
            <p:ph type="pic" sz="quarter" idx="16"/>
          </p:nvPr>
        </p:nvSpPr>
        <p:spPr>
          <a:xfrm>
            <a:off x="2056046" y="817639"/>
            <a:ext cx="1156047" cy="625393"/>
          </a:xfrm>
          <a:solidFill>
            <a:schemeClr val="bg1"/>
          </a:solidFill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Platzhalter für Fremdlogos 1"/>
          <p:cNvSpPr>
            <a:spLocks noGrp="1"/>
          </p:cNvSpPr>
          <p:nvPr>
            <p:ph type="pic" sz="quarter" idx="15"/>
          </p:nvPr>
        </p:nvSpPr>
        <p:spPr>
          <a:xfrm>
            <a:off x="719999" y="817639"/>
            <a:ext cx="1156047" cy="625393"/>
          </a:xfrm>
          <a:solidFill>
            <a:schemeClr val="bg1"/>
          </a:solidFill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27838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Freihandform: Form 2"/>
          <p:cNvSpPr/>
          <p:nvPr userDrawn="1"/>
        </p:nvSpPr>
        <p:spPr>
          <a:xfrm>
            <a:off x="-4763" y="0"/>
            <a:ext cx="234951" cy="2647950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6038850" y="765175"/>
            <a:ext cx="5561013" cy="5324475"/>
          </a:xfrm>
          <a:custGeom>
            <a:avLst/>
            <a:gdLst>
              <a:gd name="connsiteX0" fmla="*/ 1513682 w 5561013"/>
              <a:gd name="connsiteY0" fmla="*/ 758515 h 5324475"/>
              <a:gd name="connsiteX1" fmla="*/ 1056580 w 5561013"/>
              <a:gd name="connsiteY1" fmla="*/ 2662238 h 5324475"/>
              <a:gd name="connsiteX2" fmla="*/ 1513682 w 5561013"/>
              <a:gd name="connsiteY2" fmla="*/ 4565961 h 5324475"/>
              <a:gd name="connsiteX3" fmla="*/ 1970784 w 5561013"/>
              <a:gd name="connsiteY3" fmla="*/ 2662238 h 5324475"/>
              <a:gd name="connsiteX4" fmla="*/ 1513682 w 5561013"/>
              <a:gd name="connsiteY4" fmla="*/ 758515 h 5324475"/>
              <a:gd name="connsiteX5" fmla="*/ 4556698 w 5561013"/>
              <a:gd name="connsiteY5" fmla="*/ 66675 h 5324475"/>
              <a:gd name="connsiteX6" fmla="*/ 5561013 w 5561013"/>
              <a:gd name="connsiteY6" fmla="*/ 66675 h 5324475"/>
              <a:gd name="connsiteX7" fmla="*/ 5561013 w 5561013"/>
              <a:gd name="connsiteY7" fmla="*/ 5257800 h 5324475"/>
              <a:gd name="connsiteX8" fmla="*/ 4429285 w 5561013"/>
              <a:gd name="connsiteY8" fmla="*/ 5257800 h 5324475"/>
              <a:gd name="connsiteX9" fmla="*/ 4429285 w 5561013"/>
              <a:gd name="connsiteY9" fmla="*/ 1264055 h 5324475"/>
              <a:gd name="connsiteX10" fmla="*/ 3544888 w 5561013"/>
              <a:gd name="connsiteY10" fmla="*/ 1844152 h 5324475"/>
              <a:gd name="connsiteX11" fmla="*/ 3544888 w 5561013"/>
              <a:gd name="connsiteY11" fmla="*/ 869886 h 5324475"/>
              <a:gd name="connsiteX12" fmla="*/ 4556698 w 5561013"/>
              <a:gd name="connsiteY12" fmla="*/ 66675 h 5324475"/>
              <a:gd name="connsiteX13" fmla="*/ 1513682 w 5561013"/>
              <a:gd name="connsiteY13" fmla="*/ 0 h 5324475"/>
              <a:gd name="connsiteX14" fmla="*/ 3027363 w 5561013"/>
              <a:gd name="connsiteY14" fmla="*/ 2647365 h 5324475"/>
              <a:gd name="connsiteX15" fmla="*/ 1513682 w 5561013"/>
              <a:gd name="connsiteY15" fmla="*/ 5324475 h 5324475"/>
              <a:gd name="connsiteX16" fmla="*/ 0 w 5561013"/>
              <a:gd name="connsiteY16" fmla="*/ 2647365 h 5324475"/>
              <a:gd name="connsiteX17" fmla="*/ 1513682 w 5561013"/>
              <a:gd name="connsiteY17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61013" h="5324475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4556698" y="66675"/>
                </a:moveTo>
                <a:cubicBezTo>
                  <a:pt x="5561013" y="66675"/>
                  <a:pt x="5561013" y="66675"/>
                  <a:pt x="5561013" y="66675"/>
                </a:cubicBezTo>
                <a:cubicBezTo>
                  <a:pt x="5561013" y="5257800"/>
                  <a:pt x="5561013" y="5257800"/>
                  <a:pt x="5561013" y="5257800"/>
                </a:cubicBezTo>
                <a:cubicBezTo>
                  <a:pt x="4429285" y="5257800"/>
                  <a:pt x="4429285" y="5257800"/>
                  <a:pt x="4429285" y="5257800"/>
                </a:cubicBezTo>
                <a:cubicBezTo>
                  <a:pt x="4429285" y="1264055"/>
                  <a:pt x="4429285" y="1264055"/>
                  <a:pt x="4429285" y="1264055"/>
                </a:cubicBezTo>
                <a:cubicBezTo>
                  <a:pt x="4159469" y="1487169"/>
                  <a:pt x="3852178" y="1680535"/>
                  <a:pt x="3544888" y="1844152"/>
                </a:cubicBezTo>
                <a:lnTo>
                  <a:pt x="3544888" y="869886"/>
                </a:lnTo>
                <a:cubicBezTo>
                  <a:pt x="3919632" y="661647"/>
                  <a:pt x="4286882" y="416221"/>
                  <a:pt x="4556698" y="66675"/>
                </a:cubicBez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4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6947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Freihandform: Form 2"/>
          <p:cNvSpPr/>
          <p:nvPr userDrawn="1"/>
        </p:nvSpPr>
        <p:spPr>
          <a:xfrm>
            <a:off x="-4763" y="0"/>
            <a:ext cx="234951" cy="2647950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2"/>
          </p:nvPr>
        </p:nvSpPr>
        <p:spPr>
          <a:xfrm>
            <a:off x="5230812" y="765175"/>
            <a:ext cx="6369050" cy="5324475"/>
          </a:xfrm>
          <a:custGeom>
            <a:avLst/>
            <a:gdLst>
              <a:gd name="connsiteX0" fmla="*/ 1513681 w 6369050"/>
              <a:gd name="connsiteY0" fmla="*/ 758515 h 5324475"/>
              <a:gd name="connsiteX1" fmla="*/ 1056579 w 6369050"/>
              <a:gd name="connsiteY1" fmla="*/ 2662238 h 5324475"/>
              <a:gd name="connsiteX2" fmla="*/ 1513681 w 6369050"/>
              <a:gd name="connsiteY2" fmla="*/ 4565961 h 5324475"/>
              <a:gd name="connsiteX3" fmla="*/ 1970783 w 6369050"/>
              <a:gd name="connsiteY3" fmla="*/ 2662238 h 5324475"/>
              <a:gd name="connsiteX4" fmla="*/ 1513681 w 6369050"/>
              <a:gd name="connsiteY4" fmla="*/ 758515 h 5324475"/>
              <a:gd name="connsiteX5" fmla="*/ 4788092 w 6369050"/>
              <a:gd name="connsiteY5" fmla="*/ 0 h 5324475"/>
              <a:gd name="connsiteX6" fmla="*/ 6316601 w 6369050"/>
              <a:gd name="connsiteY6" fmla="*/ 1338620 h 5324475"/>
              <a:gd name="connsiteX7" fmla="*/ 4375994 w 6369050"/>
              <a:gd name="connsiteY7" fmla="*/ 4454629 h 5324475"/>
              <a:gd name="connsiteX8" fmla="*/ 6369050 w 6369050"/>
              <a:gd name="connsiteY8" fmla="*/ 4454629 h 5324475"/>
              <a:gd name="connsiteX9" fmla="*/ 6369050 w 6369050"/>
              <a:gd name="connsiteY9" fmla="*/ 5257800 h 5324475"/>
              <a:gd name="connsiteX10" fmla="*/ 3267075 w 6369050"/>
              <a:gd name="connsiteY10" fmla="*/ 5257800 h 5324475"/>
              <a:gd name="connsiteX11" fmla="*/ 3267075 w 6369050"/>
              <a:gd name="connsiteY11" fmla="*/ 4343077 h 5324475"/>
              <a:gd name="connsiteX12" fmla="*/ 5260131 w 6369050"/>
              <a:gd name="connsiteY12" fmla="*/ 1264252 h 5324475"/>
              <a:gd name="connsiteX13" fmla="*/ 4863019 w 6369050"/>
              <a:gd name="connsiteY13" fmla="*/ 758551 h 5324475"/>
              <a:gd name="connsiteX14" fmla="*/ 4405964 w 6369050"/>
              <a:gd name="connsiteY14" fmla="*/ 1502229 h 5324475"/>
              <a:gd name="connsiteX15" fmla="*/ 3349495 w 6369050"/>
              <a:gd name="connsiteY15" fmla="*/ 1502229 h 5324475"/>
              <a:gd name="connsiteX16" fmla="*/ 4788092 w 6369050"/>
              <a:gd name="connsiteY16" fmla="*/ 0 h 5324475"/>
              <a:gd name="connsiteX17" fmla="*/ 1513681 w 6369050"/>
              <a:gd name="connsiteY17" fmla="*/ 0 h 5324475"/>
              <a:gd name="connsiteX18" fmla="*/ 3027363 w 6369050"/>
              <a:gd name="connsiteY18" fmla="*/ 2647365 h 5324475"/>
              <a:gd name="connsiteX19" fmla="*/ 1513681 w 6369050"/>
              <a:gd name="connsiteY19" fmla="*/ 5324475 h 5324475"/>
              <a:gd name="connsiteX20" fmla="*/ 0 w 6369050"/>
              <a:gd name="connsiteY20" fmla="*/ 2647365 h 5324475"/>
              <a:gd name="connsiteX21" fmla="*/ 1513681 w 6369050"/>
              <a:gd name="connsiteY21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69050" h="5324475"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7" y="4565961"/>
                  <a:pt x="1513681" y="4565961"/>
                </a:cubicBezTo>
                <a:cubicBezTo>
                  <a:pt x="1933316" y="4565961"/>
                  <a:pt x="1970783" y="4231322"/>
                  <a:pt x="1970783" y="2662238"/>
                </a:cubicBezTo>
                <a:cubicBezTo>
                  <a:pt x="1970783" y="1063408"/>
                  <a:pt x="1963290" y="758515"/>
                  <a:pt x="1513681" y="758515"/>
                </a:cubicBezTo>
                <a:close/>
                <a:moveTo>
                  <a:pt x="4788092" y="0"/>
                </a:moveTo>
                <a:cubicBezTo>
                  <a:pt x="5694707" y="0"/>
                  <a:pt x="6316601" y="364402"/>
                  <a:pt x="6316601" y="1338620"/>
                </a:cubicBezTo>
                <a:cubicBezTo>
                  <a:pt x="6316601" y="2506193"/>
                  <a:pt x="4945438" y="3829939"/>
                  <a:pt x="4375994" y="4454629"/>
                </a:cubicBezTo>
                <a:cubicBezTo>
                  <a:pt x="6369050" y="4454629"/>
                  <a:pt x="6369050" y="4454629"/>
                  <a:pt x="6369050" y="4454629"/>
                </a:cubicBezTo>
                <a:cubicBezTo>
                  <a:pt x="6369050" y="5257800"/>
                  <a:pt x="6369050" y="5257800"/>
                  <a:pt x="6369050" y="5257800"/>
                </a:cubicBezTo>
                <a:lnTo>
                  <a:pt x="3267075" y="5257800"/>
                </a:lnTo>
                <a:cubicBezTo>
                  <a:pt x="3267075" y="4343077"/>
                  <a:pt x="3267075" y="4343077"/>
                  <a:pt x="3267075" y="4343077"/>
                </a:cubicBezTo>
                <a:cubicBezTo>
                  <a:pt x="4915467" y="2164102"/>
                  <a:pt x="5260131" y="1911251"/>
                  <a:pt x="5260131" y="1264252"/>
                </a:cubicBezTo>
                <a:cubicBezTo>
                  <a:pt x="5260131" y="1003965"/>
                  <a:pt x="5162726" y="758551"/>
                  <a:pt x="4863019" y="758551"/>
                </a:cubicBezTo>
                <a:cubicBezTo>
                  <a:pt x="4428443" y="758551"/>
                  <a:pt x="4405964" y="1167574"/>
                  <a:pt x="4405964" y="1502229"/>
                </a:cubicBezTo>
                <a:cubicBezTo>
                  <a:pt x="3349495" y="1502229"/>
                  <a:pt x="3349495" y="1502229"/>
                  <a:pt x="3349495" y="1502229"/>
                </a:cubicBezTo>
                <a:cubicBezTo>
                  <a:pt x="3274568" y="535448"/>
                  <a:pt x="3821534" y="0"/>
                  <a:pt x="4788092" y="0"/>
                </a:cubicBezTo>
                <a:close/>
                <a:moveTo>
                  <a:pt x="1513681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4" y="5324475"/>
                  <a:pt x="1513681" y="5324475"/>
                </a:cubicBezTo>
                <a:cubicBezTo>
                  <a:pt x="104908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9182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Freihandform: Form 2"/>
          <p:cNvSpPr/>
          <p:nvPr userDrawn="1"/>
        </p:nvSpPr>
        <p:spPr>
          <a:xfrm>
            <a:off x="-4763" y="0"/>
            <a:ext cx="234951" cy="2647950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2"/>
          </p:nvPr>
        </p:nvSpPr>
        <p:spPr>
          <a:xfrm>
            <a:off x="5465736" y="766763"/>
            <a:ext cx="6340475" cy="5324475"/>
          </a:xfrm>
          <a:custGeom>
            <a:avLst/>
            <a:gdLst>
              <a:gd name="connsiteX0" fmla="*/ 1513682 w 6340475"/>
              <a:gd name="connsiteY0" fmla="*/ 758515 h 5324475"/>
              <a:gd name="connsiteX1" fmla="*/ 1056580 w 6340475"/>
              <a:gd name="connsiteY1" fmla="*/ 2662238 h 5324475"/>
              <a:gd name="connsiteX2" fmla="*/ 1513682 w 6340475"/>
              <a:gd name="connsiteY2" fmla="*/ 4565961 h 5324475"/>
              <a:gd name="connsiteX3" fmla="*/ 1970784 w 6340475"/>
              <a:gd name="connsiteY3" fmla="*/ 2662238 h 5324475"/>
              <a:gd name="connsiteX4" fmla="*/ 1513682 w 6340475"/>
              <a:gd name="connsiteY4" fmla="*/ 758515 h 5324475"/>
              <a:gd name="connsiteX5" fmla="*/ 4826263 w 6340475"/>
              <a:gd name="connsiteY5" fmla="*/ 0 h 5324475"/>
              <a:gd name="connsiteX6" fmla="*/ 6258018 w 6340475"/>
              <a:gd name="connsiteY6" fmla="*/ 1383174 h 5324475"/>
              <a:gd name="connsiteX7" fmla="*/ 5545889 w 6340475"/>
              <a:gd name="connsiteY7" fmla="*/ 2535819 h 5324475"/>
              <a:gd name="connsiteX8" fmla="*/ 5545889 w 6340475"/>
              <a:gd name="connsiteY8" fmla="*/ 2550691 h 5324475"/>
              <a:gd name="connsiteX9" fmla="*/ 6340475 w 6340475"/>
              <a:gd name="connsiteY9" fmla="*/ 3814882 h 5324475"/>
              <a:gd name="connsiteX10" fmla="*/ 4706326 w 6340475"/>
              <a:gd name="connsiteY10" fmla="*/ 5324475 h 5324475"/>
              <a:gd name="connsiteX11" fmla="*/ 3267075 w 6340475"/>
              <a:gd name="connsiteY11" fmla="*/ 3852064 h 5324475"/>
              <a:gd name="connsiteX12" fmla="*/ 4324025 w 6340475"/>
              <a:gd name="connsiteY12" fmla="*/ 3852064 h 5324475"/>
              <a:gd name="connsiteX13" fmla="*/ 4766295 w 6340475"/>
              <a:gd name="connsiteY13" fmla="*/ 4565961 h 5324475"/>
              <a:gd name="connsiteX14" fmla="*/ 5283525 w 6340475"/>
              <a:gd name="connsiteY14" fmla="*/ 3762827 h 5324475"/>
              <a:gd name="connsiteX15" fmla="*/ 4301536 w 6340475"/>
              <a:gd name="connsiteY15" fmla="*/ 2967131 h 5324475"/>
              <a:gd name="connsiteX16" fmla="*/ 4301536 w 6340475"/>
              <a:gd name="connsiteY16" fmla="*/ 2141688 h 5324475"/>
              <a:gd name="connsiteX17" fmla="*/ 5201068 w 6340475"/>
              <a:gd name="connsiteY17" fmla="*/ 1375737 h 5324475"/>
              <a:gd name="connsiteX18" fmla="*/ 4796279 w 6340475"/>
              <a:gd name="connsiteY18" fmla="*/ 758515 h 5324475"/>
              <a:gd name="connsiteX19" fmla="*/ 4383993 w 6340475"/>
              <a:gd name="connsiteY19" fmla="*/ 1360865 h 5324475"/>
              <a:gd name="connsiteX20" fmla="*/ 3327044 w 6340475"/>
              <a:gd name="connsiteY20" fmla="*/ 1360865 h 5324475"/>
              <a:gd name="connsiteX21" fmla="*/ 3686856 w 6340475"/>
              <a:gd name="connsiteY21" fmla="*/ 275148 h 5324475"/>
              <a:gd name="connsiteX22" fmla="*/ 4826263 w 6340475"/>
              <a:gd name="connsiteY22" fmla="*/ 0 h 5324475"/>
              <a:gd name="connsiteX23" fmla="*/ 1513682 w 6340475"/>
              <a:gd name="connsiteY23" fmla="*/ 0 h 5324475"/>
              <a:gd name="connsiteX24" fmla="*/ 3027363 w 6340475"/>
              <a:gd name="connsiteY24" fmla="*/ 2647365 h 5324475"/>
              <a:gd name="connsiteX25" fmla="*/ 1513682 w 6340475"/>
              <a:gd name="connsiteY25" fmla="*/ 5324475 h 5324475"/>
              <a:gd name="connsiteX26" fmla="*/ 0 w 6340475"/>
              <a:gd name="connsiteY26" fmla="*/ 2647365 h 5324475"/>
              <a:gd name="connsiteX27" fmla="*/ 1513682 w 6340475"/>
              <a:gd name="connsiteY27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40475" h="5324475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4826263" y="0"/>
                </a:moveTo>
                <a:cubicBezTo>
                  <a:pt x="5800756" y="0"/>
                  <a:pt x="6258018" y="394130"/>
                  <a:pt x="6258018" y="1383174"/>
                </a:cubicBezTo>
                <a:cubicBezTo>
                  <a:pt x="6258018" y="1873977"/>
                  <a:pt x="6115592" y="2454018"/>
                  <a:pt x="5545889" y="2535819"/>
                </a:cubicBezTo>
                <a:cubicBezTo>
                  <a:pt x="5545889" y="2550691"/>
                  <a:pt x="5545889" y="2550691"/>
                  <a:pt x="5545889" y="2550691"/>
                </a:cubicBezTo>
                <a:cubicBezTo>
                  <a:pt x="6228033" y="2677110"/>
                  <a:pt x="6340475" y="3212533"/>
                  <a:pt x="6340475" y="3814882"/>
                </a:cubicBezTo>
                <a:cubicBezTo>
                  <a:pt x="6340475" y="4885727"/>
                  <a:pt x="5763275" y="5324475"/>
                  <a:pt x="4706326" y="5324475"/>
                </a:cubicBezTo>
                <a:cubicBezTo>
                  <a:pt x="3671864" y="5324475"/>
                  <a:pt x="3267075" y="4960091"/>
                  <a:pt x="3267075" y="3852064"/>
                </a:cubicBezTo>
                <a:cubicBezTo>
                  <a:pt x="4324025" y="3852064"/>
                  <a:pt x="4324025" y="3852064"/>
                  <a:pt x="4324025" y="3852064"/>
                </a:cubicBezTo>
                <a:cubicBezTo>
                  <a:pt x="4324025" y="4194140"/>
                  <a:pt x="4309033" y="4565961"/>
                  <a:pt x="4766295" y="4565961"/>
                </a:cubicBezTo>
                <a:cubicBezTo>
                  <a:pt x="5246045" y="4565961"/>
                  <a:pt x="5283525" y="4127212"/>
                  <a:pt x="5283525" y="3762827"/>
                </a:cubicBezTo>
                <a:cubicBezTo>
                  <a:pt x="5283525" y="3011749"/>
                  <a:pt x="5036154" y="2967131"/>
                  <a:pt x="4301536" y="2967131"/>
                </a:cubicBezTo>
                <a:cubicBezTo>
                  <a:pt x="4301536" y="2141688"/>
                  <a:pt x="4301536" y="2141688"/>
                  <a:pt x="4301536" y="2141688"/>
                </a:cubicBezTo>
                <a:cubicBezTo>
                  <a:pt x="4991177" y="2171434"/>
                  <a:pt x="5201068" y="2097070"/>
                  <a:pt x="5201068" y="1375737"/>
                </a:cubicBezTo>
                <a:cubicBezTo>
                  <a:pt x="5201068" y="1093153"/>
                  <a:pt x="5156092" y="758515"/>
                  <a:pt x="4796279" y="758515"/>
                </a:cubicBezTo>
                <a:cubicBezTo>
                  <a:pt x="4413978" y="758515"/>
                  <a:pt x="4383993" y="1063408"/>
                  <a:pt x="4383993" y="1360865"/>
                </a:cubicBezTo>
                <a:lnTo>
                  <a:pt x="3327044" y="1360865"/>
                </a:lnTo>
                <a:cubicBezTo>
                  <a:pt x="3327044" y="825443"/>
                  <a:pt x="3446981" y="483367"/>
                  <a:pt x="3686856" y="275148"/>
                </a:cubicBezTo>
                <a:cubicBezTo>
                  <a:pt x="3926732" y="74364"/>
                  <a:pt x="4301536" y="0"/>
                  <a:pt x="4826263" y="0"/>
                </a:cubicBez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5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7820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Freihandform: Form 2"/>
          <p:cNvSpPr/>
          <p:nvPr userDrawn="1"/>
        </p:nvSpPr>
        <p:spPr>
          <a:xfrm>
            <a:off x="-4763" y="0"/>
            <a:ext cx="234951" cy="2647950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AutoShape 8"/>
          <p:cNvSpPr>
            <a:spLocks noChangeAspect="1" noChangeArrowheads="1" noTextEdit="1"/>
          </p:cNvSpPr>
          <p:nvPr userDrawn="1"/>
        </p:nvSpPr>
        <p:spPr bwMode="auto">
          <a:xfrm>
            <a:off x="5465763" y="768350"/>
            <a:ext cx="6396037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6" name="Bildplatzhalter 45"/>
          <p:cNvSpPr>
            <a:spLocks noGrp="1"/>
          </p:cNvSpPr>
          <p:nvPr>
            <p:ph type="pic" sz="quarter" idx="12"/>
          </p:nvPr>
        </p:nvSpPr>
        <p:spPr>
          <a:xfrm>
            <a:off x="5462589" y="765175"/>
            <a:ext cx="6402387" cy="5324475"/>
          </a:xfrm>
          <a:custGeom>
            <a:avLst/>
            <a:gdLst>
              <a:gd name="connsiteX0" fmla="*/ 5102190 w 6402387"/>
              <a:gd name="connsiteY0" fmla="*/ 798690 h 5324475"/>
              <a:gd name="connsiteX1" fmla="*/ 4150460 w 6402387"/>
              <a:gd name="connsiteY1" fmla="*/ 3267821 h 5324475"/>
              <a:gd name="connsiteX2" fmla="*/ 4648806 w 6402387"/>
              <a:gd name="connsiteY2" fmla="*/ 3267821 h 5324475"/>
              <a:gd name="connsiteX3" fmla="*/ 5049732 w 6402387"/>
              <a:gd name="connsiteY3" fmla="*/ 3267821 h 5324475"/>
              <a:gd name="connsiteX4" fmla="*/ 5117177 w 6402387"/>
              <a:gd name="connsiteY4" fmla="*/ 798690 h 5324475"/>
              <a:gd name="connsiteX5" fmla="*/ 5102190 w 6402387"/>
              <a:gd name="connsiteY5" fmla="*/ 798690 h 5324475"/>
              <a:gd name="connsiteX6" fmla="*/ 1513681 w 6402387"/>
              <a:gd name="connsiteY6" fmla="*/ 758515 h 5324475"/>
              <a:gd name="connsiteX7" fmla="*/ 1056579 w 6402387"/>
              <a:gd name="connsiteY7" fmla="*/ 2662238 h 5324475"/>
              <a:gd name="connsiteX8" fmla="*/ 1513681 w 6402387"/>
              <a:gd name="connsiteY8" fmla="*/ 4565961 h 5324475"/>
              <a:gd name="connsiteX9" fmla="*/ 1970783 w 6402387"/>
              <a:gd name="connsiteY9" fmla="*/ 2662238 h 5324475"/>
              <a:gd name="connsiteX10" fmla="*/ 1513681 w 6402387"/>
              <a:gd name="connsiteY10" fmla="*/ 758515 h 5324475"/>
              <a:gd name="connsiteX11" fmla="*/ 4607590 w 6402387"/>
              <a:gd name="connsiteY11" fmla="*/ 69850 h 5324475"/>
              <a:gd name="connsiteX12" fmla="*/ 5997714 w 6402387"/>
              <a:gd name="connsiteY12" fmla="*/ 69850 h 5324475"/>
              <a:gd name="connsiteX13" fmla="*/ 5997714 w 6402387"/>
              <a:gd name="connsiteY13" fmla="*/ 3267821 h 5324475"/>
              <a:gd name="connsiteX14" fmla="*/ 6402387 w 6402387"/>
              <a:gd name="connsiteY14" fmla="*/ 3267821 h 5324475"/>
              <a:gd name="connsiteX15" fmla="*/ 6402387 w 6402387"/>
              <a:gd name="connsiteY15" fmla="*/ 4071032 h 5324475"/>
              <a:gd name="connsiteX16" fmla="*/ 5997714 w 6402387"/>
              <a:gd name="connsiteY16" fmla="*/ 4071032 h 5324475"/>
              <a:gd name="connsiteX17" fmla="*/ 5997714 w 6402387"/>
              <a:gd name="connsiteY17" fmla="*/ 5260975 h 5324475"/>
              <a:gd name="connsiteX18" fmla="*/ 4963552 w 6402387"/>
              <a:gd name="connsiteY18" fmla="*/ 5260975 h 5324475"/>
              <a:gd name="connsiteX19" fmla="*/ 4963552 w 6402387"/>
              <a:gd name="connsiteY19" fmla="*/ 4071032 h 5324475"/>
              <a:gd name="connsiteX20" fmla="*/ 4648806 w 6402387"/>
              <a:gd name="connsiteY20" fmla="*/ 4071032 h 5324475"/>
              <a:gd name="connsiteX21" fmla="*/ 3344862 w 6402387"/>
              <a:gd name="connsiteY21" fmla="*/ 4071032 h 5324475"/>
              <a:gd name="connsiteX22" fmla="*/ 3344862 w 6402387"/>
              <a:gd name="connsiteY22" fmla="*/ 3026114 h 5324475"/>
              <a:gd name="connsiteX23" fmla="*/ 4607590 w 6402387"/>
              <a:gd name="connsiteY23" fmla="*/ 69850 h 5324475"/>
              <a:gd name="connsiteX24" fmla="*/ 1513681 w 6402387"/>
              <a:gd name="connsiteY24" fmla="*/ 0 h 5324475"/>
              <a:gd name="connsiteX25" fmla="*/ 3027362 w 6402387"/>
              <a:gd name="connsiteY25" fmla="*/ 2647365 h 5324475"/>
              <a:gd name="connsiteX26" fmla="*/ 1513681 w 6402387"/>
              <a:gd name="connsiteY26" fmla="*/ 5324475 h 5324475"/>
              <a:gd name="connsiteX27" fmla="*/ 0 w 6402387"/>
              <a:gd name="connsiteY27" fmla="*/ 2647365 h 5324475"/>
              <a:gd name="connsiteX28" fmla="*/ 1513681 w 6402387"/>
              <a:gd name="connsiteY28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402387" h="5324475">
                <a:moveTo>
                  <a:pt x="5102190" y="798690"/>
                </a:moveTo>
                <a:cubicBezTo>
                  <a:pt x="5102190" y="798690"/>
                  <a:pt x="5102190" y="798690"/>
                  <a:pt x="4150460" y="3267821"/>
                </a:cubicBezTo>
                <a:cubicBezTo>
                  <a:pt x="4150460" y="3267821"/>
                  <a:pt x="4150460" y="3267821"/>
                  <a:pt x="4648806" y="3267821"/>
                </a:cubicBezTo>
                <a:cubicBezTo>
                  <a:pt x="4648806" y="3267821"/>
                  <a:pt x="4648806" y="3267821"/>
                  <a:pt x="5049732" y="3267821"/>
                </a:cubicBezTo>
                <a:cubicBezTo>
                  <a:pt x="5049732" y="3267821"/>
                  <a:pt x="5049732" y="3267821"/>
                  <a:pt x="5117177" y="798690"/>
                </a:cubicBezTo>
                <a:cubicBezTo>
                  <a:pt x="5117177" y="798690"/>
                  <a:pt x="5117177" y="798690"/>
                  <a:pt x="5102190" y="798690"/>
                </a:cubicBezTo>
                <a:close/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7" y="4565961"/>
                  <a:pt x="1513681" y="4565961"/>
                </a:cubicBezTo>
                <a:cubicBezTo>
                  <a:pt x="1933316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4607590" y="69850"/>
                </a:moveTo>
                <a:cubicBezTo>
                  <a:pt x="4607590" y="69850"/>
                  <a:pt x="4607590" y="69850"/>
                  <a:pt x="5997714" y="69850"/>
                </a:cubicBezTo>
                <a:cubicBezTo>
                  <a:pt x="5997714" y="69850"/>
                  <a:pt x="5997714" y="69850"/>
                  <a:pt x="5997714" y="3267821"/>
                </a:cubicBezTo>
                <a:lnTo>
                  <a:pt x="6402387" y="3267821"/>
                </a:lnTo>
                <a:cubicBezTo>
                  <a:pt x="6402387" y="3267821"/>
                  <a:pt x="6402387" y="3267821"/>
                  <a:pt x="6402387" y="4071032"/>
                </a:cubicBezTo>
                <a:cubicBezTo>
                  <a:pt x="6402387" y="4071032"/>
                  <a:pt x="6402387" y="4071032"/>
                  <a:pt x="5997714" y="4071032"/>
                </a:cubicBezTo>
                <a:cubicBezTo>
                  <a:pt x="5997714" y="4071032"/>
                  <a:pt x="5997714" y="4071032"/>
                  <a:pt x="5997714" y="5260975"/>
                </a:cubicBezTo>
                <a:cubicBezTo>
                  <a:pt x="5997714" y="5260975"/>
                  <a:pt x="5997714" y="5260975"/>
                  <a:pt x="4963552" y="5260975"/>
                </a:cubicBezTo>
                <a:cubicBezTo>
                  <a:pt x="4963552" y="5260975"/>
                  <a:pt x="4963552" y="5260975"/>
                  <a:pt x="4963552" y="4071032"/>
                </a:cubicBezTo>
                <a:cubicBezTo>
                  <a:pt x="4963552" y="4071032"/>
                  <a:pt x="4963552" y="4071032"/>
                  <a:pt x="4648806" y="4071032"/>
                </a:cubicBezTo>
                <a:cubicBezTo>
                  <a:pt x="4648806" y="4071032"/>
                  <a:pt x="4648806" y="4071032"/>
                  <a:pt x="3344862" y="4071032"/>
                </a:cubicBezTo>
                <a:cubicBezTo>
                  <a:pt x="3344862" y="4071032"/>
                  <a:pt x="3344862" y="4071032"/>
                  <a:pt x="3344862" y="3026114"/>
                </a:cubicBezTo>
                <a:cubicBezTo>
                  <a:pt x="4603843" y="88443"/>
                  <a:pt x="4600096" y="69850"/>
                  <a:pt x="4607590" y="69850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4" y="5324475"/>
                  <a:pt x="1513681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91406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Freihandform: Form 2"/>
          <p:cNvSpPr/>
          <p:nvPr userDrawn="1"/>
        </p:nvSpPr>
        <p:spPr>
          <a:xfrm>
            <a:off x="-4763" y="0"/>
            <a:ext cx="234951" cy="2647950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5459414" y="765176"/>
            <a:ext cx="6376987" cy="5324475"/>
          </a:xfrm>
          <a:custGeom>
            <a:avLst/>
            <a:gdLst>
              <a:gd name="connsiteX0" fmla="*/ 1513681 w 6376987"/>
              <a:gd name="connsiteY0" fmla="*/ 758515 h 5324475"/>
              <a:gd name="connsiteX1" fmla="*/ 1056579 w 6376987"/>
              <a:gd name="connsiteY1" fmla="*/ 2662238 h 5324475"/>
              <a:gd name="connsiteX2" fmla="*/ 1513681 w 6376987"/>
              <a:gd name="connsiteY2" fmla="*/ 4565961 h 5324475"/>
              <a:gd name="connsiteX3" fmla="*/ 1970783 w 6376987"/>
              <a:gd name="connsiteY3" fmla="*/ 2662238 h 5324475"/>
              <a:gd name="connsiteX4" fmla="*/ 1513681 w 6376987"/>
              <a:gd name="connsiteY4" fmla="*/ 758515 h 5324475"/>
              <a:gd name="connsiteX5" fmla="*/ 3453855 w 6376987"/>
              <a:gd name="connsiteY5" fmla="*/ 66675 h 5324475"/>
              <a:gd name="connsiteX6" fmla="*/ 6189607 w 6376987"/>
              <a:gd name="connsiteY6" fmla="*/ 66675 h 5324475"/>
              <a:gd name="connsiteX7" fmla="*/ 6189607 w 6376987"/>
              <a:gd name="connsiteY7" fmla="*/ 869847 h 5324475"/>
              <a:gd name="connsiteX8" fmla="*/ 4488194 w 6376987"/>
              <a:gd name="connsiteY8" fmla="*/ 869847 h 5324475"/>
              <a:gd name="connsiteX9" fmla="*/ 4488194 w 6376987"/>
              <a:gd name="connsiteY9" fmla="*/ 2163846 h 5324475"/>
              <a:gd name="connsiteX10" fmla="*/ 4503184 w 6376987"/>
              <a:gd name="connsiteY10" fmla="*/ 2178719 h 5324475"/>
              <a:gd name="connsiteX11" fmla="*/ 5260201 w 6376987"/>
              <a:gd name="connsiteY11" fmla="*/ 1829191 h 5324475"/>
              <a:gd name="connsiteX12" fmla="*/ 6376987 w 6376987"/>
              <a:gd name="connsiteY12" fmla="*/ 3539649 h 5324475"/>
              <a:gd name="connsiteX13" fmla="*/ 4780507 w 6376987"/>
              <a:gd name="connsiteY13" fmla="*/ 5324475 h 5324475"/>
              <a:gd name="connsiteX14" fmla="*/ 3393893 w 6376987"/>
              <a:gd name="connsiteY14" fmla="*/ 4037913 h 5324475"/>
              <a:gd name="connsiteX15" fmla="*/ 4450718 w 6376987"/>
              <a:gd name="connsiteY15" fmla="*/ 4037913 h 5324475"/>
              <a:gd name="connsiteX16" fmla="*/ 4525670 w 6376987"/>
              <a:gd name="connsiteY16" fmla="*/ 4409752 h 5324475"/>
              <a:gd name="connsiteX17" fmla="*/ 4847964 w 6376987"/>
              <a:gd name="connsiteY17" fmla="*/ 4565924 h 5324475"/>
              <a:gd name="connsiteX18" fmla="*/ 5320162 w 6376987"/>
              <a:gd name="connsiteY18" fmla="*/ 3539649 h 5324475"/>
              <a:gd name="connsiteX19" fmla="*/ 4870449 w 6376987"/>
              <a:gd name="connsiteY19" fmla="*/ 2498501 h 5324475"/>
              <a:gd name="connsiteX20" fmla="*/ 4473203 w 6376987"/>
              <a:gd name="connsiteY20" fmla="*/ 3078569 h 5324475"/>
              <a:gd name="connsiteX21" fmla="*/ 3453855 w 6376987"/>
              <a:gd name="connsiteY21" fmla="*/ 3078569 h 5324475"/>
              <a:gd name="connsiteX22" fmla="*/ 3453855 w 6376987"/>
              <a:gd name="connsiteY22" fmla="*/ 66675 h 5324475"/>
              <a:gd name="connsiteX23" fmla="*/ 1513681 w 6376987"/>
              <a:gd name="connsiteY23" fmla="*/ 0 h 5324475"/>
              <a:gd name="connsiteX24" fmla="*/ 3027362 w 6376987"/>
              <a:gd name="connsiteY24" fmla="*/ 2647365 h 5324475"/>
              <a:gd name="connsiteX25" fmla="*/ 1513681 w 6376987"/>
              <a:gd name="connsiteY25" fmla="*/ 5324475 h 5324475"/>
              <a:gd name="connsiteX26" fmla="*/ 0 w 6376987"/>
              <a:gd name="connsiteY26" fmla="*/ 2647365 h 5324475"/>
              <a:gd name="connsiteX27" fmla="*/ 1513681 w 6376987"/>
              <a:gd name="connsiteY27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76987" h="5324475"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6" y="4565961"/>
                  <a:pt x="1513681" y="4565961"/>
                </a:cubicBezTo>
                <a:cubicBezTo>
                  <a:pt x="1933315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3453855" y="66675"/>
                </a:moveTo>
                <a:cubicBezTo>
                  <a:pt x="6189607" y="66675"/>
                  <a:pt x="6189607" y="66675"/>
                  <a:pt x="6189607" y="66675"/>
                </a:cubicBezTo>
                <a:cubicBezTo>
                  <a:pt x="6189607" y="869847"/>
                  <a:pt x="6189607" y="869847"/>
                  <a:pt x="6189607" y="869847"/>
                </a:cubicBezTo>
                <a:cubicBezTo>
                  <a:pt x="4488194" y="869847"/>
                  <a:pt x="4488194" y="869847"/>
                  <a:pt x="4488194" y="869847"/>
                </a:cubicBezTo>
                <a:lnTo>
                  <a:pt x="4488194" y="2163846"/>
                </a:lnTo>
                <a:cubicBezTo>
                  <a:pt x="4503184" y="2178719"/>
                  <a:pt x="4503184" y="2178719"/>
                  <a:pt x="4503184" y="2178719"/>
                </a:cubicBezTo>
                <a:cubicBezTo>
                  <a:pt x="4668079" y="1933306"/>
                  <a:pt x="4952897" y="1829191"/>
                  <a:pt x="5260201" y="1829191"/>
                </a:cubicBezTo>
                <a:cubicBezTo>
                  <a:pt x="6122150" y="1829191"/>
                  <a:pt x="6376987" y="2416696"/>
                  <a:pt x="6376987" y="3539649"/>
                </a:cubicBezTo>
                <a:cubicBezTo>
                  <a:pt x="6376987" y="4930326"/>
                  <a:pt x="5852322" y="5324475"/>
                  <a:pt x="4780507" y="5324475"/>
                </a:cubicBezTo>
                <a:cubicBezTo>
                  <a:pt x="3911062" y="5324475"/>
                  <a:pt x="3363912" y="4967510"/>
                  <a:pt x="3393893" y="4037913"/>
                </a:cubicBezTo>
                <a:cubicBezTo>
                  <a:pt x="4450718" y="4037913"/>
                  <a:pt x="4450718" y="4037913"/>
                  <a:pt x="4450718" y="4037913"/>
                </a:cubicBezTo>
                <a:cubicBezTo>
                  <a:pt x="4450718" y="4179212"/>
                  <a:pt x="4465708" y="4313074"/>
                  <a:pt x="4525670" y="4409752"/>
                </a:cubicBezTo>
                <a:cubicBezTo>
                  <a:pt x="4585631" y="4506430"/>
                  <a:pt x="4683069" y="4565924"/>
                  <a:pt x="4847964" y="4565924"/>
                </a:cubicBezTo>
                <a:cubicBezTo>
                  <a:pt x="5267696" y="4565924"/>
                  <a:pt x="5320162" y="4246143"/>
                  <a:pt x="5320162" y="3539649"/>
                </a:cubicBezTo>
                <a:cubicBezTo>
                  <a:pt x="5320162" y="3204994"/>
                  <a:pt x="5350143" y="2498501"/>
                  <a:pt x="4870449" y="2498501"/>
                </a:cubicBezTo>
                <a:cubicBezTo>
                  <a:pt x="4563146" y="2498501"/>
                  <a:pt x="4473203" y="2840592"/>
                  <a:pt x="4473203" y="3078569"/>
                </a:cubicBezTo>
                <a:cubicBezTo>
                  <a:pt x="3453855" y="3078569"/>
                  <a:pt x="3453855" y="3078569"/>
                  <a:pt x="3453855" y="3078569"/>
                </a:cubicBezTo>
                <a:cubicBezTo>
                  <a:pt x="3453855" y="66675"/>
                  <a:pt x="3453855" y="66675"/>
                  <a:pt x="3453855" y="66675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3" y="5324475"/>
                  <a:pt x="1513681" y="5324475"/>
                </a:cubicBezTo>
                <a:cubicBezTo>
                  <a:pt x="104908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8384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Freihandform: Form 2"/>
          <p:cNvSpPr/>
          <p:nvPr userDrawn="1"/>
        </p:nvSpPr>
        <p:spPr>
          <a:xfrm>
            <a:off x="-4763" y="0"/>
            <a:ext cx="234951" cy="2647950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12"/>
          </p:nvPr>
        </p:nvSpPr>
        <p:spPr>
          <a:xfrm>
            <a:off x="5484813" y="765176"/>
            <a:ext cx="6351587" cy="5324475"/>
          </a:xfrm>
          <a:custGeom>
            <a:avLst/>
            <a:gdLst>
              <a:gd name="connsiteX0" fmla="*/ 4818659 w 6351587"/>
              <a:gd name="connsiteY0" fmla="*/ 2617619 h 5324475"/>
              <a:gd name="connsiteX1" fmla="*/ 4372648 w 6351587"/>
              <a:gd name="connsiteY1" fmla="*/ 3651281 h 5324475"/>
              <a:gd name="connsiteX2" fmla="*/ 4799919 w 6351587"/>
              <a:gd name="connsiteY2" fmla="*/ 4565961 h 5324475"/>
              <a:gd name="connsiteX3" fmla="*/ 5294653 w 6351587"/>
              <a:gd name="connsiteY3" fmla="*/ 3562044 h 5324475"/>
              <a:gd name="connsiteX4" fmla="*/ 4818659 w 6351587"/>
              <a:gd name="connsiteY4" fmla="*/ 2617619 h 5324475"/>
              <a:gd name="connsiteX5" fmla="*/ 1513681 w 6351587"/>
              <a:gd name="connsiteY5" fmla="*/ 758515 h 5324475"/>
              <a:gd name="connsiteX6" fmla="*/ 1056579 w 6351587"/>
              <a:gd name="connsiteY6" fmla="*/ 2662238 h 5324475"/>
              <a:gd name="connsiteX7" fmla="*/ 1513681 w 6351587"/>
              <a:gd name="connsiteY7" fmla="*/ 4565961 h 5324475"/>
              <a:gd name="connsiteX8" fmla="*/ 1970783 w 6351587"/>
              <a:gd name="connsiteY8" fmla="*/ 2662238 h 5324475"/>
              <a:gd name="connsiteX9" fmla="*/ 1513681 w 6351587"/>
              <a:gd name="connsiteY9" fmla="*/ 758515 h 5324475"/>
              <a:gd name="connsiteX10" fmla="*/ 4923602 w 6351587"/>
              <a:gd name="connsiteY10" fmla="*/ 0 h 5324475"/>
              <a:gd name="connsiteX11" fmla="*/ 6302863 w 6351587"/>
              <a:gd name="connsiteY11" fmla="*/ 1186109 h 5324475"/>
              <a:gd name="connsiteX12" fmla="*/ 5200954 w 6351587"/>
              <a:gd name="connsiteY12" fmla="*/ 1186109 h 5324475"/>
              <a:gd name="connsiteX13" fmla="*/ 5133490 w 6351587"/>
              <a:gd name="connsiteY13" fmla="*/ 855188 h 5324475"/>
              <a:gd name="connsiteX14" fmla="*/ 4833651 w 6351587"/>
              <a:gd name="connsiteY14" fmla="*/ 713896 h 5324475"/>
              <a:gd name="connsiteX15" fmla="*/ 4353908 w 6351587"/>
              <a:gd name="connsiteY15" fmla="*/ 2260671 h 5324475"/>
              <a:gd name="connsiteX16" fmla="*/ 5193458 w 6351587"/>
              <a:gd name="connsiteY16" fmla="*/ 1903723 h 5324475"/>
              <a:gd name="connsiteX17" fmla="*/ 6351587 w 6351587"/>
              <a:gd name="connsiteY17" fmla="*/ 3554608 h 5324475"/>
              <a:gd name="connsiteX18" fmla="*/ 4799919 w 6351587"/>
              <a:gd name="connsiteY18" fmla="*/ 5324475 h 5324475"/>
              <a:gd name="connsiteX19" fmla="*/ 4777431 w 6351587"/>
              <a:gd name="connsiteY19" fmla="*/ 5324475 h 5324475"/>
              <a:gd name="connsiteX20" fmla="*/ 3319462 w 6351587"/>
              <a:gd name="connsiteY20" fmla="*/ 3100986 h 5324475"/>
              <a:gd name="connsiteX21" fmla="*/ 4923602 w 6351587"/>
              <a:gd name="connsiteY21" fmla="*/ 0 h 5324475"/>
              <a:gd name="connsiteX22" fmla="*/ 1513681 w 6351587"/>
              <a:gd name="connsiteY22" fmla="*/ 0 h 5324475"/>
              <a:gd name="connsiteX23" fmla="*/ 3027362 w 6351587"/>
              <a:gd name="connsiteY23" fmla="*/ 2647365 h 5324475"/>
              <a:gd name="connsiteX24" fmla="*/ 1513681 w 6351587"/>
              <a:gd name="connsiteY24" fmla="*/ 5324475 h 5324475"/>
              <a:gd name="connsiteX25" fmla="*/ 0 w 6351587"/>
              <a:gd name="connsiteY25" fmla="*/ 2647365 h 5324475"/>
              <a:gd name="connsiteX26" fmla="*/ 1513681 w 6351587"/>
              <a:gd name="connsiteY26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51587" h="5324475">
                <a:moveTo>
                  <a:pt x="4818659" y="2617619"/>
                </a:moveTo>
                <a:cubicBezTo>
                  <a:pt x="4406379" y="2617619"/>
                  <a:pt x="4372648" y="2996876"/>
                  <a:pt x="4372648" y="3651281"/>
                </a:cubicBezTo>
                <a:cubicBezTo>
                  <a:pt x="4372648" y="3956174"/>
                  <a:pt x="4380143" y="4558524"/>
                  <a:pt x="4799919" y="4565961"/>
                </a:cubicBezTo>
                <a:cubicBezTo>
                  <a:pt x="5159726" y="4565961"/>
                  <a:pt x="5294653" y="4361459"/>
                  <a:pt x="5294653" y="3562044"/>
                </a:cubicBezTo>
                <a:cubicBezTo>
                  <a:pt x="5294653" y="2907639"/>
                  <a:pt x="5215946" y="2617619"/>
                  <a:pt x="4818659" y="2617619"/>
                </a:cubicBezTo>
                <a:close/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7" y="4565961"/>
                  <a:pt x="1513681" y="4565961"/>
                </a:cubicBezTo>
                <a:cubicBezTo>
                  <a:pt x="1933316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4923602" y="0"/>
                </a:moveTo>
                <a:cubicBezTo>
                  <a:pt x="5718177" y="0"/>
                  <a:pt x="6310359" y="338357"/>
                  <a:pt x="6302863" y="1186109"/>
                </a:cubicBezTo>
                <a:cubicBezTo>
                  <a:pt x="6302863" y="1186109"/>
                  <a:pt x="6302863" y="1186109"/>
                  <a:pt x="5200954" y="1186109"/>
                </a:cubicBezTo>
                <a:cubicBezTo>
                  <a:pt x="5208450" y="1052253"/>
                  <a:pt x="5185962" y="936989"/>
                  <a:pt x="5133490" y="855188"/>
                </a:cubicBezTo>
                <a:cubicBezTo>
                  <a:pt x="5073522" y="765951"/>
                  <a:pt x="4983570" y="713896"/>
                  <a:pt x="4833651" y="713896"/>
                </a:cubicBezTo>
                <a:cubicBezTo>
                  <a:pt x="4368900" y="713896"/>
                  <a:pt x="4353908" y="944425"/>
                  <a:pt x="4353908" y="2260671"/>
                </a:cubicBezTo>
                <a:cubicBezTo>
                  <a:pt x="4646251" y="2007833"/>
                  <a:pt x="4803667" y="1903723"/>
                  <a:pt x="5193458" y="1903723"/>
                </a:cubicBezTo>
                <a:cubicBezTo>
                  <a:pt x="6167935" y="1903723"/>
                  <a:pt x="6351587" y="2758911"/>
                  <a:pt x="6351587" y="3554608"/>
                </a:cubicBezTo>
                <a:cubicBezTo>
                  <a:pt x="6351587" y="4621734"/>
                  <a:pt x="5954300" y="5309602"/>
                  <a:pt x="4799919" y="5324475"/>
                </a:cubicBezTo>
                <a:cubicBezTo>
                  <a:pt x="4799919" y="5324475"/>
                  <a:pt x="4784927" y="5324475"/>
                  <a:pt x="4777431" y="5324475"/>
                </a:cubicBezTo>
                <a:cubicBezTo>
                  <a:pt x="3413162" y="5324475"/>
                  <a:pt x="3319462" y="4164394"/>
                  <a:pt x="3319462" y="3100986"/>
                </a:cubicBezTo>
                <a:cubicBezTo>
                  <a:pt x="3319462" y="1033662"/>
                  <a:pt x="3431902" y="0"/>
                  <a:pt x="4923602" y="0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3" y="5324475"/>
                  <a:pt x="1513681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93300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Freihandform: Form 2"/>
          <p:cNvSpPr/>
          <p:nvPr userDrawn="1"/>
        </p:nvSpPr>
        <p:spPr>
          <a:xfrm>
            <a:off x="-4763" y="0"/>
            <a:ext cx="234951" cy="2647950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2"/>
          </p:nvPr>
        </p:nvSpPr>
        <p:spPr>
          <a:xfrm>
            <a:off x="5481638" y="765176"/>
            <a:ext cx="6219825" cy="5324475"/>
          </a:xfrm>
          <a:custGeom>
            <a:avLst/>
            <a:gdLst>
              <a:gd name="connsiteX0" fmla="*/ 1513682 w 6219825"/>
              <a:gd name="connsiteY0" fmla="*/ 758515 h 5324475"/>
              <a:gd name="connsiteX1" fmla="*/ 1056580 w 6219825"/>
              <a:gd name="connsiteY1" fmla="*/ 2662238 h 5324475"/>
              <a:gd name="connsiteX2" fmla="*/ 1513682 w 6219825"/>
              <a:gd name="connsiteY2" fmla="*/ 4565961 h 5324475"/>
              <a:gd name="connsiteX3" fmla="*/ 1970784 w 6219825"/>
              <a:gd name="connsiteY3" fmla="*/ 2662238 h 5324475"/>
              <a:gd name="connsiteX4" fmla="*/ 1513682 w 6219825"/>
              <a:gd name="connsiteY4" fmla="*/ 758515 h 5324475"/>
              <a:gd name="connsiteX5" fmla="*/ 3409950 w 6219825"/>
              <a:gd name="connsiteY5" fmla="*/ 66675 h 5324475"/>
              <a:gd name="connsiteX6" fmla="*/ 6219825 w 6219825"/>
              <a:gd name="connsiteY6" fmla="*/ 66675 h 5324475"/>
              <a:gd name="connsiteX7" fmla="*/ 6219825 w 6219825"/>
              <a:gd name="connsiteY7" fmla="*/ 1055688 h 5324475"/>
              <a:gd name="connsiteX8" fmla="*/ 4945062 w 6219825"/>
              <a:gd name="connsiteY8" fmla="*/ 5257800 h 5324475"/>
              <a:gd name="connsiteX9" fmla="*/ 3768725 w 6219825"/>
              <a:gd name="connsiteY9" fmla="*/ 5257800 h 5324475"/>
              <a:gd name="connsiteX10" fmla="*/ 5200650 w 6219825"/>
              <a:gd name="connsiteY10" fmla="*/ 869950 h 5324475"/>
              <a:gd name="connsiteX11" fmla="*/ 3409950 w 6219825"/>
              <a:gd name="connsiteY11" fmla="*/ 869950 h 5324475"/>
              <a:gd name="connsiteX12" fmla="*/ 1513682 w 6219825"/>
              <a:gd name="connsiteY12" fmla="*/ 0 h 5324475"/>
              <a:gd name="connsiteX13" fmla="*/ 3027363 w 6219825"/>
              <a:gd name="connsiteY13" fmla="*/ 2647365 h 5324475"/>
              <a:gd name="connsiteX14" fmla="*/ 1513682 w 6219825"/>
              <a:gd name="connsiteY14" fmla="*/ 5324475 h 5324475"/>
              <a:gd name="connsiteX15" fmla="*/ 0 w 6219825"/>
              <a:gd name="connsiteY15" fmla="*/ 2647365 h 5324475"/>
              <a:gd name="connsiteX16" fmla="*/ 1513682 w 6219825"/>
              <a:gd name="connsiteY16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19825" h="5324475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3409950" y="66675"/>
                </a:moveTo>
                <a:lnTo>
                  <a:pt x="6219825" y="66675"/>
                </a:lnTo>
                <a:lnTo>
                  <a:pt x="6219825" y="1055688"/>
                </a:lnTo>
                <a:lnTo>
                  <a:pt x="4945062" y="5257800"/>
                </a:lnTo>
                <a:lnTo>
                  <a:pt x="3768725" y="5257800"/>
                </a:lnTo>
                <a:lnTo>
                  <a:pt x="5200650" y="869950"/>
                </a:lnTo>
                <a:lnTo>
                  <a:pt x="3409950" y="869950"/>
                </a:ln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4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33400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Freihandform: Form 2"/>
          <p:cNvSpPr/>
          <p:nvPr userDrawn="1"/>
        </p:nvSpPr>
        <p:spPr>
          <a:xfrm>
            <a:off x="-4763" y="0"/>
            <a:ext cx="234951" cy="2647950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6" name="Bildplatzhalter 45"/>
          <p:cNvSpPr>
            <a:spLocks noGrp="1"/>
          </p:cNvSpPr>
          <p:nvPr>
            <p:ph type="pic" sz="quarter" idx="12"/>
          </p:nvPr>
        </p:nvSpPr>
        <p:spPr>
          <a:xfrm>
            <a:off x="5510214" y="765175"/>
            <a:ext cx="6351587" cy="5324475"/>
          </a:xfrm>
          <a:custGeom>
            <a:avLst/>
            <a:gdLst>
              <a:gd name="connsiteX0" fmla="*/ 4840861 w 6351587"/>
              <a:gd name="connsiteY0" fmla="*/ 2937385 h 5324475"/>
              <a:gd name="connsiteX1" fmla="*/ 4383519 w 6351587"/>
              <a:gd name="connsiteY1" fmla="*/ 3859501 h 5324475"/>
              <a:gd name="connsiteX2" fmla="*/ 4840861 w 6351587"/>
              <a:gd name="connsiteY2" fmla="*/ 4565961 h 5324475"/>
              <a:gd name="connsiteX3" fmla="*/ 4844609 w 6351587"/>
              <a:gd name="connsiteY3" fmla="*/ 4565961 h 5324475"/>
              <a:gd name="connsiteX4" fmla="*/ 5294453 w 6351587"/>
              <a:gd name="connsiteY4" fmla="*/ 3859501 h 5324475"/>
              <a:gd name="connsiteX5" fmla="*/ 4840861 w 6351587"/>
              <a:gd name="connsiteY5" fmla="*/ 2937385 h 5324475"/>
              <a:gd name="connsiteX6" fmla="*/ 4840861 w 6351587"/>
              <a:gd name="connsiteY6" fmla="*/ 758515 h 5324475"/>
              <a:gd name="connsiteX7" fmla="*/ 4428504 w 6351587"/>
              <a:gd name="connsiteY7" fmla="*/ 1435229 h 5324475"/>
              <a:gd name="connsiteX8" fmla="*/ 4840861 w 6351587"/>
              <a:gd name="connsiteY8" fmla="*/ 2134252 h 5324475"/>
              <a:gd name="connsiteX9" fmla="*/ 4844609 w 6351587"/>
              <a:gd name="connsiteY9" fmla="*/ 2134252 h 5324475"/>
              <a:gd name="connsiteX10" fmla="*/ 5253218 w 6351587"/>
              <a:gd name="connsiteY10" fmla="*/ 1435229 h 5324475"/>
              <a:gd name="connsiteX11" fmla="*/ 4840861 w 6351587"/>
              <a:gd name="connsiteY11" fmla="*/ 758515 h 5324475"/>
              <a:gd name="connsiteX12" fmla="*/ 1513681 w 6351587"/>
              <a:gd name="connsiteY12" fmla="*/ 758515 h 5324475"/>
              <a:gd name="connsiteX13" fmla="*/ 1056579 w 6351587"/>
              <a:gd name="connsiteY13" fmla="*/ 2662238 h 5324475"/>
              <a:gd name="connsiteX14" fmla="*/ 1513681 w 6351587"/>
              <a:gd name="connsiteY14" fmla="*/ 4565961 h 5324475"/>
              <a:gd name="connsiteX15" fmla="*/ 1970783 w 6351587"/>
              <a:gd name="connsiteY15" fmla="*/ 2662238 h 5324475"/>
              <a:gd name="connsiteX16" fmla="*/ 1513681 w 6351587"/>
              <a:gd name="connsiteY16" fmla="*/ 758515 h 5324475"/>
              <a:gd name="connsiteX17" fmla="*/ 4837112 w 6351587"/>
              <a:gd name="connsiteY17" fmla="*/ 0 h 5324475"/>
              <a:gd name="connsiteX18" fmla="*/ 6306603 w 6351587"/>
              <a:gd name="connsiteY18" fmla="*/ 1375737 h 5324475"/>
              <a:gd name="connsiteX19" fmla="*/ 5579355 w 6351587"/>
              <a:gd name="connsiteY19" fmla="*/ 2506073 h 5324475"/>
              <a:gd name="connsiteX20" fmla="*/ 5579355 w 6351587"/>
              <a:gd name="connsiteY20" fmla="*/ 2520946 h 5324475"/>
              <a:gd name="connsiteX21" fmla="*/ 6351587 w 6351587"/>
              <a:gd name="connsiteY21" fmla="*/ 3926429 h 5324475"/>
              <a:gd name="connsiteX22" fmla="*/ 4844609 w 6351587"/>
              <a:gd name="connsiteY22" fmla="*/ 5324475 h 5324475"/>
              <a:gd name="connsiteX23" fmla="*/ 4837112 w 6351587"/>
              <a:gd name="connsiteY23" fmla="*/ 5324475 h 5324475"/>
              <a:gd name="connsiteX24" fmla="*/ 3322637 w 6351587"/>
              <a:gd name="connsiteY24" fmla="*/ 3926429 h 5324475"/>
              <a:gd name="connsiteX25" fmla="*/ 4094869 w 6351587"/>
              <a:gd name="connsiteY25" fmla="*/ 2520946 h 5324475"/>
              <a:gd name="connsiteX26" fmla="*/ 4094869 w 6351587"/>
              <a:gd name="connsiteY26" fmla="*/ 2506073 h 5324475"/>
              <a:gd name="connsiteX27" fmla="*/ 3367621 w 6351587"/>
              <a:gd name="connsiteY27" fmla="*/ 1375737 h 5324475"/>
              <a:gd name="connsiteX28" fmla="*/ 4837112 w 6351587"/>
              <a:gd name="connsiteY28" fmla="*/ 0 h 5324475"/>
              <a:gd name="connsiteX29" fmla="*/ 1513681 w 6351587"/>
              <a:gd name="connsiteY29" fmla="*/ 0 h 5324475"/>
              <a:gd name="connsiteX30" fmla="*/ 3027362 w 6351587"/>
              <a:gd name="connsiteY30" fmla="*/ 2647365 h 5324475"/>
              <a:gd name="connsiteX31" fmla="*/ 1513681 w 6351587"/>
              <a:gd name="connsiteY31" fmla="*/ 5324475 h 5324475"/>
              <a:gd name="connsiteX32" fmla="*/ 0 w 6351587"/>
              <a:gd name="connsiteY32" fmla="*/ 2647365 h 5324475"/>
              <a:gd name="connsiteX33" fmla="*/ 1513681 w 6351587"/>
              <a:gd name="connsiteY33" fmla="*/ 0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51587" h="5324475">
                <a:moveTo>
                  <a:pt x="4840861" y="2937385"/>
                </a:moveTo>
                <a:cubicBezTo>
                  <a:pt x="4368524" y="2937385"/>
                  <a:pt x="4383519" y="3547171"/>
                  <a:pt x="4383519" y="3859501"/>
                </a:cubicBezTo>
                <a:cubicBezTo>
                  <a:pt x="4383519" y="4156958"/>
                  <a:pt x="4436001" y="4565961"/>
                  <a:pt x="4840861" y="4565961"/>
                </a:cubicBezTo>
                <a:cubicBezTo>
                  <a:pt x="4840861" y="4565961"/>
                  <a:pt x="4844609" y="4565961"/>
                  <a:pt x="4844609" y="4565961"/>
                </a:cubicBezTo>
                <a:cubicBezTo>
                  <a:pt x="5249469" y="4562242"/>
                  <a:pt x="5294453" y="4156958"/>
                  <a:pt x="5294453" y="3859501"/>
                </a:cubicBezTo>
                <a:cubicBezTo>
                  <a:pt x="5294453" y="3550890"/>
                  <a:pt x="5309448" y="2944821"/>
                  <a:pt x="4840861" y="2937385"/>
                </a:cubicBezTo>
                <a:close/>
                <a:moveTo>
                  <a:pt x="4840861" y="758515"/>
                </a:moveTo>
                <a:cubicBezTo>
                  <a:pt x="4473488" y="758515"/>
                  <a:pt x="4428504" y="1182390"/>
                  <a:pt x="4428504" y="1435229"/>
                </a:cubicBezTo>
                <a:cubicBezTo>
                  <a:pt x="4428504" y="1702940"/>
                  <a:pt x="4473488" y="2130534"/>
                  <a:pt x="4840861" y="2134252"/>
                </a:cubicBezTo>
                <a:cubicBezTo>
                  <a:pt x="4844609" y="2134252"/>
                  <a:pt x="4840861" y="2134252"/>
                  <a:pt x="4844609" y="2134252"/>
                </a:cubicBezTo>
                <a:cubicBezTo>
                  <a:pt x="5211982" y="2126816"/>
                  <a:pt x="5253218" y="1702940"/>
                  <a:pt x="5253218" y="1435229"/>
                </a:cubicBezTo>
                <a:cubicBezTo>
                  <a:pt x="5253218" y="1182390"/>
                  <a:pt x="5208233" y="758515"/>
                  <a:pt x="4840861" y="758515"/>
                </a:cubicBezTo>
                <a:close/>
                <a:moveTo>
                  <a:pt x="1513681" y="758515"/>
                </a:moveTo>
                <a:cubicBezTo>
                  <a:pt x="1064073" y="758515"/>
                  <a:pt x="1056579" y="1063408"/>
                  <a:pt x="1056579" y="2662238"/>
                </a:cubicBezTo>
                <a:cubicBezTo>
                  <a:pt x="1056579" y="4231322"/>
                  <a:pt x="1094046" y="4565961"/>
                  <a:pt x="1513681" y="4565961"/>
                </a:cubicBezTo>
                <a:cubicBezTo>
                  <a:pt x="1933315" y="4565961"/>
                  <a:pt x="1970783" y="4231322"/>
                  <a:pt x="1970783" y="2662238"/>
                </a:cubicBezTo>
                <a:cubicBezTo>
                  <a:pt x="1970783" y="1063408"/>
                  <a:pt x="1963289" y="758515"/>
                  <a:pt x="1513681" y="758515"/>
                </a:cubicBezTo>
                <a:close/>
                <a:moveTo>
                  <a:pt x="4837112" y="0"/>
                </a:moveTo>
                <a:cubicBezTo>
                  <a:pt x="5804277" y="0"/>
                  <a:pt x="6306603" y="431312"/>
                  <a:pt x="6306603" y="1375737"/>
                </a:cubicBezTo>
                <a:cubicBezTo>
                  <a:pt x="6306603" y="1926032"/>
                  <a:pt x="6179147" y="2357345"/>
                  <a:pt x="5579355" y="2506073"/>
                </a:cubicBezTo>
                <a:cubicBezTo>
                  <a:pt x="5579355" y="2506073"/>
                  <a:pt x="5579355" y="2506073"/>
                  <a:pt x="5579355" y="2520946"/>
                </a:cubicBezTo>
                <a:cubicBezTo>
                  <a:pt x="6254121" y="2758911"/>
                  <a:pt x="6351587" y="3286897"/>
                  <a:pt x="6351587" y="3926429"/>
                </a:cubicBezTo>
                <a:cubicBezTo>
                  <a:pt x="6351587" y="4900599"/>
                  <a:pt x="5834266" y="5324475"/>
                  <a:pt x="4844609" y="5324475"/>
                </a:cubicBezTo>
                <a:cubicBezTo>
                  <a:pt x="4844609" y="5324475"/>
                  <a:pt x="4840861" y="5324475"/>
                  <a:pt x="4837112" y="5324475"/>
                </a:cubicBezTo>
                <a:cubicBezTo>
                  <a:pt x="3847455" y="5324475"/>
                  <a:pt x="3322637" y="4900599"/>
                  <a:pt x="3322637" y="3926429"/>
                </a:cubicBezTo>
                <a:cubicBezTo>
                  <a:pt x="3322637" y="3286897"/>
                  <a:pt x="3420103" y="2758911"/>
                  <a:pt x="4094869" y="2520946"/>
                </a:cubicBezTo>
                <a:cubicBezTo>
                  <a:pt x="4094869" y="2520946"/>
                  <a:pt x="4094869" y="2520946"/>
                  <a:pt x="4094869" y="2506073"/>
                </a:cubicBezTo>
                <a:cubicBezTo>
                  <a:pt x="3510072" y="2357345"/>
                  <a:pt x="3367621" y="1926032"/>
                  <a:pt x="3367621" y="1375737"/>
                </a:cubicBezTo>
                <a:cubicBezTo>
                  <a:pt x="3367621" y="431312"/>
                  <a:pt x="3869947" y="0"/>
                  <a:pt x="4837112" y="0"/>
                </a:cubicBezTo>
                <a:close/>
                <a:moveTo>
                  <a:pt x="1513681" y="0"/>
                </a:moveTo>
                <a:cubicBezTo>
                  <a:pt x="2802558" y="0"/>
                  <a:pt x="3027362" y="661841"/>
                  <a:pt x="3027362" y="2647365"/>
                </a:cubicBezTo>
                <a:cubicBezTo>
                  <a:pt x="3027362" y="4275940"/>
                  <a:pt x="2922453" y="5324475"/>
                  <a:pt x="1513681" y="5324475"/>
                </a:cubicBezTo>
                <a:cubicBezTo>
                  <a:pt x="104908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04201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Freihandform: Form 2"/>
          <p:cNvSpPr/>
          <p:nvPr userDrawn="1"/>
        </p:nvSpPr>
        <p:spPr>
          <a:xfrm>
            <a:off x="-4763" y="0"/>
            <a:ext cx="234951" cy="2647950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2"/>
          </p:nvPr>
        </p:nvSpPr>
        <p:spPr>
          <a:xfrm>
            <a:off x="5521326" y="765174"/>
            <a:ext cx="6355205" cy="5327650"/>
          </a:xfrm>
          <a:custGeom>
            <a:avLst/>
            <a:gdLst>
              <a:gd name="connsiteX0" fmla="*/ 1513682 w 6355205"/>
              <a:gd name="connsiteY0" fmla="*/ 758515 h 5327650"/>
              <a:gd name="connsiteX1" fmla="*/ 1056580 w 6355205"/>
              <a:gd name="connsiteY1" fmla="*/ 2662238 h 5327650"/>
              <a:gd name="connsiteX2" fmla="*/ 1513682 w 6355205"/>
              <a:gd name="connsiteY2" fmla="*/ 4565961 h 5327650"/>
              <a:gd name="connsiteX3" fmla="*/ 1970784 w 6355205"/>
              <a:gd name="connsiteY3" fmla="*/ 2662238 h 5327650"/>
              <a:gd name="connsiteX4" fmla="*/ 1513682 w 6355205"/>
              <a:gd name="connsiteY4" fmla="*/ 758515 h 5327650"/>
              <a:gd name="connsiteX5" fmla="*/ 4833586 w 6355205"/>
              <a:gd name="connsiteY5" fmla="*/ 713823 h 5327650"/>
              <a:gd name="connsiteX6" fmla="*/ 4376351 w 6355205"/>
              <a:gd name="connsiteY6" fmla="*/ 1635845 h 5327650"/>
              <a:gd name="connsiteX7" fmla="*/ 4814847 w 6355205"/>
              <a:gd name="connsiteY7" fmla="*/ 2535560 h 5327650"/>
              <a:gd name="connsiteX8" fmla="*/ 4822343 w 6355205"/>
              <a:gd name="connsiteY8" fmla="*/ 2535560 h 5327650"/>
              <a:gd name="connsiteX9" fmla="*/ 5298317 w 6355205"/>
              <a:gd name="connsiteY9" fmla="*/ 1613538 h 5327650"/>
              <a:gd name="connsiteX10" fmla="*/ 4833586 w 6355205"/>
              <a:gd name="connsiteY10" fmla="*/ 713823 h 5327650"/>
              <a:gd name="connsiteX11" fmla="*/ 4811099 w 6355205"/>
              <a:gd name="connsiteY11" fmla="*/ 0 h 5327650"/>
              <a:gd name="connsiteX12" fmla="*/ 6355205 w 6355205"/>
              <a:gd name="connsiteY12" fmla="*/ 2687991 h 5327650"/>
              <a:gd name="connsiteX13" fmla="*/ 4803604 w 6355205"/>
              <a:gd name="connsiteY13" fmla="*/ 5327650 h 5327650"/>
              <a:gd name="connsiteX14" fmla="*/ 3394420 w 6355205"/>
              <a:gd name="connsiteY14" fmla="*/ 4041281 h 5327650"/>
              <a:gd name="connsiteX15" fmla="*/ 4443812 w 6355205"/>
              <a:gd name="connsiteY15" fmla="*/ 4041281 h 5327650"/>
              <a:gd name="connsiteX16" fmla="*/ 4518769 w 6355205"/>
              <a:gd name="connsiteY16" fmla="*/ 4405628 h 5327650"/>
              <a:gd name="connsiteX17" fmla="*/ 4829839 w 6355205"/>
              <a:gd name="connsiteY17" fmla="*/ 4565495 h 5327650"/>
              <a:gd name="connsiteX18" fmla="*/ 5294569 w 6355205"/>
              <a:gd name="connsiteY18" fmla="*/ 2907343 h 5327650"/>
              <a:gd name="connsiteX19" fmla="*/ 4814847 w 6355205"/>
              <a:gd name="connsiteY19" fmla="*/ 3197334 h 5327650"/>
              <a:gd name="connsiteX20" fmla="*/ 4428821 w 6355205"/>
              <a:gd name="connsiteY20" fmla="*/ 3249383 h 5327650"/>
              <a:gd name="connsiteX21" fmla="*/ 3319463 w 6355205"/>
              <a:gd name="connsiteY21" fmla="*/ 1844044 h 5327650"/>
              <a:gd name="connsiteX22" fmla="*/ 4811099 w 6355205"/>
              <a:gd name="connsiteY22" fmla="*/ 0 h 5327650"/>
              <a:gd name="connsiteX23" fmla="*/ 1513682 w 6355205"/>
              <a:gd name="connsiteY23" fmla="*/ 0 h 5327650"/>
              <a:gd name="connsiteX24" fmla="*/ 3027363 w 6355205"/>
              <a:gd name="connsiteY24" fmla="*/ 2647365 h 5327650"/>
              <a:gd name="connsiteX25" fmla="*/ 1513682 w 6355205"/>
              <a:gd name="connsiteY25" fmla="*/ 5324475 h 5327650"/>
              <a:gd name="connsiteX26" fmla="*/ 0 w 6355205"/>
              <a:gd name="connsiteY26" fmla="*/ 2647365 h 5327650"/>
              <a:gd name="connsiteX27" fmla="*/ 1513682 w 6355205"/>
              <a:gd name="connsiteY27" fmla="*/ 0 h 53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55205" h="5327650">
                <a:moveTo>
                  <a:pt x="1513682" y="758515"/>
                </a:moveTo>
                <a:cubicBezTo>
                  <a:pt x="1064073" y="758515"/>
                  <a:pt x="1056580" y="1063408"/>
                  <a:pt x="1056580" y="2662238"/>
                </a:cubicBezTo>
                <a:cubicBezTo>
                  <a:pt x="1056580" y="4231322"/>
                  <a:pt x="1094047" y="4565961"/>
                  <a:pt x="1513682" y="4565961"/>
                </a:cubicBezTo>
                <a:cubicBezTo>
                  <a:pt x="1933316" y="4565961"/>
                  <a:pt x="1970784" y="4231322"/>
                  <a:pt x="1970784" y="2662238"/>
                </a:cubicBezTo>
                <a:cubicBezTo>
                  <a:pt x="1970784" y="1063408"/>
                  <a:pt x="1963290" y="758515"/>
                  <a:pt x="1513682" y="758515"/>
                </a:cubicBezTo>
                <a:close/>
                <a:moveTo>
                  <a:pt x="4833586" y="713823"/>
                </a:moveTo>
                <a:cubicBezTo>
                  <a:pt x="4376351" y="713823"/>
                  <a:pt x="4376351" y="1316112"/>
                  <a:pt x="4376351" y="1635845"/>
                </a:cubicBezTo>
                <a:cubicBezTo>
                  <a:pt x="4376351" y="1955579"/>
                  <a:pt x="4380099" y="2528124"/>
                  <a:pt x="4814847" y="2535560"/>
                </a:cubicBezTo>
                <a:cubicBezTo>
                  <a:pt x="4814847" y="2535560"/>
                  <a:pt x="4822343" y="2535560"/>
                  <a:pt x="4822343" y="2535560"/>
                </a:cubicBezTo>
                <a:cubicBezTo>
                  <a:pt x="5272083" y="2535560"/>
                  <a:pt x="5298317" y="1933272"/>
                  <a:pt x="5298317" y="1613538"/>
                </a:cubicBezTo>
                <a:cubicBezTo>
                  <a:pt x="5298317" y="1286369"/>
                  <a:pt x="5283326" y="713823"/>
                  <a:pt x="4833586" y="713823"/>
                </a:cubicBezTo>
                <a:close/>
                <a:moveTo>
                  <a:pt x="4811099" y="0"/>
                </a:moveTo>
                <a:cubicBezTo>
                  <a:pt x="6362701" y="0"/>
                  <a:pt x="6355205" y="1230602"/>
                  <a:pt x="6355205" y="2687991"/>
                </a:cubicBezTo>
                <a:cubicBezTo>
                  <a:pt x="6355205" y="3966924"/>
                  <a:pt x="6332718" y="5327650"/>
                  <a:pt x="4803604" y="5327650"/>
                </a:cubicBezTo>
                <a:cubicBezTo>
                  <a:pt x="3896629" y="5327650"/>
                  <a:pt x="3371933" y="5022788"/>
                  <a:pt x="3394420" y="4041281"/>
                </a:cubicBezTo>
                <a:cubicBezTo>
                  <a:pt x="3394420" y="4041281"/>
                  <a:pt x="3394420" y="4041281"/>
                  <a:pt x="4443812" y="4041281"/>
                </a:cubicBezTo>
                <a:cubicBezTo>
                  <a:pt x="4443812" y="4175123"/>
                  <a:pt x="4458803" y="4308965"/>
                  <a:pt x="4518769" y="4405628"/>
                </a:cubicBezTo>
                <a:cubicBezTo>
                  <a:pt x="4578734" y="4502292"/>
                  <a:pt x="4672430" y="4565495"/>
                  <a:pt x="4829839" y="4565495"/>
                </a:cubicBezTo>
                <a:cubicBezTo>
                  <a:pt x="5354535" y="4565495"/>
                  <a:pt x="5294569" y="4141662"/>
                  <a:pt x="5294569" y="2907343"/>
                </a:cubicBezTo>
                <a:cubicBezTo>
                  <a:pt x="5152152" y="3048621"/>
                  <a:pt x="4994743" y="3141566"/>
                  <a:pt x="4814847" y="3197334"/>
                </a:cubicBezTo>
                <a:cubicBezTo>
                  <a:pt x="4694917" y="3234512"/>
                  <a:pt x="4563743" y="3249383"/>
                  <a:pt x="4428821" y="3249383"/>
                </a:cubicBezTo>
                <a:cubicBezTo>
                  <a:pt x="3626785" y="3249383"/>
                  <a:pt x="3319463" y="2535560"/>
                  <a:pt x="3319463" y="1844044"/>
                </a:cubicBezTo>
                <a:cubicBezTo>
                  <a:pt x="3319463" y="825358"/>
                  <a:pt x="3634281" y="0"/>
                  <a:pt x="4811099" y="0"/>
                </a:cubicBezTo>
                <a:close/>
                <a:moveTo>
                  <a:pt x="1513682" y="0"/>
                </a:moveTo>
                <a:cubicBezTo>
                  <a:pt x="2802559" y="0"/>
                  <a:pt x="3027363" y="661841"/>
                  <a:pt x="3027363" y="2647365"/>
                </a:cubicBezTo>
                <a:cubicBezTo>
                  <a:pt x="3027363" y="4275940"/>
                  <a:pt x="2922455" y="5324475"/>
                  <a:pt x="1513682" y="5324475"/>
                </a:cubicBezTo>
                <a:cubicBezTo>
                  <a:pt x="104909" y="5324475"/>
                  <a:pt x="0" y="4275940"/>
                  <a:pt x="0" y="2647365"/>
                </a:cubicBezTo>
                <a:cubicBezTo>
                  <a:pt x="0" y="661841"/>
                  <a:pt x="224804" y="0"/>
                  <a:pt x="151368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8068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Zahl-Bildplatzhalt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Freihandform: Form 2"/>
          <p:cNvSpPr/>
          <p:nvPr userDrawn="1"/>
        </p:nvSpPr>
        <p:spPr>
          <a:xfrm>
            <a:off x="-4763" y="0"/>
            <a:ext cx="234951" cy="2647950"/>
          </a:xfrm>
          <a:custGeom>
            <a:avLst/>
            <a:gdLst>
              <a:gd name="connsiteX0" fmla="*/ 234778 w 234778"/>
              <a:gd name="connsiteY0" fmla="*/ 0 h 2640227"/>
              <a:gd name="connsiteX1" fmla="*/ 234778 w 234778"/>
              <a:gd name="connsiteY1" fmla="*/ 2500184 h 2640227"/>
              <a:gd name="connsiteX2" fmla="*/ 0 w 234778"/>
              <a:gd name="connsiteY2" fmla="*/ 2640227 h 2640227"/>
              <a:gd name="connsiteX0" fmla="*/ 227634 w 227634"/>
              <a:gd name="connsiteY0" fmla="*/ 0 h 2642609"/>
              <a:gd name="connsiteX1" fmla="*/ 227634 w 227634"/>
              <a:gd name="connsiteY1" fmla="*/ 2500184 h 2642609"/>
              <a:gd name="connsiteX2" fmla="*/ 0 w 227634"/>
              <a:gd name="connsiteY2" fmla="*/ 2642609 h 2642609"/>
              <a:gd name="connsiteX0" fmla="*/ 234778 w 234778"/>
              <a:gd name="connsiteY0" fmla="*/ 0 h 2647371"/>
              <a:gd name="connsiteX1" fmla="*/ 234778 w 234778"/>
              <a:gd name="connsiteY1" fmla="*/ 2500184 h 2647371"/>
              <a:gd name="connsiteX2" fmla="*/ 0 w 234778"/>
              <a:gd name="connsiteY2" fmla="*/ 2647371 h 26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778" h="2647371">
                <a:moveTo>
                  <a:pt x="234778" y="0"/>
                </a:moveTo>
                <a:lnTo>
                  <a:pt x="234778" y="2500184"/>
                </a:lnTo>
                <a:lnTo>
                  <a:pt x="0" y="2647371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AutoShape 4"/>
          <p:cNvSpPr>
            <a:spLocks noChangeAspect="1" noChangeArrowheads="1" noTextEdit="1"/>
          </p:cNvSpPr>
          <p:nvPr userDrawn="1"/>
        </p:nvSpPr>
        <p:spPr bwMode="auto">
          <a:xfrm>
            <a:off x="5484813" y="768350"/>
            <a:ext cx="62166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95224" y="1767910"/>
            <a:ext cx="4372618" cy="381338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6020518" y="765174"/>
            <a:ext cx="5858744" cy="5327650"/>
          </a:xfrm>
          <a:custGeom>
            <a:avLst/>
            <a:gdLst>
              <a:gd name="connsiteX0" fmla="*/ 4345063 w 5858744"/>
              <a:gd name="connsiteY0" fmla="*/ 758967 h 5327650"/>
              <a:gd name="connsiteX1" fmla="*/ 3887961 w 5858744"/>
              <a:gd name="connsiteY1" fmla="*/ 2663825 h 5327650"/>
              <a:gd name="connsiteX2" fmla="*/ 4345063 w 5858744"/>
              <a:gd name="connsiteY2" fmla="*/ 4568683 h 5327650"/>
              <a:gd name="connsiteX3" fmla="*/ 4802164 w 5858744"/>
              <a:gd name="connsiteY3" fmla="*/ 2663825 h 5327650"/>
              <a:gd name="connsiteX4" fmla="*/ 4345063 w 5858744"/>
              <a:gd name="connsiteY4" fmla="*/ 758967 h 5327650"/>
              <a:gd name="connsiteX5" fmla="*/ 1011810 w 5858744"/>
              <a:gd name="connsiteY5" fmla="*/ 82550 h 5327650"/>
              <a:gd name="connsiteX6" fmla="*/ 2016125 w 5858744"/>
              <a:gd name="connsiteY6" fmla="*/ 82550 h 5327650"/>
              <a:gd name="connsiteX7" fmla="*/ 2016125 w 5858744"/>
              <a:gd name="connsiteY7" fmla="*/ 5275263 h 5327650"/>
              <a:gd name="connsiteX8" fmla="*/ 884397 w 5858744"/>
              <a:gd name="connsiteY8" fmla="*/ 5275263 h 5327650"/>
              <a:gd name="connsiteX9" fmla="*/ 884397 w 5858744"/>
              <a:gd name="connsiteY9" fmla="*/ 1280296 h 5327650"/>
              <a:gd name="connsiteX10" fmla="*/ 0 w 5858744"/>
              <a:gd name="connsiteY10" fmla="*/ 1860571 h 5327650"/>
              <a:gd name="connsiteX11" fmla="*/ 0 w 5858744"/>
              <a:gd name="connsiteY11" fmla="*/ 886007 h 5327650"/>
              <a:gd name="connsiteX12" fmla="*/ 1011810 w 5858744"/>
              <a:gd name="connsiteY12" fmla="*/ 82550 h 5327650"/>
              <a:gd name="connsiteX13" fmla="*/ 4345063 w 5858744"/>
              <a:gd name="connsiteY13" fmla="*/ 0 h 5327650"/>
              <a:gd name="connsiteX14" fmla="*/ 5858744 w 5858744"/>
              <a:gd name="connsiteY14" fmla="*/ 2648943 h 5327650"/>
              <a:gd name="connsiteX15" fmla="*/ 4345063 w 5858744"/>
              <a:gd name="connsiteY15" fmla="*/ 5327650 h 5327650"/>
              <a:gd name="connsiteX16" fmla="*/ 2831381 w 5858744"/>
              <a:gd name="connsiteY16" fmla="*/ 2648943 h 5327650"/>
              <a:gd name="connsiteX17" fmla="*/ 4345063 w 5858744"/>
              <a:gd name="connsiteY17" fmla="*/ 0 h 532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58744" h="5327650">
                <a:moveTo>
                  <a:pt x="4345063" y="758967"/>
                </a:moveTo>
                <a:cubicBezTo>
                  <a:pt x="3895454" y="758967"/>
                  <a:pt x="3887961" y="1064042"/>
                  <a:pt x="3887961" y="2663825"/>
                </a:cubicBezTo>
                <a:cubicBezTo>
                  <a:pt x="3887961" y="4233845"/>
                  <a:pt x="3925428" y="4568683"/>
                  <a:pt x="4345063" y="4568683"/>
                </a:cubicBezTo>
                <a:cubicBezTo>
                  <a:pt x="4764697" y="4568683"/>
                  <a:pt x="4802164" y="4233845"/>
                  <a:pt x="4802164" y="2663825"/>
                </a:cubicBezTo>
                <a:cubicBezTo>
                  <a:pt x="4802164" y="1064042"/>
                  <a:pt x="4794671" y="758967"/>
                  <a:pt x="4345063" y="758967"/>
                </a:cubicBezTo>
                <a:close/>
                <a:moveTo>
                  <a:pt x="1011810" y="82550"/>
                </a:moveTo>
                <a:cubicBezTo>
                  <a:pt x="2016125" y="82550"/>
                  <a:pt x="2016125" y="82550"/>
                  <a:pt x="2016125" y="82550"/>
                </a:cubicBezTo>
                <a:cubicBezTo>
                  <a:pt x="2016125" y="5275263"/>
                  <a:pt x="2016125" y="5275263"/>
                  <a:pt x="2016125" y="5275263"/>
                </a:cubicBezTo>
                <a:cubicBezTo>
                  <a:pt x="884397" y="5275263"/>
                  <a:pt x="884397" y="5275263"/>
                  <a:pt x="884397" y="5275263"/>
                </a:cubicBezTo>
                <a:cubicBezTo>
                  <a:pt x="884397" y="1280296"/>
                  <a:pt x="884397" y="1280296"/>
                  <a:pt x="884397" y="1280296"/>
                </a:cubicBezTo>
                <a:cubicBezTo>
                  <a:pt x="614581" y="1503479"/>
                  <a:pt x="307291" y="1696904"/>
                  <a:pt x="0" y="1860571"/>
                </a:cubicBezTo>
                <a:lnTo>
                  <a:pt x="0" y="886007"/>
                </a:lnTo>
                <a:cubicBezTo>
                  <a:pt x="374745" y="677703"/>
                  <a:pt x="741994" y="432203"/>
                  <a:pt x="1011810" y="82550"/>
                </a:cubicBezTo>
                <a:close/>
                <a:moveTo>
                  <a:pt x="4345063" y="0"/>
                </a:moveTo>
                <a:cubicBezTo>
                  <a:pt x="5633940" y="0"/>
                  <a:pt x="5858744" y="662236"/>
                  <a:pt x="5858744" y="2648943"/>
                </a:cubicBezTo>
                <a:cubicBezTo>
                  <a:pt x="5858744" y="4278490"/>
                  <a:pt x="5753835" y="5327650"/>
                  <a:pt x="4345063" y="5327650"/>
                </a:cubicBezTo>
                <a:cubicBezTo>
                  <a:pt x="2936290" y="5327650"/>
                  <a:pt x="2831381" y="4278490"/>
                  <a:pt x="2831381" y="2648943"/>
                </a:cubicBezTo>
                <a:cubicBezTo>
                  <a:pt x="2831381" y="662236"/>
                  <a:pt x="3056185" y="0"/>
                  <a:pt x="434506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rtlCol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5501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-Folie_Dual-Vort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10"/>
          <p:cNvSpPr/>
          <p:nvPr userDrawn="1"/>
        </p:nvSpPr>
        <p:spPr>
          <a:xfrm>
            <a:off x="5608638" y="0"/>
            <a:ext cx="4197350" cy="4165600"/>
          </a:xfrm>
          <a:custGeom>
            <a:avLst/>
            <a:gdLst>
              <a:gd name="connsiteX0" fmla="*/ 0 w 4197412"/>
              <a:gd name="connsiteY0" fmla="*/ 0 h 4165172"/>
              <a:gd name="connsiteX1" fmla="*/ 4197412 w 4197412"/>
              <a:gd name="connsiteY1" fmla="*/ 0 h 4165172"/>
              <a:gd name="connsiteX2" fmla="*/ 4197412 w 4197412"/>
              <a:gd name="connsiteY2" fmla="*/ 3598303 h 4165172"/>
              <a:gd name="connsiteX3" fmla="*/ 4197412 w 4197412"/>
              <a:gd name="connsiteY3" fmla="*/ 3948901 h 4165172"/>
              <a:gd name="connsiteX4" fmla="*/ 3877523 w 4197412"/>
              <a:gd name="connsiteY4" fmla="*/ 4165172 h 4165172"/>
              <a:gd name="connsiteX5" fmla="*/ 3152782 w 4197412"/>
              <a:gd name="connsiteY5" fmla="*/ 4165172 h 4165172"/>
              <a:gd name="connsiteX6" fmla="*/ 0 w 4197412"/>
              <a:gd name="connsiteY6" fmla="*/ 4165172 h 416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7412" h="4165172">
                <a:moveTo>
                  <a:pt x="0" y="0"/>
                </a:moveTo>
                <a:lnTo>
                  <a:pt x="4197412" y="0"/>
                </a:lnTo>
                <a:lnTo>
                  <a:pt x="4197412" y="3598303"/>
                </a:lnTo>
                <a:lnTo>
                  <a:pt x="4197412" y="3948901"/>
                </a:lnTo>
                <a:lnTo>
                  <a:pt x="3877523" y="4165172"/>
                </a:lnTo>
                <a:lnTo>
                  <a:pt x="3152782" y="4165172"/>
                </a:lnTo>
                <a:lnTo>
                  <a:pt x="0" y="416517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787935" y="4329066"/>
            <a:ext cx="2821227" cy="1052423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719999" y="2911642"/>
            <a:ext cx="4528800" cy="138620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Platzhalter für Fremdlogos"/>
          <p:cNvSpPr>
            <a:spLocks noGrp="1"/>
          </p:cNvSpPr>
          <p:nvPr>
            <p:ph type="pic" sz="quarter" idx="16"/>
          </p:nvPr>
        </p:nvSpPr>
        <p:spPr>
          <a:xfrm>
            <a:off x="2056046" y="817639"/>
            <a:ext cx="1156047" cy="625393"/>
          </a:xfrm>
          <a:solidFill>
            <a:schemeClr val="bg1"/>
          </a:solidFill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Platzhalter für Fremdlogos 1"/>
          <p:cNvSpPr>
            <a:spLocks noGrp="1"/>
          </p:cNvSpPr>
          <p:nvPr>
            <p:ph type="pic" sz="quarter" idx="15"/>
          </p:nvPr>
        </p:nvSpPr>
        <p:spPr>
          <a:xfrm>
            <a:off x="719999" y="817639"/>
            <a:ext cx="1156047" cy="625393"/>
          </a:xfrm>
          <a:solidFill>
            <a:schemeClr val="bg1"/>
          </a:solidFill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8"/>
          </p:nvPr>
        </p:nvSpPr>
        <p:spPr>
          <a:xfrm>
            <a:off x="5803105" y="1920358"/>
            <a:ext cx="3764757" cy="65224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5787935" y="5545383"/>
            <a:ext cx="2821227" cy="1052423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4058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5"/>
          <p:cNvCxnSpPr>
            <a:cxnSpLocks/>
          </p:cNvCxnSpPr>
          <p:nvPr userDrawn="1"/>
        </p:nvCxnSpPr>
        <p:spPr>
          <a:xfrm>
            <a:off x="720725" y="776865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0"/>
            <a:ext cx="10753725" cy="69272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de-DE" dirty="0"/>
              <a:t>WS2023/24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Career Service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28CF5-97C2-43F0-BF93-9E41DAF0FD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43C0E82-B6C6-F49D-CB76-74AAC29BF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948583"/>
            <a:ext cx="10752138" cy="5369668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8971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C6ECF-45CA-6B3B-D187-85F3DCCB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FED43E-4173-A97F-709C-400A817C7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0704C-8A63-404E-83E7-17135C60DB3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BCC6EA-9E2B-314A-0C79-38F08590E6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D0CA53-1707-4E30-80FF-1455F06C093C}" type="datetime1">
              <a:rPr lang="de-DE" smtClean="0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AE577-C7EC-2626-0D37-0578943CF2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© Career Service Universität Augsburg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3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r Verbinder 29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18801" y="1674000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1388853" y="1674000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718801" y="2272506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388853" y="2272506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718801" y="2871012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1388853" y="2871012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718801" y="3469518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1388853" y="3469518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718801" y="4068024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1388853" y="4068024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718801" y="4666530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24"/>
          </p:nvPr>
        </p:nvSpPr>
        <p:spPr>
          <a:xfrm>
            <a:off x="1388853" y="4666530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25"/>
          </p:nvPr>
        </p:nvSpPr>
        <p:spPr>
          <a:xfrm>
            <a:off x="718801" y="5265036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6"/>
          </p:nvPr>
        </p:nvSpPr>
        <p:spPr>
          <a:xfrm>
            <a:off x="1388853" y="5265036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27"/>
          </p:nvPr>
        </p:nvSpPr>
        <p:spPr>
          <a:xfrm>
            <a:off x="718801" y="5863545"/>
            <a:ext cx="452077" cy="454456"/>
          </a:xfrm>
          <a:ln w="6350">
            <a:solidFill>
              <a:schemeClr val="tx2"/>
            </a:solidFill>
          </a:ln>
        </p:spPr>
        <p:txBody>
          <a:bodyPr anchor="ctr"/>
          <a:lstStyle>
            <a:lvl1pPr algn="ctr">
              <a:spcBef>
                <a:spcPts val="0"/>
              </a:spcBef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28"/>
          </p:nvPr>
        </p:nvSpPr>
        <p:spPr>
          <a:xfrm>
            <a:off x="1388853" y="5863545"/>
            <a:ext cx="10083148" cy="454456"/>
          </a:xfrm>
        </p:spPr>
        <p:txBody>
          <a:bodyPr anchor="ctr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Datumsplatzhalter 5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F6348EE5-EAD7-4677-90A9-7910527E892C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32" name="Fußzeilenplatzhalter 6"/>
          <p:cNvSpPr>
            <a:spLocks noGrp="1"/>
          </p:cNvSpPr>
          <p:nvPr>
            <p:ph type="ftr" sz="quarter" idx="30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33" name="Foliennummernplatzhalter 7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1A0E-B160-4CEA-B714-B6C3AB3D4B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05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10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6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7C80EB35-16AA-4FA5-9B6D-803D2851A35C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5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9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D3DE-4087-46D5-9180-B96D75AF21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696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0" y="0"/>
            <a:ext cx="10753200" cy="1018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998" y="1674000"/>
            <a:ext cx="5196001" cy="464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7800" y="1674000"/>
            <a:ext cx="5194800" cy="464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12114BA0-5E5E-4166-98C8-67275EF7D711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5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868B-CF26-4079-A884-37ED835772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48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10"/>
          <p:cNvCxnSpPr>
            <a:cxnSpLocks/>
          </p:cNvCxnSpPr>
          <p:nvPr userDrawn="1"/>
        </p:nvCxnSpPr>
        <p:spPr>
          <a:xfrm>
            <a:off x="720725" y="1100138"/>
            <a:ext cx="1147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999" y="1674000"/>
            <a:ext cx="3344400" cy="4644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/>
          </p:nvPr>
        </p:nvSpPr>
        <p:spPr>
          <a:xfrm>
            <a:off x="4424399" y="1674000"/>
            <a:ext cx="3344400" cy="4644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8"/>
          </p:nvPr>
        </p:nvSpPr>
        <p:spPr>
          <a:xfrm>
            <a:off x="8128799" y="1674000"/>
            <a:ext cx="3344400" cy="4644000"/>
          </a:xfrm>
        </p:spPr>
        <p:txBody>
          <a:bodyPr/>
          <a:lstStyle>
            <a:lvl5pPr>
              <a:spcBef>
                <a:spcPts val="2400"/>
              </a:spcBef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3"/>
          </p:nvPr>
        </p:nvSpPr>
        <p:spPr>
          <a:xfrm>
            <a:off x="719400" y="1181818"/>
            <a:ext cx="10753200" cy="36660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Datumsplatzhalt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8046ED5C-BF73-4EB9-8A22-334CE16D98FB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10" name="Fußzeilenplatzhalter 8"/>
          <p:cNvSpPr>
            <a:spLocks noGrp="1"/>
          </p:cNvSpPr>
          <p:nvPr>
            <p:ph type="ftr" sz="quarter" idx="20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1" name="Foliennummernplatzhalt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3D0A-8D28-4BA8-B907-A92DC297FD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000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0725" y="6500813"/>
            <a:ext cx="319088" cy="2174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 b="1"/>
            </a:lvl1pPr>
          </a:lstStyle>
          <a:p>
            <a:pPr>
              <a:defRPr/>
            </a:pPr>
            <a:fld id="{20C0704C-8A63-404E-83E7-17135C60DB3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04888" y="6500813"/>
            <a:ext cx="806450" cy="2174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D0CA53-1707-4E30-80FF-1455F06C093C}" type="datetime1">
              <a:rPr lang="de-DE"/>
              <a:pPr>
                <a:defRPr/>
              </a:pPr>
              <a:t>17.09.2025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5938" y="6500813"/>
            <a:ext cx="7296150" cy="2174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/>
              <a:t>| © Career Service Universität Augsburg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0725" y="1673225"/>
            <a:ext cx="10752138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719138" y="0"/>
            <a:ext cx="107537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27" name="Farbakzent links"/>
          <p:cNvSpPr/>
          <p:nvPr/>
        </p:nvSpPr>
        <p:spPr>
          <a:xfrm>
            <a:off x="0" y="0"/>
            <a:ext cx="231775" cy="2644775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32" name="Grafik 7"/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863" y="6411913"/>
            <a:ext cx="508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81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5" r:id="rId1"/>
    <p:sldLayoutId id="2147493456" r:id="rId2"/>
    <p:sldLayoutId id="2147493457" r:id="rId3"/>
    <p:sldLayoutId id="2147493458" r:id="rId4"/>
    <p:sldLayoutId id="2147493459" r:id="rId5"/>
    <p:sldLayoutId id="2147493460" r:id="rId6"/>
    <p:sldLayoutId id="2147493461" r:id="rId7"/>
    <p:sldLayoutId id="2147493462" r:id="rId8"/>
    <p:sldLayoutId id="2147493463" r:id="rId9"/>
    <p:sldLayoutId id="2147493464" r:id="rId10"/>
    <p:sldLayoutId id="2147493465" r:id="rId11"/>
    <p:sldLayoutId id="2147493466" r:id="rId12"/>
    <p:sldLayoutId id="2147493467" r:id="rId13"/>
    <p:sldLayoutId id="2147493468" r:id="rId14"/>
    <p:sldLayoutId id="2147493469" r:id="rId15"/>
    <p:sldLayoutId id="2147493470" r:id="rId16"/>
    <p:sldLayoutId id="2147493503" r:id="rId17"/>
    <p:sldLayoutId id="2147493471" r:id="rId18"/>
    <p:sldLayoutId id="2147493472" r:id="rId19"/>
    <p:sldLayoutId id="2147493473" r:id="rId20"/>
    <p:sldLayoutId id="2147493474" r:id="rId21"/>
    <p:sldLayoutId id="2147493475" r:id="rId22"/>
    <p:sldLayoutId id="2147493476" r:id="rId23"/>
    <p:sldLayoutId id="2147493477" r:id="rId24"/>
    <p:sldLayoutId id="2147493478" r:id="rId25"/>
    <p:sldLayoutId id="2147493479" r:id="rId26"/>
    <p:sldLayoutId id="2147493480" r:id="rId27"/>
    <p:sldLayoutId id="2147493481" r:id="rId28"/>
    <p:sldLayoutId id="2147493482" r:id="rId29"/>
    <p:sldLayoutId id="2147493483" r:id="rId30"/>
    <p:sldLayoutId id="2147493484" r:id="rId31"/>
    <p:sldLayoutId id="2147493485" r:id="rId32"/>
    <p:sldLayoutId id="2147493486" r:id="rId33"/>
    <p:sldLayoutId id="2147493487" r:id="rId34"/>
    <p:sldLayoutId id="2147493488" r:id="rId35"/>
    <p:sldLayoutId id="2147493489" r:id="rId36"/>
    <p:sldLayoutId id="2147493490" r:id="rId37"/>
    <p:sldLayoutId id="2147493491" r:id="rId38"/>
    <p:sldLayoutId id="2147493492" r:id="rId39"/>
    <p:sldLayoutId id="2147493493" r:id="rId40"/>
    <p:sldLayoutId id="2147493494" r:id="rId41"/>
    <p:sldLayoutId id="2147493495" r:id="rId42"/>
    <p:sldLayoutId id="2147493496" r:id="rId43"/>
    <p:sldLayoutId id="2147493497" r:id="rId44"/>
    <p:sldLayoutId id="2147493498" r:id="rId45"/>
    <p:sldLayoutId id="2147493499" r:id="rId46"/>
    <p:sldLayoutId id="2147493500" r:id="rId47"/>
    <p:sldLayoutId id="2147493501" r:id="rId48"/>
    <p:sldLayoutId id="2147493502" r:id="rId49"/>
    <p:sldLayoutId id="2147493504" r:id="rId50"/>
    <p:sldLayoutId id="2147493506" r:id="rId5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1113" algn="l" rtl="0" eaLnBrk="0" fontAlgn="base" hangingPunct="0">
        <a:spcBef>
          <a:spcPts val="1200"/>
        </a:spcBef>
        <a:spcAft>
          <a:spcPct val="0"/>
        </a:spcAft>
        <a:buClr>
          <a:srgbClr val="AD007C"/>
        </a:buClr>
        <a:buFont typeface="Wingdings" panose="05000000000000000000" pitchFamily="2" charset="2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15900" indent="-215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1800" indent="-21590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11188" indent="-179388" algn="l" rtl="0" eaLnBrk="0" fontAlgn="base" hangingPunct="0">
        <a:spcBef>
          <a:spcPts val="4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algn="l" rtl="0" eaLnBrk="0" fontAlgn="base" hangingPunct="0">
        <a:spcBef>
          <a:spcPts val="2400"/>
        </a:spcBef>
        <a:spcAft>
          <a:spcPct val="0"/>
        </a:spcAft>
        <a:buClr>
          <a:srgbClr val="AD007C"/>
        </a:buClr>
        <a:buFont typeface="Wingdings" panose="05000000000000000000" pitchFamily="2" charset="2"/>
        <a:defRPr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augsburg.de/de/organisation/einrichtungen/career-service/jobtalk-interviews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uni-augsburg.de/de/studium/organisation-beratung/berufsorientierung/" TargetMode="External"/><Relationship Id="rId1" Type="http://schemas.openxmlformats.org/officeDocument/2006/relationships/slideLayout" Target="../slideLayouts/slideLayout50.xml"/><Relationship Id="rId6" Type="http://schemas.openxmlformats.org/officeDocument/2006/relationships/hyperlink" Target="https://www.uni-augsburg.de/de/studium/nach-dem-studium/berufseinstieg/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hyperlink" Target="https://www.uni-augsburg.de/de/studium/zusatzqualifikationen/profilbildung/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2D1E9-EFF5-3DA9-DB19-BB290DAB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Angebote des Career Service</a:t>
            </a:r>
          </a:p>
        </p:txBody>
      </p:sp>
      <p:pic>
        <p:nvPicPr>
          <p:cNvPr id="6" name="Grafik 1">
            <a:hlinkClick r:id="rId2"/>
            <a:extLst>
              <a:ext uri="{FF2B5EF4-FFF2-40B4-BE49-F238E27FC236}">
                <a16:creationId xmlns:a16="http://schemas.microsoft.com/office/drawing/2014/main" id="{28B75EF4-A3B8-2390-A409-8F9148DE5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6" y="909637"/>
            <a:ext cx="1934231" cy="1934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9">
            <a:hlinkClick r:id="rId4"/>
            <a:extLst>
              <a:ext uri="{FF2B5EF4-FFF2-40B4-BE49-F238E27FC236}">
                <a16:creationId xmlns:a16="http://schemas.microsoft.com/office/drawing/2014/main" id="{B0A27CBA-DC28-C5F5-275F-784D6C261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58" y="906462"/>
            <a:ext cx="1935447" cy="1934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0">
            <a:hlinkClick r:id="rId6"/>
            <a:extLst>
              <a:ext uri="{FF2B5EF4-FFF2-40B4-BE49-F238E27FC236}">
                <a16:creationId xmlns:a16="http://schemas.microsoft.com/office/drawing/2014/main" id="{98519A05-7F4B-AD1B-29A0-3A5EC7402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26" y="906028"/>
            <a:ext cx="1934231" cy="1931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feil nach rechts 1">
            <a:extLst>
              <a:ext uri="{FF2B5EF4-FFF2-40B4-BE49-F238E27FC236}">
                <a16:creationId xmlns:a16="http://schemas.microsoft.com/office/drawing/2014/main" id="{895C4A22-6764-3318-CD23-D8FADBC54106}"/>
              </a:ext>
            </a:extLst>
          </p:cNvPr>
          <p:cNvSpPr/>
          <p:nvPr/>
        </p:nvSpPr>
        <p:spPr>
          <a:xfrm>
            <a:off x="898496" y="4591761"/>
            <a:ext cx="9982025" cy="1061377"/>
          </a:xfrm>
          <a:prstGeom prst="rightArrow">
            <a:avLst/>
          </a:prstGeom>
          <a:solidFill>
            <a:srgbClr val="AF0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/>
              <a:t>Wir  BEGLEITEN  -  BERATEN  -  COACHEN  Sie während Ihrer Studienzeit.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B5C7FA6-D142-7070-1B6B-9487EC221C98}"/>
              </a:ext>
            </a:extLst>
          </p:cNvPr>
          <p:cNvSpPr txBox="1"/>
          <p:nvPr/>
        </p:nvSpPr>
        <p:spPr>
          <a:xfrm rot="16200000">
            <a:off x="-246246" y="1750600"/>
            <a:ext cx="20894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© Fotolia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28DC7CF-9161-46FC-DE89-4B0DDD6B0E11}"/>
              </a:ext>
            </a:extLst>
          </p:cNvPr>
          <p:cNvSpPr/>
          <p:nvPr/>
        </p:nvSpPr>
        <p:spPr bwMode="auto">
          <a:xfrm>
            <a:off x="880270" y="3073837"/>
            <a:ext cx="329744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individuelles Beratungsangebot</a:t>
            </a:r>
          </a:p>
          <a:p>
            <a:pPr marL="177800" indent="-17780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b="1" kern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Jobtalks</a:t>
            </a:r>
            <a:r>
              <a:rPr lang="de-DE" sz="14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:</a:t>
            </a:r>
            <a:br>
              <a:rPr lang="de-DE" sz="14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</a:br>
            <a:r>
              <a:rPr lang="de-DE" sz="12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Ehemalige</a:t>
            </a:r>
            <a:r>
              <a:rPr lang="de-DE" sz="14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de-DE" sz="12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berichten aus der Praxis, </a:t>
            </a:r>
            <a:br>
              <a:rPr lang="de-DE" sz="12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</a:br>
            <a:r>
              <a:rPr lang="de-DE" sz="1200" kern="0" dirty="0">
                <a:solidFill>
                  <a:prstClr val="black"/>
                </a:solidFill>
                <a:latin typeface="Calibri" panose="020F0502020204030204"/>
                <a:cs typeface="+mn-cs"/>
                <a:hlinkClick r:id="rId8"/>
              </a:rPr>
              <a:t>Jobtalk-Interviews</a:t>
            </a:r>
            <a:r>
              <a:rPr lang="de-DE" sz="12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auf der Homepage</a:t>
            </a:r>
          </a:p>
          <a:p>
            <a:pPr marL="177800" indent="-17780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Workshops: </a:t>
            </a:r>
            <a:br>
              <a:rPr lang="de-DE" sz="14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</a:br>
            <a:r>
              <a:rPr lang="de-DE" sz="12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z.B. </a:t>
            </a:r>
            <a:r>
              <a:rPr lang="de-DE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Workshops zur Potentialanalyse und (beruflichen) Zukunftsplanung</a:t>
            </a:r>
            <a:endParaRPr lang="de-DE" sz="1200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38CEC0A-32E9-A53D-0015-B28532020C07}"/>
              </a:ext>
            </a:extLst>
          </p:cNvPr>
          <p:cNvSpPr/>
          <p:nvPr/>
        </p:nvSpPr>
        <p:spPr bwMode="auto">
          <a:xfrm>
            <a:off x="4502526" y="3073837"/>
            <a:ext cx="31869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400" indent="-176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Studienergänzende Kurse: </a:t>
            </a:r>
            <a:br>
              <a:rPr lang="de-DE" sz="14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u.a. BWL für </a:t>
            </a:r>
            <a:r>
              <a:rPr lang="de-DE" sz="12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Nicht-BWLer:innen</a:t>
            </a:r>
            <a:r>
              <a:rPr lang="de-DE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, Journalistisches Schreiben</a:t>
            </a:r>
          </a:p>
          <a:p>
            <a:pPr marL="176400" indent="-176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Soft Skills</a:t>
            </a:r>
            <a:r>
              <a:rPr lang="de-DE" sz="1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de-DE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12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u.a. Leadership Experience, Projekt- und Konfliktmanagement, Rhetorik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96CC6C1-DFCC-27D2-9DC6-025522813867}"/>
              </a:ext>
            </a:extLst>
          </p:cNvPr>
          <p:cNvSpPr/>
          <p:nvPr/>
        </p:nvSpPr>
        <p:spPr bwMode="auto">
          <a:xfrm>
            <a:off x="8114312" y="3073837"/>
            <a:ext cx="30011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400" indent="-176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Impulsvorträge</a:t>
            </a:r>
          </a:p>
          <a:p>
            <a:pPr marL="176400" indent="-176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Praktika- und Stellenbörsen</a:t>
            </a:r>
          </a:p>
          <a:p>
            <a:pPr marL="176400" indent="-17640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Beratung und Coaching: </a:t>
            </a:r>
            <a:r>
              <a:rPr lang="de-DE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kern="0" dirty="0">
                <a:latin typeface="Calibri" panose="020F0502020204030204" pitchFamily="34" charset="0"/>
                <a:cs typeface="Calibri" panose="020F0502020204030204" pitchFamily="34" charset="0"/>
              </a:rPr>
              <a:t>Berufswegplanung, Unterstützung im Bewerbungsprozess, Check von Bewerbungsunterlagen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7CAE041-DB13-CFEB-869E-240BA8C288B1}"/>
              </a:ext>
            </a:extLst>
          </p:cNvPr>
          <p:cNvSpPr txBox="1"/>
          <p:nvPr/>
        </p:nvSpPr>
        <p:spPr>
          <a:xfrm>
            <a:off x="898496" y="5756008"/>
            <a:ext cx="59301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tabLst>
                <a:tab pos="3770313" algn="l"/>
              </a:tabLst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Terminanfragen gerne per Email</a:t>
            </a:r>
            <a:r>
              <a:rPr lang="de-DE" sz="14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:</a:t>
            </a:r>
            <a:r>
              <a:rPr lang="de-DE" sz="14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de-DE" sz="1400" b="1" kern="0" dirty="0">
                <a:solidFill>
                  <a:schemeClr val="tx2"/>
                </a:solidFill>
                <a:latin typeface="Calibri" panose="020F0502020204030204"/>
                <a:cs typeface="+mn-cs"/>
              </a:rPr>
              <a:t>careerservice@uni-augsburg.de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tabLst>
                <a:tab pos="3770313" algn="l"/>
              </a:tabLst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Weitere Infos über unsere Homepage</a:t>
            </a:r>
            <a:r>
              <a:rPr lang="de-DE" sz="1400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</a:t>
            </a:r>
            <a:r>
              <a:rPr lang="de-DE" sz="1400" b="1" kern="0" dirty="0">
                <a:solidFill>
                  <a:schemeClr val="tx2"/>
                </a:solidFill>
                <a:latin typeface="Calibri" panose="020F0502020204030204"/>
                <a:cs typeface="+mn-cs"/>
              </a:rPr>
              <a:t>www.uni-augsburg.de/career-service</a:t>
            </a:r>
            <a:r>
              <a:rPr lang="de-DE" sz="1400" b="1" kern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9FE6145-B189-51C7-2F74-9AC97E6CE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26" y="6271735"/>
            <a:ext cx="392456" cy="3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DF0422D-CE4C-FEA6-A435-1D25C35D17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5422" y="5577709"/>
            <a:ext cx="1031847" cy="103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35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&lt;ee4p&gt;&lt;layouts&gt;&lt;layout name=&quot;Box 1&quot; id=&quot;1_1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position left=&quot;31.125&quot; top=&quot;133.875&quot; width=&quot;657.75&quot; height=&quot;328.87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Nur Titel|Title Only&quot; customLayoutIndex=&quot;&quot; showBreak=&quot;1&quot; singleAgendaSlideSelected=&quot;0&quot; backupSlideTitle=&quot;Backup: %agendaName%&quot; topMargin=&quot;0&quot; leftMargin=&quot;0&quot; allowedLevels=&quot;4&quot; itemNoFormats=&quot;{1}¦{1}.{2}¦{3:alphaLC}¦{3:alphaLC}.{4:alphaLC}&quot; /&gt;&lt;!-- Agenda item formats --&gt;&lt;cases&gt;&lt;case level=&quot;1&quot; selected=&quot;0&quot; break=&quot;0&quot; topMinSpacing=&quot;5&quot; topMaxSpacing=&quot;5&quot; bottomMinSpacing=&quot;0&quot; bottomMaxSpacing=&quot;0&quot;&gt;&lt;element field=&quot;itemno&quot; type=&quot;autoshape&quot; autoShapeType=&quot;1&quot; indent=&quot;(level-1)*(itemSingleHeight+topicLeftSpacing)&quot; indentType=&quot;1&quot;&gt;&lt;textframe marginLeft=&quot;6&quot; marginRight=&quot;6&quot; verticalAnchor=&quot;3&quot; /&gt;&lt;paragraphformat alignment=&quot;2&quot; /&gt;&lt;fill foreColor=&quot;5&quot; visible=&quot;1&quot; /&gt;&lt;font bold=&quot;1&quot; color=&quot;14&quot; /&gt;&lt;/element&gt;&lt;element field=&quot;topic&quot; type=&quot;autoshape&quot; autoShapeType=&quot;1&quot; indent=&quot;(level-1)*(itemSingleHeight+topicLeftSpacing)&quot; indentType=&quot;2&quot;&gt;&lt;paragraphformat alignment=&quot;1&quot; /&gt;&lt;textframe marginLeft=&quot;6&quot; /&gt;&lt;font bold=&quot;1&quot; /&gt;&lt;/element&gt;&lt;element field=&quot;responsible&quot; type=&quot;autoshape&quot; autoShapeType=&quot;1&quot; indent=&quot;(level-1)*(itemSingleHeight+topicLeftSpacing)&quot; indentType=&quot;1&quot;&gt;&lt;paragraphformat alignment=&quot;1&quot; /&gt;&lt;/element&gt;&lt;element field=&quot;freecolumn&quot; type=&quot;autoshape&quot; autoShapeType=&quot;1&quot; indent=&quot;(level-1)*(itemSingleHeight+topicLeftSpacing)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5&quot; topMaxSpacing=&quot;5&quot; bottomMinSpacing=&quot;0&quot; bottomMaxSpacing=&quot;0&quot;&gt;&lt;element type=&quot;autoshape&quot; autoShapeType=&quot;1&quot; value=&quot;&quot;&gt;&lt;position left=&quot;level*(itemSingleHeight+topicLeftSpacing)&quot; top=&quot;0&quot; width=&quot;agendaWidth-topicLeftSpacing-itemNoWidth-(level-1)*(itemSingleHeight+topicLeftSpacing)&quot; height=&quot;itemHeight&quot; /&gt;&lt;fill foreColor=&quot;#D9D9D9&quot; visible=&quot;1&quot; /&gt;&lt;/element&gt;&lt;element field=&quot;itemno&quot; type=&quot;autoshape&quot; autoShapeType=&quot;1&quot; indent=&quot;(level-1)*(itemSingleHeight+topicLeftSpacing)&quot; indentType=&quot;1&quot;&gt;&lt;textframe marginLeft=&quot;6&quot; marginRight=&quot;6&quot; verticalAnchor=&quot;3&quot; /&gt;&lt;paragraphformat alignment=&quot;2&quot; /&gt;&lt;fill foreColor=&quot;5&quot; visible=&quot;1&quot; /&gt;&lt;font bold=&quot;1&quot; color=&quot;14&quot; /&gt;&lt;/element&gt;&lt;element field=&quot;topic&quot; type=&quot;autoshape&quot; autoShapeType=&quot;1&quot; indent=&quot;(level-1)*(itemSingleHeight+topicLeftSpacing)&quot; indentType=&quot;2&quot;&gt;&lt;paragraphformat alignment=&quot;1&quot; /&gt;&lt;font bold=&quot;1&quot; /&gt;&lt;textframe marginLeft=&quot;6&quot; /&gt;&lt;/element&gt;&lt;element field=&quot;responsible&quot; type=&quot;autoshape&quot; autoShapeType=&quot;1&quot; indent=&quot;(level-1)*(itemSingleHeight+topicLeftSpacing)&quot; indentType=&quot;1&quot;&gt;&lt;paragraphformat alignment=&quot;1&quot; /&gt;&lt;/element&gt;&lt;element field=&quot;freecolumn&quot; type=&quot;autoshape&quot; autoShapeType=&quot;1&quot; indent=&quot;(level-1)*(itemSingleHeight+topicLeftSpacing)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0&quot; break=&quot;1&quot; topMinSpacing=&quot;5&quot; topMaxSpacing=&quot;5&quot; bottomMinSpacing=&quot;0&quot; bottomMaxSpacing=&quot;0&quot;&gt;&lt;element field=&quot;topic&quot; type=&quot;autoshape&quot; autoShapeType=&quot;1&quot; indent=&quot;(level-1)*(itemSingleHeight+topicLeftSpacing)&quot; indentType=&quot;2&quot;&gt;&lt;paragraphformat alignment=&quot;1&quot; /&gt;&lt;textframe marginLeft=&quot;6&quot; /&gt;&lt;font bold=&quot;1&quot; italic=&quot;1&quot; /&gt;&lt;/element&gt;&lt;element field=&quot;responsible&quot; type=&quot;autoshape&quot; autoShapeType=&quot;1&quot; indent=&quot;(level-1)*(itemSingleHeight+topicLeftSpacing)&quot; indentType=&quot;1&quot;&gt;&lt;paragraphformat alignment=&quot;1&quot; /&gt;&lt;font italic=&quot;1&quot; /&gt;&lt;/element&gt;&lt;element field=&quot;freecolumn&quot; type=&quot;autoshape&quot; autoShapeType=&quot;1&quot; indent=&quot;(level-1)*(itemSingleHeight+topicLeftSpacing)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case level=&quot;1&quot; selected=&quot;1&quot; break=&quot;1&quot; topMinSpacing=&quot;5&quot; topMaxSpacing=&quot;5&quot; bottomMinSpacing=&quot;0&quot; bottomMaxSpacing=&quot;0&quot;&gt;&lt;element type=&quot;autoshape&quot; autoShapeType=&quot;1&quot; value=&quot;&quot;&gt;&lt;position left=&quot;level*(itemSingleHeight+topicLeftSpacing)&quot; top=&quot;0&quot; width=&quot;agendaWidth-topicLeftSpacing-itemNoWidth-(level-1)*(itemSingleHeight+topicLeftSpacing)&quot; height=&quot;itemHeight&quot; /&gt;&lt;fill foreColor=&quot;#D9D9D9&quot; visible=&quot;1&quot; /&gt;&lt;/element&gt;&lt;element field=&quot;topic&quot; type=&quot;autoshape&quot; autoShapeType=&quot;1&quot; indent=&quot;(level-1)*(itemSingleHeight+topicLeftSpacing)&quot; indentType=&quot;2&quot;&gt;&lt;paragraphformat alignment=&quot;1&quot; /&gt;&lt;font bold=&quot;1&quot; italic=&quot;1&quot; /&gt;&lt;textframe marginLeft=&quot;6&quot; /&gt;&lt;/element&gt;&lt;element field=&quot;responsible&quot; type=&quot;autoshape&quot; autoShapeType=&quot;1&quot; indent=&quot;(level-1)*(itemSingleHeight+topicLeftSpacing)&quot; indentType=&quot;1&quot;&gt;&lt;paragraphformat alignment=&quot;1&quot; /&gt;&lt;font italic=&quot;1&quot; /&gt;&lt;/element&gt;&lt;element field=&quot;freecolumn&quot; type=&quot;autoshape&quot; autoShapeType=&quot;1&quot; indent=&quot;(level-1)*(itemSingleHeight+topicLeftSpacing)&quot; indentType=&quot;1&quot;&gt;&lt;paragraphformat alignment=&quot;1&quot; /&gt;&lt;font italic=&quot;1&quot; /&gt;&lt;/element&gt;&lt;element field=&quot;timeslot&quot; type=&quot;autoshape&quot; autoShapeType=&quot;1&quot;&gt;&lt;paragraphformat alignment=&quot;1&quot; /&gt;&lt;font italic=&quot;1&quot; /&gt;&lt;/element&gt;&lt;element field=&quot;pageno&quot; type=&quot;autoshape&quot; autoShapeType=&quot;1&quot;&gt;&lt;paragraphformat alignment=&quot;3&quot; /&gt;&lt;font italic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layoutId=&quot;1_1&quot; createSections=&quot;0&quot;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items /&gt;&lt;/agenda&gt;&lt;agenda name=&quot;Guidelines&quot; title=&quot;Guidelines&quot; subtitle=&quot;&quot; sizingModeId=&quot;2&quot; fontSize=&quot;16&quot; fontSizeAuto=&quot;1&quot; startTime=&quot;540&quot; timeFormatId=&quot;1&quot; startItemNo=&quot;1&quot; createSingleAgendaSlide=&quot;1&quot; createSeparatingSlides=&quot;1&quot; createBackupSlide=&quot;1&quot; layoutId=&quot;1_1&quot; createSections=&quot;0&quot;&gt;&lt;columns&gt;&lt;column field=&quot;itemno&quot; label=&quot;No.&quot; checked=&quot;1&quot; leftSpacing=&quot;0&quot; rightSpacing=&quot;0&quot; dock=&quot;1&quot; fixedWidth=&quot;31.50472&quot; /&gt;&lt;column field=&quot;topic&quot; label=&quot;Topic&quot; leftSpacing=&quot;5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6&quot; dock=&quot;2&quot; /&gt;&lt;column field=&quot;pageno&quot; label=&quot;Page No.&quot; visible=&quot;1&quot; checked=&quot;0&quot; leftSpacing=&quot;10&quot; rightSpacing=&quot;6&quot; dock=&quot;2&quot; /&gt;&lt;/columns&gt;&lt;items /&gt;&lt;/agenda&gt;&lt;/contents&gt;&lt;/ee4p&gt;"/>
</p:tagLst>
</file>

<file path=ppt/theme/theme1.xml><?xml version="1.0" encoding="utf-8"?>
<a:theme xmlns:a="http://schemas.openxmlformats.org/drawingml/2006/main" name="3_Pra&amp;#776;sentationsmaster Vorlage ZSB">
  <a:themeElements>
    <a:clrScheme name="Benutzerdefiniert 1">
      <a:dk1>
        <a:sysClr val="windowText" lastClr="000000"/>
      </a:dk1>
      <a:lt1>
        <a:sysClr val="window" lastClr="FFFFFF"/>
      </a:lt1>
      <a:dk2>
        <a:srgbClr val="AD007C"/>
      </a:dk2>
      <a:lt2>
        <a:srgbClr val="FFFFFF"/>
      </a:lt2>
      <a:accent1>
        <a:srgbClr val="505050"/>
      </a:accent1>
      <a:accent2>
        <a:srgbClr val="969696"/>
      </a:accent2>
      <a:accent3>
        <a:srgbClr val="C8C8C8"/>
      </a:accent3>
      <a:accent4>
        <a:srgbClr val="505050"/>
      </a:accent4>
      <a:accent5>
        <a:srgbClr val="969696"/>
      </a:accent5>
      <a:accent6>
        <a:srgbClr val="C8C8C8"/>
      </a:accent6>
      <a:hlink>
        <a:srgbClr val="AD007C"/>
      </a:hlink>
      <a:folHlink>
        <a:srgbClr val="AD007C"/>
      </a:folHlink>
    </a:clrScheme>
    <a:fontScheme name="UA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a&amp;#776;sentationsmaster Vorlage ZSB 1">
        <a:dk1>
          <a:srgbClr val="AD007C"/>
        </a:dk1>
        <a:lt1>
          <a:srgbClr val="FFFFFF"/>
        </a:lt1>
        <a:dk2>
          <a:srgbClr val="0000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AAAAAA"/>
        </a:accent3>
        <a:accent4>
          <a:srgbClr val="DADADA"/>
        </a:accent4>
        <a:accent5>
          <a:srgbClr val="B3B3B3"/>
        </a:accent5>
        <a:accent6>
          <a:srgbClr val="878787"/>
        </a:accent6>
        <a:hlink>
          <a:srgbClr val="000000"/>
        </a:hlink>
        <a:folHlink>
          <a:srgbClr val="061D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&amp;#776;sentationsmaster Vorlage ZSB 2">
        <a:dk1>
          <a:srgbClr val="F6A800"/>
        </a:dk1>
        <a:lt1>
          <a:srgbClr val="FFFFFF"/>
        </a:lt1>
        <a:dk2>
          <a:srgbClr val="0000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AAAAAA"/>
        </a:accent3>
        <a:accent4>
          <a:srgbClr val="DADADA"/>
        </a:accent4>
        <a:accent5>
          <a:srgbClr val="B3B3B3"/>
        </a:accent5>
        <a:accent6>
          <a:srgbClr val="878787"/>
        </a:accent6>
        <a:hlink>
          <a:srgbClr val="000000"/>
        </a:hlink>
        <a:folHlink>
          <a:srgbClr val="061D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&amp;#776;sentationsmaster Vorlage ZSB 3">
        <a:dk1>
          <a:srgbClr val="EB690B"/>
        </a:dk1>
        <a:lt1>
          <a:srgbClr val="FFFFFF"/>
        </a:lt1>
        <a:dk2>
          <a:srgbClr val="0000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AAAAAA"/>
        </a:accent3>
        <a:accent4>
          <a:srgbClr val="DADADA"/>
        </a:accent4>
        <a:accent5>
          <a:srgbClr val="B3B3B3"/>
        </a:accent5>
        <a:accent6>
          <a:srgbClr val="878787"/>
        </a:accent6>
        <a:hlink>
          <a:srgbClr val="000000"/>
        </a:hlink>
        <a:folHlink>
          <a:srgbClr val="061D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&amp;#776;sentationsmaster Vorlage ZSB 4">
        <a:dk1>
          <a:srgbClr val="D4002D"/>
        </a:dk1>
        <a:lt1>
          <a:srgbClr val="FFFFFF"/>
        </a:lt1>
        <a:dk2>
          <a:srgbClr val="0000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AAAAAA"/>
        </a:accent3>
        <a:accent4>
          <a:srgbClr val="DADADA"/>
        </a:accent4>
        <a:accent5>
          <a:srgbClr val="B3B3B3"/>
        </a:accent5>
        <a:accent6>
          <a:srgbClr val="878787"/>
        </a:accent6>
        <a:hlink>
          <a:srgbClr val="000000"/>
        </a:hlink>
        <a:folHlink>
          <a:srgbClr val="061D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&amp;#776;sentationsmaster Vorlage ZSB 5">
        <a:dk1>
          <a:srgbClr val="00AECF"/>
        </a:dk1>
        <a:lt1>
          <a:srgbClr val="FFFFFF"/>
        </a:lt1>
        <a:dk2>
          <a:srgbClr val="0000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AAAAAA"/>
        </a:accent3>
        <a:accent4>
          <a:srgbClr val="DADADA"/>
        </a:accent4>
        <a:accent5>
          <a:srgbClr val="B3B3B3"/>
        </a:accent5>
        <a:accent6>
          <a:srgbClr val="878787"/>
        </a:accent6>
        <a:hlink>
          <a:srgbClr val="000000"/>
        </a:hlink>
        <a:folHlink>
          <a:srgbClr val="061D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&amp;#776;sentationsmaster Vorlage ZSB 6">
        <a:dk1>
          <a:srgbClr val="0087C1"/>
        </a:dk1>
        <a:lt1>
          <a:srgbClr val="FFFFFF"/>
        </a:lt1>
        <a:dk2>
          <a:srgbClr val="0000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AAAAAA"/>
        </a:accent3>
        <a:accent4>
          <a:srgbClr val="DADADA"/>
        </a:accent4>
        <a:accent5>
          <a:srgbClr val="B3B3B3"/>
        </a:accent5>
        <a:accent6>
          <a:srgbClr val="878787"/>
        </a:accent6>
        <a:hlink>
          <a:srgbClr val="000000"/>
        </a:hlink>
        <a:folHlink>
          <a:srgbClr val="061D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&amp;#776;sentationsmaster Vorlage ZSB 7">
        <a:dk1>
          <a:srgbClr val="155581"/>
        </a:dk1>
        <a:lt1>
          <a:srgbClr val="FFFFFF"/>
        </a:lt1>
        <a:dk2>
          <a:srgbClr val="0000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AAAAAA"/>
        </a:accent3>
        <a:accent4>
          <a:srgbClr val="DADADA"/>
        </a:accent4>
        <a:accent5>
          <a:srgbClr val="B3B3B3"/>
        </a:accent5>
        <a:accent6>
          <a:srgbClr val="878787"/>
        </a:accent6>
        <a:hlink>
          <a:srgbClr val="000000"/>
        </a:hlink>
        <a:folHlink>
          <a:srgbClr val="061D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&amp;#776;sentationsmaster Vorlage ZSB 8">
        <a:dk1>
          <a:srgbClr val="489324"/>
        </a:dk1>
        <a:lt1>
          <a:srgbClr val="FFFFFF"/>
        </a:lt1>
        <a:dk2>
          <a:srgbClr val="0000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AAAAAA"/>
        </a:accent3>
        <a:accent4>
          <a:srgbClr val="DADADA"/>
        </a:accent4>
        <a:accent5>
          <a:srgbClr val="B3B3B3"/>
        </a:accent5>
        <a:accent6>
          <a:srgbClr val="878787"/>
        </a:accent6>
        <a:hlink>
          <a:srgbClr val="000000"/>
        </a:hlink>
        <a:folHlink>
          <a:srgbClr val="061D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&amp;#776;sentationsmaster Vorlage ZSB 9">
        <a:dk1>
          <a:srgbClr val="006561"/>
        </a:dk1>
        <a:lt1>
          <a:srgbClr val="FFFFFF"/>
        </a:lt1>
        <a:dk2>
          <a:srgbClr val="0000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AAAAAA"/>
        </a:accent3>
        <a:accent4>
          <a:srgbClr val="DADADA"/>
        </a:accent4>
        <a:accent5>
          <a:srgbClr val="B3B3B3"/>
        </a:accent5>
        <a:accent6>
          <a:srgbClr val="878787"/>
        </a:accent6>
        <a:hlink>
          <a:srgbClr val="000000"/>
        </a:hlink>
        <a:folHlink>
          <a:srgbClr val="061D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&amp;#776;sentationsmaster Vorlage ZSB 10">
        <a:dk1>
          <a:srgbClr val="B3B3B3"/>
        </a:dk1>
        <a:lt1>
          <a:srgbClr val="FFFFFF"/>
        </a:lt1>
        <a:dk2>
          <a:srgbClr val="000000"/>
        </a:dk2>
        <a:lt2>
          <a:srgbClr val="FFFFFF"/>
        </a:lt2>
        <a:accent1>
          <a:srgbClr val="505050"/>
        </a:accent1>
        <a:accent2>
          <a:srgbClr val="969696"/>
        </a:accent2>
        <a:accent3>
          <a:srgbClr val="AAAAAA"/>
        </a:accent3>
        <a:accent4>
          <a:srgbClr val="DADADA"/>
        </a:accent4>
        <a:accent5>
          <a:srgbClr val="B3B3B3"/>
        </a:accent5>
        <a:accent6>
          <a:srgbClr val="878787"/>
        </a:accent6>
        <a:hlink>
          <a:srgbClr val="000000"/>
        </a:hlink>
        <a:folHlink>
          <a:srgbClr val="061D2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Einrichtungen, Kommunikation">
      <a:srgbClr val="AD007C"/>
    </a:custClr>
    <a:custClr name="Katholisch-Theologische Fakultät">
      <a:srgbClr val="F6A800"/>
    </a:custClr>
    <a:custClr name="Philosophisch-Sozialwissenschaftliche Fakultät">
      <a:srgbClr val="EB690B"/>
    </a:custClr>
    <a:custClr name="Philologisch-Historische Fakultät">
      <a:srgbClr val="D4002D"/>
    </a:custClr>
    <a:custClr name="Wirtschaftswissenschaftliche Fakultät">
      <a:srgbClr val="00AECF"/>
    </a:custClr>
    <a:custClr name="Juristische Fakultät">
      <a:srgbClr val="0087C1"/>
    </a:custClr>
    <a:custClr name="Medizinische Fakultät">
      <a:srgbClr val="155581"/>
    </a:custClr>
    <a:custClr name="Fakultät für Angewandte Informatik">
      <a:srgbClr val="489324"/>
    </a:custClr>
    <a:custClr name="Mathematisch-Naturwissenschaftliche Fakultät">
      <a:srgbClr val="006561"/>
    </a:custClr>
    <a:custClr name="Universitätsleitung, gesamtuniversitär">
      <a:srgbClr val="B3B3B3"/>
    </a:custClr>
  </a:custClrLst>
  <a:extLst>
    <a:ext uri="{05A4C25C-085E-4340-85A3-A5531E510DB2}">
      <thm15:themeFamily xmlns:thm15="http://schemas.microsoft.com/office/thememl/2012/main" name="Präsentationsmaster Vorlage ZSB" id="{0194AFD8-611A-2041-8379-27ED633A132D}" vid="{201AB016-30D4-A047-A7AF-11D514B5B3F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Pra&amp;#776;sentationsmaster Vorlage ZSB</Template>
  <TotalTime>0</TotalTime>
  <Words>120</Words>
  <Application>Microsoft Office PowerPoint</Application>
  <PresentationFormat>Breitbild</PresentationFormat>
  <Paragraphs>13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Wingdings</vt:lpstr>
      <vt:lpstr>3_Pra&amp;#776;sentationsmaster Vorlage ZSB</vt:lpstr>
      <vt:lpstr>Angebote des Career Service</vt:lpstr>
    </vt:vector>
  </TitlesOfParts>
  <Company>ZV, Universität Augsburg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ein- oder mehrzeilig</dc:title>
  <dc:creator>Christoph Salzmann</dc:creator>
  <cp:lastModifiedBy>Britta Eberlein</cp:lastModifiedBy>
  <cp:revision>349</cp:revision>
  <cp:lastPrinted>2022-09-27T12:10:39Z</cp:lastPrinted>
  <dcterms:created xsi:type="dcterms:W3CDTF">2019-04-16T06:08:09Z</dcterms:created>
  <dcterms:modified xsi:type="dcterms:W3CDTF">2025-09-17T12:02:00Z</dcterms:modified>
</cp:coreProperties>
</file>