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9" r:id="rId2"/>
  </p:sldMasterIdLst>
  <p:notesMasterIdLst>
    <p:notesMasterId r:id="rId12"/>
  </p:notesMasterIdLst>
  <p:sldIdLst>
    <p:sldId id="2598" r:id="rId3"/>
    <p:sldId id="2602" r:id="rId4"/>
    <p:sldId id="2604" r:id="rId5"/>
    <p:sldId id="2599" r:id="rId6"/>
    <p:sldId id="2610" r:id="rId7"/>
    <p:sldId id="2611" r:id="rId8"/>
    <p:sldId id="2612" r:id="rId9"/>
    <p:sldId id="2603" r:id="rId10"/>
    <p:sldId id="2606"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54" autoAdjust="0"/>
    <p:restoredTop sz="79596" autoAdjust="0"/>
  </p:normalViewPr>
  <p:slideViewPr>
    <p:cSldViewPr snapToGrid="0">
      <p:cViewPr varScale="1">
        <p:scale>
          <a:sx n="178" d="100"/>
          <a:sy n="178" d="100"/>
        </p:scale>
        <p:origin x="2440"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D099FA-CDCF-4B05-9133-C921179B65DF}" type="datetimeFigureOut">
              <a:rPr lang="de-DE" smtClean="0"/>
              <a:t>04.08.26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0EF385-31CE-436D-8B80-A460718DF0D1}" type="slidenum">
              <a:rPr lang="de-DE" smtClean="0"/>
              <a:t>‹Nr.›</a:t>
            </a:fld>
            <a:endParaRPr lang="de-DE"/>
          </a:p>
        </p:txBody>
      </p:sp>
    </p:spTree>
    <p:extLst>
      <p:ext uri="{BB962C8B-B14F-4D97-AF65-F5344CB8AC3E}">
        <p14:creationId xmlns:p14="http://schemas.microsoft.com/office/powerpoint/2010/main" val="292727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80EF385-31CE-436D-8B80-A460718DF0D1}" type="slidenum">
              <a:rPr lang="de-DE" smtClean="0"/>
              <a:t>1</a:t>
            </a:fld>
            <a:endParaRPr lang="de-DE"/>
          </a:p>
        </p:txBody>
      </p:sp>
    </p:spTree>
    <p:extLst>
      <p:ext uri="{BB962C8B-B14F-4D97-AF65-F5344CB8AC3E}">
        <p14:creationId xmlns:p14="http://schemas.microsoft.com/office/powerpoint/2010/main" val="3016188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b="0" dirty="0">
                <a:effectLst/>
                <a:latin typeface="Aptos" panose="020B0004020202020204" pitchFamily="34" charset="0"/>
                <a:ea typeface="Aptos" panose="020B0004020202020204" pitchFamily="34" charset="0"/>
                <a:cs typeface="Times New Roman" panose="02020603050405020304" pitchFamily="18" charset="0"/>
              </a:rPr>
              <a:t>https://pixabay.com/de/photos/buch-book-e-book-lernen-literatur-4241964/</a:t>
            </a:r>
          </a:p>
          <a:p>
            <a:endParaRPr lang="de-DE" sz="1800" b="1" dirty="0">
              <a:effectLst/>
              <a:latin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Wissenschaftliches Arbeiten in der Grundschulpädagogik- und Grundschuldidaktik</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0215" algn="just">
              <a:lnSpc>
                <a:spcPct val="107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Die Zulassungsarbeit ist eine akademische Abschlussarbeit. Eine wissenschaftliche Vorgehensweise ist dafür das A und O. Sie gewährleistet, dass das Ergebnis Ihrer Zulassungsarbeit intersubjektiv – d.h. für verschiedene Personen gleichermaßen - nachvollziehbar ist. </a:t>
            </a:r>
          </a:p>
          <a:p>
            <a:pPr marL="450215" algn="just">
              <a:lnSpc>
                <a:spcPct val="107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Eine gute Möglichkeit, sich einen ersten Eindruck über die Struktur von Forschungsarbeiten zu verschaffen, ist z.B. die Zeitschrift für Grundschulforschung. Darin veröffentlichen </a:t>
            </a:r>
            <a:r>
              <a:rPr lang="de-DE" sz="1800" kern="100" dirty="0" err="1">
                <a:effectLst/>
                <a:latin typeface="Aptos" panose="020B0004020202020204" pitchFamily="34" charset="0"/>
                <a:ea typeface="Aptos" panose="020B0004020202020204" pitchFamily="34" charset="0"/>
                <a:cs typeface="Times New Roman" panose="02020603050405020304" pitchFamily="18" charset="0"/>
              </a:rPr>
              <a:t>Forscher:innen</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aus unserem Fachgebiet aktuelle Ergebnisse aus ihrer Forschung. Über den OPAC der Bibliothek oder Plattformen wie z.B. FIS Bildung können Sie auf weitere Quellen zugreifen. </a:t>
            </a:r>
          </a:p>
          <a:p>
            <a:endParaRPr lang="de-DE" dirty="0"/>
          </a:p>
        </p:txBody>
      </p:sp>
      <p:sp>
        <p:nvSpPr>
          <p:cNvPr id="4" name="Foliennummernplatzhalter 3"/>
          <p:cNvSpPr>
            <a:spLocks noGrp="1"/>
          </p:cNvSpPr>
          <p:nvPr>
            <p:ph type="sldNum" sz="quarter" idx="5"/>
          </p:nvPr>
        </p:nvSpPr>
        <p:spPr/>
        <p:txBody>
          <a:bodyPr/>
          <a:lstStyle/>
          <a:p>
            <a:fld id="{D80EF385-31CE-436D-8B80-A460718DF0D1}" type="slidenum">
              <a:rPr lang="de-DE" smtClean="0"/>
              <a:t>2</a:t>
            </a:fld>
            <a:endParaRPr lang="de-DE"/>
          </a:p>
        </p:txBody>
      </p:sp>
    </p:spTree>
    <p:extLst>
      <p:ext uri="{BB962C8B-B14F-4D97-AF65-F5344CB8AC3E}">
        <p14:creationId xmlns:p14="http://schemas.microsoft.com/office/powerpoint/2010/main" val="3512246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kern="100" dirty="0">
                <a:effectLst/>
                <a:latin typeface="Aptos" panose="020B0004020202020204" pitchFamily="34" charset="0"/>
                <a:ea typeface="Aptos" panose="020B0004020202020204" pitchFamily="34" charset="0"/>
                <a:cs typeface="Times New Roman" panose="02020603050405020304" pitchFamily="18" charset="0"/>
              </a:rPr>
              <a:t>https://pixabay.com/de/photos/idee-frau-heiter-platz-kopieren-7106307/</a:t>
            </a:r>
          </a:p>
          <a:p>
            <a:endParaRPr lang="de-DE" dirty="0"/>
          </a:p>
          <a:p>
            <a:pPr marL="0" lvl="0" indent="0" algn="just">
              <a:lnSpc>
                <a:spcPct val="107000"/>
              </a:lnSpc>
              <a:buFont typeface="+mj-lt"/>
              <a:buNone/>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2. Themenfindung</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07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 </a:t>
            </a:r>
          </a:p>
          <a:p>
            <a:r>
              <a:rPr lang="de-DE" sz="1800" dirty="0">
                <a:effectLst/>
                <a:latin typeface="Aptos" panose="020B0004020202020204" pitchFamily="34" charset="0"/>
                <a:ea typeface="Aptos" panose="020B0004020202020204" pitchFamily="34" charset="0"/>
                <a:cs typeface="Times New Roman" panose="02020603050405020304" pitchFamily="18" charset="0"/>
              </a:rPr>
              <a:t>Überlegen Sie sich zunächst, für welche grundschulpädagogischen oder grundschuldidaktischen Themen Sie sich besonders interessieren</a:t>
            </a:r>
            <a:r>
              <a:rPr lang="de-DE" sz="18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Gilt Ihr Interesse der Grundschulpädagogik, dem Sachunterricht oder dem Schriftspracherwerb?  </a:t>
            </a:r>
          </a:p>
          <a:p>
            <a:r>
              <a:rPr lang="de-DE" sz="18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Überlegen Sie weiter, welche Inhalte Sie besonders ansprechen und finden Sie ein Rahmenthema. Eine konkrete Fragestellung ergibt sich häufig erst im Lauf der Beschäftigung mit dem Rahmenthema.  Letztere beinhaltet, dass Sie das Forschungsfeld, für das Sie sich interessieren, genau sichten. Das bedeutet, dass Sie folgenden Fragen nachgehen: </a:t>
            </a:r>
          </a:p>
          <a:p>
            <a:r>
              <a:rPr lang="de-DE" sz="18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Was wurde bereits erforscht</a:t>
            </a:r>
            <a:r>
              <a:rPr lang="de-DE" sz="1800" dirty="0">
                <a:effectLst/>
                <a:latin typeface="Aptos" panose="020B0004020202020204" pitchFamily="34" charset="0"/>
                <a:ea typeface="Aptos" panose="020B0004020202020204" pitchFamily="34" charset="0"/>
                <a:cs typeface="Times New Roman" panose="02020603050405020304" pitchFamily="18" charset="0"/>
              </a:rPr>
              <a:t>? </a:t>
            </a:r>
          </a:p>
          <a:p>
            <a:r>
              <a:rPr lang="de-DE" sz="1800" dirty="0">
                <a:effectLst/>
                <a:latin typeface="Aptos" panose="020B0004020202020204" pitchFamily="34" charset="0"/>
                <a:ea typeface="Aptos" panose="020B0004020202020204" pitchFamily="34" charset="0"/>
                <a:cs typeface="Times New Roman" panose="02020603050405020304" pitchFamily="18" charset="0"/>
              </a:rPr>
              <a:t>Welche Fragen sind noch offen? </a:t>
            </a:r>
          </a:p>
          <a:p>
            <a:r>
              <a:rPr lang="de-DE" sz="1800" dirty="0">
                <a:effectLst/>
                <a:latin typeface="Aptos" panose="020B0004020202020204" pitchFamily="34" charset="0"/>
                <a:ea typeface="Aptos" panose="020B0004020202020204" pitchFamily="34" charset="0"/>
                <a:cs typeface="Times New Roman" panose="02020603050405020304" pitchFamily="18" charset="0"/>
              </a:rPr>
              <a:t>Wo können und möchten Sie anschließen? </a:t>
            </a:r>
          </a:p>
          <a:p>
            <a:r>
              <a:rPr lang="de-DE" sz="1800" dirty="0">
                <a:effectLst/>
                <a:latin typeface="Aptos" panose="020B0004020202020204" pitchFamily="34" charset="0"/>
                <a:ea typeface="Aptos" panose="020B0004020202020204" pitchFamily="34" charset="0"/>
                <a:cs typeface="Times New Roman" panose="02020603050405020304" pitchFamily="18" charset="0"/>
              </a:rPr>
              <a:t>Das erfordert eine gründliche Literaturrecherche. </a:t>
            </a:r>
            <a:endParaRPr lang="de-DE" dirty="0"/>
          </a:p>
        </p:txBody>
      </p:sp>
      <p:sp>
        <p:nvSpPr>
          <p:cNvPr id="4" name="Foliennummernplatzhalter 3"/>
          <p:cNvSpPr>
            <a:spLocks noGrp="1"/>
          </p:cNvSpPr>
          <p:nvPr>
            <p:ph type="sldNum" sz="quarter" idx="5"/>
          </p:nvPr>
        </p:nvSpPr>
        <p:spPr/>
        <p:txBody>
          <a:bodyPr/>
          <a:lstStyle/>
          <a:p>
            <a:fld id="{D80EF385-31CE-436D-8B80-A460718DF0D1}" type="slidenum">
              <a:rPr lang="de-DE" smtClean="0"/>
              <a:t>3</a:t>
            </a:fld>
            <a:endParaRPr lang="de-DE"/>
          </a:p>
        </p:txBody>
      </p:sp>
    </p:spTree>
    <p:extLst>
      <p:ext uri="{BB962C8B-B14F-4D97-AF65-F5344CB8AC3E}">
        <p14:creationId xmlns:p14="http://schemas.microsoft.com/office/powerpoint/2010/main" val="1246553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0" indent="0" algn="just">
              <a:lnSpc>
                <a:spcPct val="107000"/>
              </a:lnSpc>
              <a:buFont typeface="+mj-lt"/>
              <a:buNone/>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3. Typen von Zulassungsarbeiten</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07000"/>
              </a:lnSpc>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In diesem Teil geht es um die verschiedenen Typen von Zulassungsarbeiten. </a:t>
            </a:r>
          </a:p>
          <a:p>
            <a:pPr marL="457200" algn="just">
              <a:lnSpc>
                <a:spcPct val="107000"/>
              </a:lnSpc>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457200" algn="just">
              <a:lnSpc>
                <a:spcPct val="107000"/>
              </a:lnSpc>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3.1 Zulassungsarbeiten mit hermeneutischem Schwerpunkt</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07000"/>
              </a:lnSpc>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Sie können Ihre Forschungsfrage klären, indem Sie passende Theorien suchen und analysieren. Diese finden Sie in der einschlägigen Fachliteratur. Ihr Untersuchungsgegenstand ist also bei einer Zulassungsarbeit mit hermeneutischem Schwerpunkt, platt gesagt, die Fachliteratur – bzw. diejenige Fachliteratur, die ganz genau zu Ihrer Fragestellung passt. Wichtig ist, dass es dann nicht nur darum geht, passende Theorien zu finden und zusammenzufassen. Vielmehr geht es darum, unterschiedliche Ansätze systematisch zu vergleichen. Daraus sind dann Erkenntnisse abzuleiten, die die Forschungsfrage beantworten.  Eine mögliche literaturbasierte Fragestellung für eine hermeneutische Arbeit wäre: Welche Sicht- und welche Tiefenstrukturen von Unterrichtsqualität stehen im Zentrum der Didaktik Maria Montessoris? Um diese Frage zu beantworten, müssen die theoretischen Grundlagen zur Unterrichtsqualität mit den Kernelementen der Didaktik Maria Montessoris systematisch in Beziehung zueinander gesetzt werden. </a:t>
            </a:r>
          </a:p>
          <a:p>
            <a:pPr marL="457200" algn="just">
              <a:lnSpc>
                <a:spcPct val="107000"/>
              </a:lnSpc>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07000"/>
              </a:lnSpc>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3.2 Zulassungsarbeiten mit empirischem Schwerpunkt</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07000"/>
              </a:lnSpc>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Möglich sind auch Zulassungsarbeiten mit Fokus auf der Empirie. Ihre Forschungsfrage entwickeln Sie aus den theoretischen Grundlagen und den bereits vorliegenden empirischen Befunden. Sie klären die Forschungsfrage, indem Sie passende Daten erheben, auswerten und analysieren. Zur Datenerhebung  sind zum Beispiel folgende Methoden geeignet: Fragebögen, Interviews,  systematische Beobachtungen oder auch eine gezielte Analyse von Schülertexten. Die erhobenen Daten werden anhand einer wissenschaftlichen Methode ausgewertet. Das können z.B. einfache statistische Verfahren bei Fragebögen sein oder Kategorienbildungen bei Interviews. Die Ergebnisse dieser Auswertung werden auf die Forschungsfrage bezogen, um diese zu beantworten. Nehmen wir an, aus der Fachliteratur wurde die folgende Frage abgeleitet: „Welche Formen der Kooperation finden in Ganztagsschulen statt?“ Um diese Frage empirisch zu erforschen, bietet es sich beispielsweise an, an Ganztagsgrundschulen Interviews mit Lehrkräften zu führen, Kinder zu befragen, oder Unterricht zu beobachten. Die gewonnenen Daten werden dann unter Berücksichtigung des  zuvor dargestellten  Forschungsstands ausgewertet. </a:t>
            </a:r>
          </a:p>
          <a:p>
            <a:pPr marL="457200" algn="just">
              <a:lnSpc>
                <a:spcPct val="107000"/>
              </a:lnSpc>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457200" algn="just">
              <a:lnSpc>
                <a:spcPct val="107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Eine Variante empirischer Zulassungsarbeiten sind Arbeiten, bei denen die Forschungsfrage geklärt wird, indem Sie theoriegeleitet einen zur Forschungsfrage passenden Unterricht planen, durchführen und evaluieren. Sie könnten beispielsweise fragen, inwiefern sich das Leseverständnis von Kindern durch ein bestimmtes Lesetraining verbessern lässt. Dazu führen sie – ggf. auf der Basis eines bereits erprobten Konzepts - eine Förderung von Kindern durch und evaluieren diese, indem Sie z.B. das Leseverständnis vor und nach dem Training diagnostizieren und die Ergebnisse dann vergleichen</a:t>
            </a:r>
            <a:r>
              <a:rPr lang="de-DE" sz="1800" strike="sngStrike" kern="100" dirty="0">
                <a:effectLst/>
                <a:latin typeface="Aptos" panose="020B0004020202020204" pitchFamily="34" charset="0"/>
                <a:ea typeface="Aptos" panose="020B0004020202020204" pitchFamily="34" charset="0"/>
                <a:cs typeface="Times New Roman" panose="02020603050405020304" pitchFamily="18" charset="0"/>
              </a:rPr>
              <a:t>.</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 </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 </a:t>
            </a:r>
            <a:endParaRPr lang="de-DE" dirty="0"/>
          </a:p>
        </p:txBody>
      </p:sp>
      <p:sp>
        <p:nvSpPr>
          <p:cNvPr id="4" name="Foliennummernplatzhalter 3"/>
          <p:cNvSpPr>
            <a:spLocks noGrp="1"/>
          </p:cNvSpPr>
          <p:nvPr>
            <p:ph type="sldNum" sz="quarter" idx="5"/>
          </p:nvPr>
        </p:nvSpPr>
        <p:spPr/>
        <p:txBody>
          <a:bodyPr/>
          <a:lstStyle/>
          <a:p>
            <a:fld id="{D80EF385-31CE-436D-8B80-A460718DF0D1}" type="slidenum">
              <a:rPr lang="de-DE" smtClean="0"/>
              <a:t>4</a:t>
            </a:fld>
            <a:endParaRPr lang="de-DE"/>
          </a:p>
        </p:txBody>
      </p:sp>
    </p:spTree>
    <p:extLst>
      <p:ext uri="{BB962C8B-B14F-4D97-AF65-F5344CB8AC3E}">
        <p14:creationId xmlns:p14="http://schemas.microsoft.com/office/powerpoint/2010/main" val="2245341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0203E-908A-44E6-64A9-32B55ECBF74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016A7F8-3CAF-C765-E42F-3D972F9E65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3AA60E3-7A2E-0FBE-4424-3C35681B84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https://pixabay.com/de/photos/notizbuch-arbeit-m%C3%A4dchen-rechner-2386034/</a:t>
            </a:r>
          </a:p>
          <a:p>
            <a:endParaRPr lang="de-DE" dirty="0"/>
          </a:p>
          <a:p>
            <a:pPr marL="0" lvl="0" indent="0" algn="just">
              <a:lnSpc>
                <a:spcPct val="107000"/>
              </a:lnSpc>
              <a:spcAft>
                <a:spcPts val="800"/>
              </a:spcAft>
              <a:buFont typeface="+mj-lt"/>
              <a:buNone/>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4. Der Schreibprozess </a:t>
            </a:r>
          </a:p>
          <a:p>
            <a:pPr marL="0" lvl="0" indent="0" algn="just">
              <a:lnSpc>
                <a:spcPct val="107000"/>
              </a:lnSpc>
              <a:spcAft>
                <a:spcPts val="800"/>
              </a:spcAft>
              <a:buFont typeface="+mj-lt"/>
              <a:buNone/>
            </a:pP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Im Folgenden stellen wir dar, was Sie beim Schreiben der Arbeit unbedingt beachten sollten: </a:t>
            </a:r>
          </a:p>
          <a:p>
            <a:pPr algn="just">
              <a:lnSpc>
                <a:spcPct val="107000"/>
              </a:lnSpc>
              <a:spcAft>
                <a:spcPts val="800"/>
              </a:spcAft>
            </a:pP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Die Arbeit beginnt mit einer Einleitung. Dort stellen Sie Ihren thematischen Schwerpunkt kurz vor und beschreiben den Aufbau Ihrer Arbeit. Verzichten Sie darauf, sich auf persönliche Erfahrungen zu beziehen, auch hier müssen Sie Belege für aufgestellten Behauptungen anführen. Oft ist es sinnvoll, die Einleitung zu überarbeiten, wenn man am Ende der Arbeit angelangt ist. So wird sichergestellt, dass die Einleitung optimal zu den Ausführungen passt.   </a:t>
            </a:r>
          </a:p>
          <a:p>
            <a:pPr algn="just">
              <a:lnSpc>
                <a:spcPct val="107000"/>
              </a:lnSpc>
              <a:spcAft>
                <a:spcPts val="800"/>
              </a:spcAft>
            </a:pP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Gleich nach der Einleitung folgt eine theoretische Rahmung. Darin klären Sie die für Ihr Thema zentralen theoretischen Aspekte. Als Grundlage dient Ihnen die akademische Fachliteratur. </a:t>
            </a:r>
          </a:p>
          <a:p>
            <a:pPr algn="just">
              <a:lnSpc>
                <a:spcPct val="107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Im ersten Teil Ihrer Arbeit stellen Sie also theoretische Ansätze und wissenschaftliche Debatten dar, die für Ihre Problemstellung von Bedeutung sind. Davon ausgehend werden wichtige Überlegungen, Begriffe, Konzepte, Zusammenhänge und empirische Befunde konkretisiert. </a:t>
            </a:r>
          </a:p>
          <a:p>
            <a:pPr algn="just">
              <a:lnSpc>
                <a:spcPct val="107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Auf Basis dieser theoretischen Darstellung leiten Sie eine konkretisierte Forschungsfrage ab. </a:t>
            </a:r>
          </a:p>
          <a:p>
            <a:pPr algn="just">
              <a:lnSpc>
                <a:spcPct val="107000"/>
              </a:lnSpc>
              <a:spcAft>
                <a:spcPts val="800"/>
              </a:spcAft>
            </a:pP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de-DE" dirty="0"/>
          </a:p>
        </p:txBody>
      </p:sp>
      <p:sp>
        <p:nvSpPr>
          <p:cNvPr id="4" name="Foliennummernplatzhalter 3">
            <a:extLst>
              <a:ext uri="{FF2B5EF4-FFF2-40B4-BE49-F238E27FC236}">
                <a16:creationId xmlns:a16="http://schemas.microsoft.com/office/drawing/2014/main" id="{F886F154-90A0-9099-5D98-6355B3D545AB}"/>
              </a:ext>
            </a:extLst>
          </p:cNvPr>
          <p:cNvSpPr>
            <a:spLocks noGrp="1"/>
          </p:cNvSpPr>
          <p:nvPr>
            <p:ph type="sldNum" sz="quarter" idx="5"/>
          </p:nvPr>
        </p:nvSpPr>
        <p:spPr/>
        <p:txBody>
          <a:bodyPr/>
          <a:lstStyle/>
          <a:p>
            <a:fld id="{D80EF385-31CE-436D-8B80-A460718DF0D1}" type="slidenum">
              <a:rPr lang="de-DE" smtClean="0"/>
              <a:t>5</a:t>
            </a:fld>
            <a:endParaRPr lang="de-DE"/>
          </a:p>
        </p:txBody>
      </p:sp>
    </p:spTree>
    <p:extLst>
      <p:ext uri="{BB962C8B-B14F-4D97-AF65-F5344CB8AC3E}">
        <p14:creationId xmlns:p14="http://schemas.microsoft.com/office/powerpoint/2010/main" val="68598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D8A28-937B-6858-70B0-70B5456310E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1C6F1FC-D12D-9827-3E5F-D926AE939E1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4D9D900-33B2-8401-0149-DBB7EE19F6F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https://pixabay.com/de/photos/notizbuch-arbeit-m%C3%A4dchen-rechner-2386034/</a:t>
            </a:r>
          </a:p>
          <a:p>
            <a:endParaRPr lang="de-DE" dirty="0"/>
          </a:p>
          <a:p>
            <a:pPr algn="just">
              <a:lnSpc>
                <a:spcPct val="107000"/>
              </a:lnSpc>
              <a:spcAft>
                <a:spcPts val="800"/>
              </a:spcAft>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Angenommen, Ihr Rahmenthema lautet „Adaptive Lerngelegenheiten zur Förderung historischen Lernens im Sachunterricht“. Dann könnten Sie während Ihrer Beschäftigung mit der passenden Fachliteratur feststellen, dass es für Sie passend sein könnte, eine der folgenden konkreten Fragen zu klären: </a:t>
            </a:r>
          </a:p>
          <a:p>
            <a:pPr algn="just">
              <a:lnSpc>
                <a:spcPct val="107000"/>
              </a:lnSpc>
              <a:spcAft>
                <a:spcPts val="800"/>
              </a:spcAft>
            </a:pP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buFont typeface="+mj-lt"/>
              <a:buAutoNum type="alphaLcParenR"/>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Inwiefern berücksichtigen Lehrkräfte Adaptivität in der historischen Perspektive ihres Sachunterrichts?</a:t>
            </a:r>
          </a:p>
          <a:p>
            <a:pPr marL="342900" lvl="0" indent="-342900" algn="just">
              <a:lnSpc>
                <a:spcPct val="107000"/>
              </a:lnSpc>
              <a:buFont typeface="+mj-lt"/>
              <a:buAutoNum type="alphaLcParenR"/>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Lässt sich durch adaptive Lerngelegenheiten zum Thema Geschlechterrollen ein reflektiertes Geschichtsbewusstsein bei Kindern fördern? </a:t>
            </a:r>
          </a:p>
          <a:p>
            <a:pPr marL="342900" lvl="0" indent="-342900" algn="just">
              <a:lnSpc>
                <a:spcPct val="107000"/>
              </a:lnSpc>
              <a:spcAft>
                <a:spcPts val="800"/>
              </a:spcAft>
              <a:buFont typeface="+mj-lt"/>
              <a:buAutoNum type="alphaLcParenR"/>
            </a:pPr>
            <a:r>
              <a:rPr lang="de-DE" dirty="0"/>
              <a:t>Inwiefern entsprechen einschlägige Ansätze der problemorientierten Geschichtsdidaktik den Prinzipien eines adaptiven Sachunterrichts?</a:t>
            </a:r>
          </a:p>
          <a:p>
            <a:pPr marL="342900" lvl="0" indent="-342900" algn="just">
              <a:lnSpc>
                <a:spcPct val="107000"/>
              </a:lnSpc>
              <a:spcAft>
                <a:spcPts val="800"/>
              </a:spcAft>
              <a:buFont typeface="+mj-lt"/>
              <a:buAutoNum type="alphaLcParenR"/>
            </a:pP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Sie wählen eine der Fragestellungen aus. Im ersten Teil Ihrer Arbeit sollten Sie darstellen, wie sich Ihre Fragestellung aus der Theorie ableiten lässt. Dieser Frage gehen Sie im weiteren Verlauf Ihrer Arbeit nach. Je nach Fragestellung bieten sich bestimmte Methoden an, ihr nachzugehen. Frage a) ließe sich beispielsweise empirisch mit Hilfe einer Befragung bayerischer Lehrkräfte der Primarstufe oder durch die Beobachtung von Unterricht klären. Frage b) könnte anhand einer theoriegeleiteten Konzeption und Evaluation einer Unterrichtssequenz nachgegangen werden und Frage c) könnte hermeneutisch geklärt werden. So könnten Sie zu folgenden Titeln für Ihre Arbeit kommen:</a:t>
            </a:r>
          </a:p>
          <a:p>
            <a:pPr algn="just">
              <a:lnSpc>
                <a:spcPct val="107000"/>
              </a:lnSpc>
              <a:spcAft>
                <a:spcPts val="800"/>
              </a:spcAft>
            </a:pP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buFont typeface="+mj-lt"/>
              <a:buAutoNum type="alphaLcParenR"/>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Inwiefern berücksichtigen Lehrkräfte Adaptivität in der historischen Perspektive ihres Sachunterrichts? Eine qualitative Inhaltsanalyse von Interviews mit Lehrkräften. Oder:  Inwiefern berücksichtigen Lehrkräfte Adaptivität in der historischen Perspektive ihres Sachunterrichts? Eine statistische Analyse von Fragebögen mit Kindern.  Oder:   Inwiefern berücksichtigen Lehrkräfte Adaptivität in der historischen Perspektive ihres Sachunterrichts? Eine Analyse von Unterrichtsbeobachtungen.</a:t>
            </a:r>
          </a:p>
          <a:p>
            <a:pPr marL="342900" lvl="0" indent="-342900" algn="just">
              <a:lnSpc>
                <a:spcPct val="107000"/>
              </a:lnSpc>
              <a:buFont typeface="+mj-lt"/>
              <a:buAutoNum type="alphaLcParenR"/>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Lässt sich durch adaptive Lerngelegenheiten zum Thema Geschlechterrollen ein reflektiertes Geschichtsbewusstsein bei Kindern fördern? Konzeption und Evaluation einer Unterrichtssequenz.</a:t>
            </a:r>
          </a:p>
          <a:p>
            <a:pPr marL="342900" lvl="0" indent="-342900" algn="just">
              <a:lnSpc>
                <a:spcPct val="107000"/>
              </a:lnSpc>
              <a:spcAft>
                <a:spcPts val="800"/>
              </a:spcAft>
              <a:buFont typeface="+mj-lt"/>
              <a:buAutoNum type="alphaLcParenR"/>
            </a:pPr>
            <a:r>
              <a:rPr lang="de-DE" dirty="0"/>
              <a:t>Inwiefern entsprechen einschlägige Ansätze der problemorientierten Geschichtsdidaktik den Prinzipien eines adaptiven Sachunterrichts?</a:t>
            </a:r>
            <a:r>
              <a:rPr lang="de-DE" sz="1200" kern="100" dirty="0">
                <a:effectLst/>
                <a:latin typeface="Aptos" panose="020B0004020202020204" pitchFamily="34" charset="0"/>
                <a:ea typeface="Aptos" panose="020B0004020202020204" pitchFamily="34" charset="0"/>
                <a:cs typeface="Times New Roman" panose="02020603050405020304" pitchFamily="18" charset="0"/>
              </a:rPr>
              <a:t> Eine hermeneutische Analyse.  </a:t>
            </a:r>
          </a:p>
          <a:p>
            <a:pPr algn="just">
              <a:lnSpc>
                <a:spcPct val="107000"/>
              </a:lnSpc>
              <a:spcAft>
                <a:spcPts val="800"/>
              </a:spcAft>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de-DE" dirty="0"/>
          </a:p>
        </p:txBody>
      </p:sp>
      <p:sp>
        <p:nvSpPr>
          <p:cNvPr id="4" name="Foliennummernplatzhalter 3">
            <a:extLst>
              <a:ext uri="{FF2B5EF4-FFF2-40B4-BE49-F238E27FC236}">
                <a16:creationId xmlns:a16="http://schemas.microsoft.com/office/drawing/2014/main" id="{C70F24C2-AFF8-A6B8-DEF5-D3DB10F7EFC2}"/>
              </a:ext>
            </a:extLst>
          </p:cNvPr>
          <p:cNvSpPr>
            <a:spLocks noGrp="1"/>
          </p:cNvSpPr>
          <p:nvPr>
            <p:ph type="sldNum" sz="quarter" idx="5"/>
          </p:nvPr>
        </p:nvSpPr>
        <p:spPr/>
        <p:txBody>
          <a:bodyPr/>
          <a:lstStyle/>
          <a:p>
            <a:fld id="{D80EF385-31CE-436D-8B80-A460718DF0D1}" type="slidenum">
              <a:rPr lang="de-DE" smtClean="0"/>
              <a:t>6</a:t>
            </a:fld>
            <a:endParaRPr lang="de-DE"/>
          </a:p>
        </p:txBody>
      </p:sp>
    </p:spTree>
    <p:extLst>
      <p:ext uri="{BB962C8B-B14F-4D97-AF65-F5344CB8AC3E}">
        <p14:creationId xmlns:p14="http://schemas.microsoft.com/office/powerpoint/2010/main" val="3709221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4D5EF-4892-AB6A-21EA-458113C1B21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8E7E84F-8271-DEAD-24AE-4BBFCAFD9F9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FC3FFE6-89B4-C826-C3F9-538209F85BF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https://pixabay.com/de/photos/notizbuch-arbeit-m%C3%A4dchen-rechner-2386034/</a:t>
            </a:r>
          </a:p>
          <a:p>
            <a:endParaRPr lang="de-DE" dirty="0"/>
          </a:p>
          <a:p>
            <a:pPr algn="just">
              <a:lnSpc>
                <a:spcPct val="107000"/>
              </a:lnSpc>
              <a:spcAft>
                <a:spcPts val="800"/>
              </a:spcAft>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Später, wenn Sie Ihre Ergebnisse darstellen, nehmen Sie auf Ihre anfänglichen theoretischen Ausführungen Bezug:</a:t>
            </a:r>
          </a:p>
          <a:p>
            <a:pPr algn="just">
              <a:lnSpc>
                <a:spcPct val="107000"/>
              </a:lnSpc>
              <a:spcAft>
                <a:spcPts val="800"/>
              </a:spcAft>
            </a:pP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Ihre eigenen Ergebnisse ordnen Sie dafür in die bisherigen theoretischen Ansätze oder in den bisherigen Forschungsstand ein.</a:t>
            </a:r>
          </a:p>
          <a:p>
            <a:pPr marL="342900" lvl="0" indent="-342900" algn="just">
              <a:lnSpc>
                <a:spcPct val="107000"/>
              </a:lnSpc>
              <a:buFont typeface="Symbol" panose="05050102010706020507" pitchFamily="18" charset="2"/>
              <a:buChar char=""/>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Zeigen Sie, ob und inwiefern Ihre Ergebnisse zu den Ideen oder Befunden anderer </a:t>
            </a:r>
            <a:r>
              <a:rPr lang="de-DE" sz="1200" kern="100" dirty="0" err="1">
                <a:effectLst/>
                <a:latin typeface="Aptos" panose="020B0004020202020204" pitchFamily="34" charset="0"/>
                <a:ea typeface="Aptos" panose="020B0004020202020204" pitchFamily="34" charset="0"/>
                <a:cs typeface="Times New Roman" panose="02020603050405020304" pitchFamily="18" charset="0"/>
              </a:rPr>
              <a:t>Autor:innen</a:t>
            </a:r>
            <a:r>
              <a:rPr lang="de-DE" sz="1200" kern="100" dirty="0">
                <a:effectLst/>
                <a:latin typeface="Aptos" panose="020B0004020202020204" pitchFamily="34" charset="0"/>
                <a:ea typeface="Aptos" panose="020B0004020202020204" pitchFamily="34" charset="0"/>
                <a:cs typeface="Times New Roman" panose="02020603050405020304" pitchFamily="18" charset="0"/>
              </a:rPr>
              <a:t> passen, die Sie zu Beginn dargestellt haben. </a:t>
            </a:r>
          </a:p>
          <a:p>
            <a:pPr marL="342900" lvl="0" indent="-342900" algn="just">
              <a:lnSpc>
                <a:spcPct val="107000"/>
              </a:lnSpc>
              <a:buFont typeface="Symbol" panose="05050102010706020507" pitchFamily="18" charset="2"/>
              <a:buChar char=""/>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Jede wissenschaftliche Herangehensweise hat Vor- und Nachteile. Stellen Sie die Limitationen ihrer Methodik dar und beweisen Sie damit, dass Sie sich der Grenzen Ihrer Arbeit bewusst sind. Aus den Grenzen der eigenen Vorgehensweise lassen sich meistens Vorschläge für weitere Forschungsarbeiten erstellen.</a:t>
            </a:r>
          </a:p>
          <a:p>
            <a:pPr marL="342900" lvl="0" indent="-342900" algn="just">
              <a:lnSpc>
                <a:spcPct val="107000"/>
              </a:lnSpc>
              <a:spcAft>
                <a:spcPts val="800"/>
              </a:spcAft>
              <a:buFont typeface="Symbol" panose="05050102010706020507" pitchFamily="18" charset="2"/>
              <a:buChar char=""/>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Leiten Sie Konsequenzen aus Ihren Ergebnissen ab – das heißt: Beschreiben Sie, welche Schlussfolgerungen aus Ihren Ergebnissen zu ziehen sind. Welche Auswirkungen könnte Ihre Arbeit auf die Schulpraxis oder die universitäre Lehre haben? Wie könnte oder sollte weiter geforscht werden? </a:t>
            </a:r>
          </a:p>
          <a:p>
            <a:pPr algn="just">
              <a:lnSpc>
                <a:spcPct val="107000"/>
              </a:lnSpc>
              <a:spcAft>
                <a:spcPts val="800"/>
              </a:spcAft>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 </a:t>
            </a:r>
            <a:endParaRPr lang="de-DE" dirty="0"/>
          </a:p>
        </p:txBody>
      </p:sp>
      <p:sp>
        <p:nvSpPr>
          <p:cNvPr id="4" name="Foliennummernplatzhalter 3">
            <a:extLst>
              <a:ext uri="{FF2B5EF4-FFF2-40B4-BE49-F238E27FC236}">
                <a16:creationId xmlns:a16="http://schemas.microsoft.com/office/drawing/2014/main" id="{11660453-8E73-3F48-2A2D-2C470228B927}"/>
              </a:ext>
            </a:extLst>
          </p:cNvPr>
          <p:cNvSpPr>
            <a:spLocks noGrp="1"/>
          </p:cNvSpPr>
          <p:nvPr>
            <p:ph type="sldNum" sz="quarter" idx="5"/>
          </p:nvPr>
        </p:nvSpPr>
        <p:spPr/>
        <p:txBody>
          <a:bodyPr/>
          <a:lstStyle/>
          <a:p>
            <a:fld id="{D80EF385-31CE-436D-8B80-A460718DF0D1}" type="slidenum">
              <a:rPr lang="de-DE" smtClean="0"/>
              <a:t>7</a:t>
            </a:fld>
            <a:endParaRPr lang="de-DE"/>
          </a:p>
        </p:txBody>
      </p:sp>
    </p:spTree>
    <p:extLst>
      <p:ext uri="{BB962C8B-B14F-4D97-AF65-F5344CB8AC3E}">
        <p14:creationId xmlns:p14="http://schemas.microsoft.com/office/powerpoint/2010/main" val="3650960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https://pixabay.com/de/vectors/ziel-gesch%C3%A4ft-handel-unternehmen-4694357/</a:t>
            </a:r>
          </a:p>
          <a:p>
            <a:pPr marL="0" marR="0" lvl="0" indent="0" algn="just" defTabSz="914400" rtl="0" eaLnBrk="1" fontAlgn="auto" latinLnBrk="0" hangingPunct="1">
              <a:lnSpc>
                <a:spcPct val="107000"/>
              </a:lnSpc>
              <a:spcBef>
                <a:spcPts val="0"/>
              </a:spcBef>
              <a:spcAft>
                <a:spcPts val="800"/>
              </a:spcAft>
              <a:buClrTx/>
              <a:buSzTx/>
              <a:buFontTx/>
              <a:buNone/>
              <a:tabLst/>
              <a:defRPr/>
            </a:pP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Hier eine kurze Zusammenfassung der wesentlichen Punkte: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lang="de-DE" sz="1200" kern="100" dirty="0">
                <a:effectLst/>
                <a:latin typeface="Aptos" panose="020B0004020202020204" pitchFamily="34" charset="0"/>
                <a:ea typeface="Aptos" panose="020B0004020202020204" pitchFamily="34" charset="0"/>
                <a:cs typeface="Times New Roman" panose="02020603050405020304" pitchFamily="18" charset="0"/>
              </a:rPr>
              <a:t>Ihre Arbeit sollte grundsätzlich einen roten Faden haben - d.h. die Forschungsfrage wird zunächst theoretisch fundiert, im Anschluss daran präzisiert und mithilfe geeigneter Methoden soweit ergründet, dass sie beantwortet werden kann. Die Beantwortung wird mit bereits bestehenden Erkenntnissen in Beziehung gesetzt. </a:t>
            </a:r>
          </a:p>
          <a:p>
            <a:pPr>
              <a:spcAft>
                <a:spcPts val="800"/>
              </a:spcAft>
            </a:pPr>
            <a:endParaRPr lang="de-DE" dirty="0"/>
          </a:p>
        </p:txBody>
      </p:sp>
      <p:sp>
        <p:nvSpPr>
          <p:cNvPr id="4" name="Foliennummernplatzhalter 3"/>
          <p:cNvSpPr>
            <a:spLocks noGrp="1"/>
          </p:cNvSpPr>
          <p:nvPr>
            <p:ph type="sldNum" sz="quarter" idx="5"/>
          </p:nvPr>
        </p:nvSpPr>
        <p:spPr/>
        <p:txBody>
          <a:bodyPr/>
          <a:lstStyle/>
          <a:p>
            <a:fld id="{D80EF385-31CE-436D-8B80-A460718DF0D1}" type="slidenum">
              <a:rPr lang="de-DE" smtClean="0"/>
              <a:t>8</a:t>
            </a:fld>
            <a:endParaRPr lang="de-DE"/>
          </a:p>
        </p:txBody>
      </p:sp>
    </p:spTree>
    <p:extLst>
      <p:ext uri="{BB962C8B-B14F-4D97-AF65-F5344CB8AC3E}">
        <p14:creationId xmlns:p14="http://schemas.microsoft.com/office/powerpoint/2010/main" val="126619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https://pixabay.com/de/photos/natur-landschaft-berg-wolken-2592000/</a:t>
            </a:r>
          </a:p>
          <a:p>
            <a:endParaRPr lang="de-DE" dirty="0"/>
          </a:p>
          <a:p>
            <a:pPr marL="0" lvl="0" indent="0" algn="just">
              <a:lnSpc>
                <a:spcPct val="107000"/>
              </a:lnSpc>
              <a:spcAft>
                <a:spcPts val="800"/>
              </a:spcAft>
              <a:buFont typeface="+mj-lt"/>
              <a:buNone/>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5. Weiterführende Informationen</a:t>
            </a:r>
          </a:p>
          <a:p>
            <a:pPr marL="0" lvl="0" indent="0" algn="just">
              <a:lnSpc>
                <a:spcPct val="107000"/>
              </a:lnSpc>
              <a:spcAft>
                <a:spcPts val="800"/>
              </a:spcAft>
              <a:buFont typeface="+mj-lt"/>
              <a:buNone/>
            </a:pPr>
            <a:endParaRPr lang="de-DE" sz="1800" b="1" kern="100" dirty="0">
              <a:effectLst/>
              <a:latin typeface="Aptos" panose="020B0004020202020204" pitchFamily="34" charset="0"/>
              <a:ea typeface="Aptos" panose="020B0004020202020204" pitchFamily="34" charset="0"/>
              <a:cs typeface="Times New Roman" panose="02020603050405020304" pitchFamily="18" charset="0"/>
            </a:endParaRPr>
          </a:p>
          <a:p>
            <a:pPr marL="0" lvl="0" indent="0" algn="just">
              <a:lnSpc>
                <a:spcPct val="107000"/>
              </a:lnSpc>
              <a:spcAft>
                <a:spcPts val="800"/>
              </a:spcAft>
              <a:buFont typeface="+mj-lt"/>
              <a:buNone/>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Mit diesen Informationen wollen wir nur einen ersten Einblick geben. Detaillierte Informationen finden Sie auf der Homepage des Lehrstuhls für Grundschulpädagogik und Grundschuldidaktik beim Punkt „Wissenschaftliches Arbeiten“. </a:t>
            </a:r>
          </a:p>
          <a:p>
            <a:endParaRPr lang="de-DE" dirty="0"/>
          </a:p>
        </p:txBody>
      </p:sp>
      <p:sp>
        <p:nvSpPr>
          <p:cNvPr id="4" name="Foliennummernplatzhalter 3"/>
          <p:cNvSpPr>
            <a:spLocks noGrp="1"/>
          </p:cNvSpPr>
          <p:nvPr>
            <p:ph type="sldNum" sz="quarter" idx="5"/>
          </p:nvPr>
        </p:nvSpPr>
        <p:spPr/>
        <p:txBody>
          <a:bodyPr/>
          <a:lstStyle/>
          <a:p>
            <a:fld id="{D80EF385-31CE-436D-8B80-A460718DF0D1}" type="slidenum">
              <a:rPr lang="de-DE" smtClean="0"/>
              <a:t>9</a:t>
            </a:fld>
            <a:endParaRPr lang="de-DE"/>
          </a:p>
        </p:txBody>
      </p:sp>
    </p:spTree>
    <p:extLst>
      <p:ext uri="{BB962C8B-B14F-4D97-AF65-F5344CB8AC3E}">
        <p14:creationId xmlns:p14="http://schemas.microsoft.com/office/powerpoint/2010/main" val="1034525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platzhalter">
    <p:spTree>
      <p:nvGrpSpPr>
        <p:cNvPr id="1" name=""/>
        <p:cNvGrpSpPr/>
        <p:nvPr/>
      </p:nvGrpSpPr>
      <p:grpSpPr>
        <a:xfrm>
          <a:off x="0" y="0"/>
          <a:ext cx="0" cy="0"/>
          <a:chOff x="0" y="0"/>
          <a:chExt cx="0" cy="0"/>
        </a:xfrm>
      </p:grpSpPr>
      <p:sp>
        <p:nvSpPr>
          <p:cNvPr id="8" name="Bildplatzhalter 7">
            <a:extLst>
              <a:ext uri="{FF2B5EF4-FFF2-40B4-BE49-F238E27FC236}">
                <a16:creationId xmlns:a16="http://schemas.microsoft.com/office/drawing/2014/main" id="{0EE4EC5F-563F-40D7-BF90-104230A53F2C}"/>
              </a:ext>
            </a:extLst>
          </p:cNvPr>
          <p:cNvSpPr>
            <a:spLocks noGrp="1" noMove="1" noResize="1"/>
          </p:cNvSpPr>
          <p:nvPr>
            <p:ph type="pic" sz="quarter" idx="13"/>
            <p:custDataLst>
              <p:tags r:id="rId1"/>
            </p:custDataLst>
          </p:nvPr>
        </p:nvSpPr>
        <p:spPr>
          <a:xfrm>
            <a:off x="1" y="0"/>
            <a:ext cx="12192000" cy="6858000"/>
          </a:xfrm>
          <a:solidFill>
            <a:schemeClr val="accent3"/>
          </a:solidFill>
        </p:spPr>
        <p:txBody>
          <a:bodyPr anchor="ctr"/>
          <a:lstStyle>
            <a:lvl1pPr algn="l">
              <a:defRPr/>
            </a:lvl1pPr>
          </a:lstStyle>
          <a:p>
            <a:r>
              <a:rPr lang="de-DE"/>
              <a:t>Bild durch Klicken auf Symbol hinzufügen</a:t>
            </a:r>
            <a:endParaRPr lang="de-DE" dirty="0"/>
          </a:p>
        </p:txBody>
      </p:sp>
      <p:sp>
        <p:nvSpPr>
          <p:cNvPr id="21" name="Titel 20">
            <a:extLst>
              <a:ext uri="{FF2B5EF4-FFF2-40B4-BE49-F238E27FC236}">
                <a16:creationId xmlns:a16="http://schemas.microsoft.com/office/drawing/2014/main" id="{C26E8387-66E3-42D5-9B71-7D928E60A71B}"/>
              </a:ext>
            </a:extLst>
          </p:cNvPr>
          <p:cNvSpPr>
            <a:spLocks noGrp="1" noMove="1" noResize="1"/>
          </p:cNvSpPr>
          <p:nvPr>
            <p:ph type="ctrTitle"/>
            <p:custDataLst>
              <p:tags r:id="rId2"/>
            </p:custDataLst>
          </p:nvPr>
        </p:nvSpPr>
        <p:spPr>
          <a:xfrm>
            <a:off x="5608325" y="0"/>
            <a:ext cx="5863676" cy="6003982"/>
          </a:xfrm>
          <a:custGeom>
            <a:avLst/>
            <a:gdLst>
              <a:gd name="connsiteX0" fmla="*/ 0 w 5863676"/>
              <a:gd name="connsiteY0" fmla="*/ 0 h 6003982"/>
              <a:gd name="connsiteX1" fmla="*/ 180000 w 5863676"/>
              <a:gd name="connsiteY1" fmla="*/ 0 h 6003982"/>
              <a:gd name="connsiteX2" fmla="*/ 5863676 w 5863676"/>
              <a:gd name="connsiteY2" fmla="*/ 0 h 6003982"/>
              <a:gd name="connsiteX3" fmla="*/ 5863676 w 5863676"/>
              <a:gd name="connsiteY3" fmla="*/ 276042 h 6003982"/>
              <a:gd name="connsiteX4" fmla="*/ 5863676 w 5863676"/>
              <a:gd name="connsiteY4" fmla="*/ 465826 h 6003982"/>
              <a:gd name="connsiteX5" fmla="*/ 5863676 w 5863676"/>
              <a:gd name="connsiteY5" fmla="*/ 5701857 h 6003982"/>
              <a:gd name="connsiteX6" fmla="*/ 5416799 w 5863676"/>
              <a:gd name="connsiteY6" fmla="*/ 6003982 h 6003982"/>
              <a:gd name="connsiteX7" fmla="*/ 180000 w 5863676"/>
              <a:gd name="connsiteY7" fmla="*/ 6003982 h 6003982"/>
              <a:gd name="connsiteX8" fmla="*/ 0 w 5863676"/>
              <a:gd name="connsiteY8" fmla="*/ 6003982 h 6003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3676" h="6003982">
                <a:moveTo>
                  <a:pt x="0" y="0"/>
                </a:moveTo>
                <a:lnTo>
                  <a:pt x="180000" y="0"/>
                </a:lnTo>
                <a:lnTo>
                  <a:pt x="5863676" y="0"/>
                </a:lnTo>
                <a:lnTo>
                  <a:pt x="5863676" y="276042"/>
                </a:lnTo>
                <a:lnTo>
                  <a:pt x="5863676" y="465826"/>
                </a:lnTo>
                <a:lnTo>
                  <a:pt x="5863676" y="5701857"/>
                </a:lnTo>
                <a:lnTo>
                  <a:pt x="5416799" y="6003982"/>
                </a:lnTo>
                <a:lnTo>
                  <a:pt x="180000" y="6003982"/>
                </a:lnTo>
                <a:lnTo>
                  <a:pt x="0" y="6003982"/>
                </a:lnTo>
                <a:close/>
              </a:path>
            </a:pathLst>
          </a:custGeom>
          <a:solidFill>
            <a:schemeClr val="tx2">
              <a:alpha val="90000"/>
            </a:schemeClr>
          </a:solidFill>
        </p:spPr>
        <p:txBody>
          <a:bodyPr wrap="square" lIns="360000" tIns="360000" rIns="360000" bIns="2160000" anchor="b">
            <a:noAutofit/>
          </a:bodyPr>
          <a:lstStyle>
            <a:lvl1pPr algn="l">
              <a:lnSpc>
                <a:spcPct val="100000"/>
              </a:lnSpc>
              <a:defRPr sz="3000">
                <a:solidFill>
                  <a:schemeClr val="bg1"/>
                </a:solidFill>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129B57D8-F51B-45A5-ACE8-26EE7A2EA831}"/>
              </a:ext>
            </a:extLst>
          </p:cNvPr>
          <p:cNvSpPr>
            <a:spLocks noGrp="1"/>
          </p:cNvSpPr>
          <p:nvPr>
            <p:ph type="subTitle" idx="1"/>
          </p:nvPr>
        </p:nvSpPr>
        <p:spPr>
          <a:xfrm>
            <a:off x="5608325" y="4050000"/>
            <a:ext cx="5863676" cy="1080000"/>
          </a:xfrm>
        </p:spPr>
        <p:txBody>
          <a:bodyPr lIns="360000" tIns="0" rIns="360000" bIns="0">
            <a:noAutofit/>
          </a:bodyPr>
          <a:lstStyle>
            <a:lvl1pPr marL="0" indent="0" algn="l">
              <a:buNone/>
              <a:defRPr sz="15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Tree>
    <p:extLst>
      <p:ext uri="{BB962C8B-B14F-4D97-AF65-F5344CB8AC3E}">
        <p14:creationId xmlns:p14="http://schemas.microsoft.com/office/powerpoint/2010/main" val="1642590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nhalte ho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4" name="Inhaltsplatzhalter 3">
            <a:extLst>
              <a:ext uri="{FF2B5EF4-FFF2-40B4-BE49-F238E27FC236}">
                <a16:creationId xmlns:a16="http://schemas.microsoft.com/office/drawing/2014/main" id="{7A62D486-4C6B-4174-9F45-23C4D32D42D8}"/>
              </a:ext>
            </a:extLst>
          </p:cNvPr>
          <p:cNvSpPr>
            <a:spLocks noGrp="1"/>
          </p:cNvSpPr>
          <p:nvPr>
            <p:ph sz="half" idx="2"/>
          </p:nvPr>
        </p:nvSpPr>
        <p:spPr>
          <a:xfrm>
            <a:off x="719400" y="1674000"/>
            <a:ext cx="2552400" cy="4644001"/>
          </a:xfrm>
          <a:ln w="6350">
            <a:noFill/>
          </a:ln>
        </p:spPr>
        <p:txBody>
          <a:bodyPr lIns="0" tIns="0" rIns="0" bIns="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Formatvorlagen des Textmasters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27" name="Inhaltsplatzhalter 3">
            <a:extLst>
              <a:ext uri="{FF2B5EF4-FFF2-40B4-BE49-F238E27FC236}">
                <a16:creationId xmlns:a16="http://schemas.microsoft.com/office/drawing/2014/main" id="{3098D400-4FAC-4905-8C59-0E75C77468DB}"/>
              </a:ext>
            </a:extLst>
          </p:cNvPr>
          <p:cNvSpPr>
            <a:spLocks noGrp="1"/>
          </p:cNvSpPr>
          <p:nvPr>
            <p:ph sz="half" idx="17"/>
          </p:nvPr>
        </p:nvSpPr>
        <p:spPr>
          <a:xfrm>
            <a:off x="3453001" y="1674000"/>
            <a:ext cx="2552400" cy="4644001"/>
          </a:xfrm>
          <a:ln w="6350">
            <a:noFill/>
          </a:ln>
        </p:spPr>
        <p:txBody>
          <a:bodyPr lIns="0" tIns="0" rIns="0" bIns="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Formatvorlagen des Textmasters bearbeiten</a:t>
            </a:r>
          </a:p>
        </p:txBody>
      </p:sp>
      <p:sp>
        <p:nvSpPr>
          <p:cNvPr id="28" name="Inhaltsplatzhalter 3">
            <a:extLst>
              <a:ext uri="{FF2B5EF4-FFF2-40B4-BE49-F238E27FC236}">
                <a16:creationId xmlns:a16="http://schemas.microsoft.com/office/drawing/2014/main" id="{B27D7517-1F80-4410-A024-467AAECFD141}"/>
              </a:ext>
            </a:extLst>
          </p:cNvPr>
          <p:cNvSpPr>
            <a:spLocks noGrp="1"/>
          </p:cNvSpPr>
          <p:nvPr>
            <p:ph sz="half" idx="18"/>
          </p:nvPr>
        </p:nvSpPr>
        <p:spPr>
          <a:xfrm>
            <a:off x="6186601" y="1674000"/>
            <a:ext cx="2552400" cy="4644001"/>
          </a:xfrm>
          <a:ln w="6350">
            <a:noFill/>
          </a:ln>
        </p:spPr>
        <p:txBody>
          <a:bodyPr lIns="0" tIns="0" rIns="0" bIns="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Formatvorlagen des Textmasters bearbeiten</a:t>
            </a:r>
          </a:p>
        </p:txBody>
      </p:sp>
      <p:sp>
        <p:nvSpPr>
          <p:cNvPr id="29" name="Inhaltsplatzhalter 3">
            <a:extLst>
              <a:ext uri="{FF2B5EF4-FFF2-40B4-BE49-F238E27FC236}">
                <a16:creationId xmlns:a16="http://schemas.microsoft.com/office/drawing/2014/main" id="{BBA34017-76D9-4ACE-A80A-C4B588141ECE}"/>
              </a:ext>
            </a:extLst>
          </p:cNvPr>
          <p:cNvSpPr>
            <a:spLocks noGrp="1"/>
          </p:cNvSpPr>
          <p:nvPr>
            <p:ph sz="half" idx="19"/>
          </p:nvPr>
        </p:nvSpPr>
        <p:spPr>
          <a:xfrm>
            <a:off x="8920200" y="1674000"/>
            <a:ext cx="2552400" cy="4644001"/>
          </a:xfrm>
          <a:ln w="6350">
            <a:noFill/>
          </a:ln>
        </p:spPr>
        <p:txBody>
          <a:bodyPr lIns="0" tIns="0" rIns="0" bIns="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Formatvorlagen des Textmasters bearbeiten</a:t>
            </a:r>
          </a:p>
        </p:txBody>
      </p:sp>
      <p:sp>
        <p:nvSpPr>
          <p:cNvPr id="3" name="Datumsplatzhalter 2">
            <a:extLst>
              <a:ext uri="{FF2B5EF4-FFF2-40B4-BE49-F238E27FC236}">
                <a16:creationId xmlns:a16="http://schemas.microsoft.com/office/drawing/2014/main" id="{F5A29CF9-95D5-43B1-B756-C4CA77D98680}"/>
              </a:ext>
            </a:extLst>
          </p:cNvPr>
          <p:cNvSpPr>
            <a:spLocks noGrp="1"/>
          </p:cNvSpPr>
          <p:nvPr>
            <p:ph type="dt" sz="half" idx="20"/>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79D41350-61B1-4CD7-AF2C-4EC0AC90ECA9}"/>
              </a:ext>
            </a:extLst>
          </p:cNvPr>
          <p:cNvSpPr>
            <a:spLocks noGrp="1"/>
          </p:cNvSpPr>
          <p:nvPr>
            <p:ph type="ftr" sz="quarter" idx="21"/>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759D6EFE-92AC-45FD-BA1F-9CAAB3E5EFF6}"/>
              </a:ext>
            </a:extLst>
          </p:cNvPr>
          <p:cNvSpPr>
            <a:spLocks noGrp="1"/>
          </p:cNvSpPr>
          <p:nvPr>
            <p:ph type="sldNum" sz="quarter" idx="22"/>
          </p:nvPr>
        </p:nvSpPr>
        <p:spPr/>
        <p:txBody>
          <a:bodyPr/>
          <a:lstStyle/>
          <a:p>
            <a:fld id="{6567D7EC-8799-48C5-898A-08E264972062}" type="slidenum">
              <a:rPr lang="de-DE" smtClean="0"/>
              <a:pPr/>
              <a:t>‹Nr.›</a:t>
            </a:fld>
            <a:endParaRPr lang="de-DE" dirty="0"/>
          </a:p>
        </p:txBody>
      </p:sp>
      <p:cxnSp>
        <p:nvCxnSpPr>
          <p:cNvPr id="11" name="Gerader Verbinder 10">
            <a:extLst>
              <a:ext uri="{FF2B5EF4-FFF2-40B4-BE49-F238E27FC236}">
                <a16:creationId xmlns:a16="http://schemas.microsoft.com/office/drawing/2014/main" id="{E1255E67-0CE1-4D27-BC06-DE752AE0041E}"/>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2990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3" name="Textplatzhalter 2">
            <a:extLst>
              <a:ext uri="{FF2B5EF4-FFF2-40B4-BE49-F238E27FC236}">
                <a16:creationId xmlns:a16="http://schemas.microsoft.com/office/drawing/2014/main" id="{20E3030E-913B-4F84-A866-3D40507550D2}"/>
              </a:ext>
            </a:extLst>
          </p:cNvPr>
          <p:cNvSpPr>
            <a:spLocks noGrp="1"/>
          </p:cNvSpPr>
          <p:nvPr>
            <p:ph type="body" idx="1"/>
          </p:nvPr>
        </p:nvSpPr>
        <p:spPr>
          <a:xfrm>
            <a:off x="719401" y="1674000"/>
            <a:ext cx="5196001" cy="540000"/>
          </a:xfrm>
        </p:spPr>
        <p:txBody>
          <a:bodyPr anchor="t">
            <a:noAutofit/>
          </a:bodyPr>
          <a:lstStyle>
            <a:lvl1pPr marL="0" indent="0">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7A62D486-4C6B-4174-9F45-23C4D32D42D8}"/>
              </a:ext>
            </a:extLst>
          </p:cNvPr>
          <p:cNvSpPr>
            <a:spLocks noGrp="1"/>
          </p:cNvSpPr>
          <p:nvPr>
            <p:ph sz="half" idx="2"/>
          </p:nvPr>
        </p:nvSpPr>
        <p:spPr>
          <a:xfrm>
            <a:off x="719400" y="2277375"/>
            <a:ext cx="5196001" cy="4040626"/>
          </a:xfrm>
        </p:spPr>
        <p:txBody>
          <a:bodyPr/>
          <a:lstStyle/>
          <a:p>
            <a:pPr lvl="0"/>
            <a:r>
              <a:rPr lang="de-DE"/>
              <a:t>Formatvorlagen des Textmasters bearbeiten</a:t>
            </a:r>
          </a:p>
        </p:txBody>
      </p:sp>
      <p:sp>
        <p:nvSpPr>
          <p:cNvPr id="5" name="Textplatzhalter 4">
            <a:extLst>
              <a:ext uri="{FF2B5EF4-FFF2-40B4-BE49-F238E27FC236}">
                <a16:creationId xmlns:a16="http://schemas.microsoft.com/office/drawing/2014/main" id="{01D75CB9-FB12-4938-AECC-FDD65377DBD7}"/>
              </a:ext>
            </a:extLst>
          </p:cNvPr>
          <p:cNvSpPr>
            <a:spLocks noGrp="1"/>
          </p:cNvSpPr>
          <p:nvPr>
            <p:ph type="body" sz="quarter" idx="3"/>
          </p:nvPr>
        </p:nvSpPr>
        <p:spPr>
          <a:xfrm>
            <a:off x="6277800" y="1674000"/>
            <a:ext cx="5194800" cy="540000"/>
          </a:xfrm>
        </p:spPr>
        <p:txBody>
          <a:bodyPr anchor="t">
            <a:noAutofit/>
          </a:bodyPr>
          <a:lstStyle>
            <a:lvl1pPr marL="0" indent="0">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4F85BD4D-9B6C-40C6-B62A-F48962F211DA}"/>
              </a:ext>
            </a:extLst>
          </p:cNvPr>
          <p:cNvSpPr>
            <a:spLocks noGrp="1"/>
          </p:cNvSpPr>
          <p:nvPr>
            <p:ph sz="quarter" idx="4"/>
          </p:nvPr>
        </p:nvSpPr>
        <p:spPr>
          <a:xfrm>
            <a:off x="6277800" y="2277375"/>
            <a:ext cx="5194800" cy="4040626"/>
          </a:xfrm>
        </p:spPr>
        <p:txBody>
          <a:bodyPr/>
          <a:lstStyle/>
          <a:p>
            <a:pPr lvl="0"/>
            <a:r>
              <a:rPr lang="de-DE"/>
              <a:t>Formatvorlagen des Textmasters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7" name="Datumsplatzhalter 6">
            <a:extLst>
              <a:ext uri="{FF2B5EF4-FFF2-40B4-BE49-F238E27FC236}">
                <a16:creationId xmlns:a16="http://schemas.microsoft.com/office/drawing/2014/main" id="{7E19CF50-D445-433B-8DB3-6D9D2A48B3B6}"/>
              </a:ext>
            </a:extLst>
          </p:cNvPr>
          <p:cNvSpPr>
            <a:spLocks noGrp="1"/>
          </p:cNvSpPr>
          <p:nvPr>
            <p:ph type="dt" sz="half" idx="14"/>
          </p:nvPr>
        </p:nvSpPr>
        <p:spPr/>
        <p:txBody>
          <a:bodyPr/>
          <a:lstStyle/>
          <a:p>
            <a:r>
              <a:rPr lang="de-DE"/>
              <a:t>|    15.02.2019</a:t>
            </a:r>
            <a:endParaRPr lang="de-DE" dirty="0"/>
          </a:p>
        </p:txBody>
      </p:sp>
      <p:sp>
        <p:nvSpPr>
          <p:cNvPr id="8" name="Fußzeilenplatzhalter 7">
            <a:extLst>
              <a:ext uri="{FF2B5EF4-FFF2-40B4-BE49-F238E27FC236}">
                <a16:creationId xmlns:a16="http://schemas.microsoft.com/office/drawing/2014/main" id="{27298EEE-A916-45ED-8E8C-5A99A2CDD195}"/>
              </a:ext>
            </a:extLst>
          </p:cNvPr>
          <p:cNvSpPr>
            <a:spLocks noGrp="1"/>
          </p:cNvSpPr>
          <p:nvPr>
            <p:ph type="ftr" sz="quarter" idx="15"/>
          </p:nvPr>
        </p:nvSpPr>
        <p:spPr/>
        <p:txBody>
          <a:bodyPr/>
          <a:lstStyle/>
          <a:p>
            <a:r>
              <a:rPr lang="de-DE"/>
              <a:t>|    Fußzeile Universität Augsburg</a:t>
            </a:r>
            <a:endParaRPr lang="de-DE" dirty="0"/>
          </a:p>
        </p:txBody>
      </p:sp>
      <p:sp>
        <p:nvSpPr>
          <p:cNvPr id="9" name="Foliennummernplatzhalter 8">
            <a:extLst>
              <a:ext uri="{FF2B5EF4-FFF2-40B4-BE49-F238E27FC236}">
                <a16:creationId xmlns:a16="http://schemas.microsoft.com/office/drawing/2014/main" id="{A2A635F8-28ED-4745-BBF2-D3265A40AFA4}"/>
              </a:ext>
            </a:extLst>
          </p:cNvPr>
          <p:cNvSpPr>
            <a:spLocks noGrp="1"/>
          </p:cNvSpPr>
          <p:nvPr>
            <p:ph type="sldNum" sz="quarter" idx="16"/>
          </p:nvPr>
        </p:nvSpPr>
        <p:spPr/>
        <p:txBody>
          <a:bodyPr/>
          <a:lstStyle/>
          <a:p>
            <a:fld id="{6567D7EC-8799-48C5-898A-08E264972062}" type="slidenum">
              <a:rPr lang="de-DE" smtClean="0"/>
              <a:pPr/>
              <a:t>‹Nr.›</a:t>
            </a:fld>
            <a:endParaRPr lang="de-DE" dirty="0"/>
          </a:p>
        </p:txBody>
      </p:sp>
      <p:cxnSp>
        <p:nvCxnSpPr>
          <p:cNvPr id="11" name="Gerader Verbinder 10">
            <a:extLst>
              <a:ext uri="{FF2B5EF4-FFF2-40B4-BE49-F238E27FC236}">
                <a16:creationId xmlns:a16="http://schemas.microsoft.com/office/drawing/2014/main" id="{2FEE80AB-FF50-477F-94E4-815F7D8EF286}"/>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972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gleich plus minus">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4C78BD95-A5F9-4798-A3D3-6E0EC108E17C}"/>
              </a:ext>
            </a:extLst>
          </p:cNvPr>
          <p:cNvSpPr/>
          <p:nvPr userDrawn="1"/>
        </p:nvSpPr>
        <p:spPr>
          <a:xfrm>
            <a:off x="719401" y="1674000"/>
            <a:ext cx="5196001" cy="47397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226B967-CF45-45AF-9D6F-CA94823B3B27}"/>
              </a:ext>
            </a:extLst>
          </p:cNvPr>
          <p:cNvSpPr/>
          <p:nvPr userDrawn="1"/>
        </p:nvSpPr>
        <p:spPr>
          <a:xfrm>
            <a:off x="6277200" y="1674000"/>
            <a:ext cx="5196001" cy="47397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4" name="Inhaltsplatzhalter 3">
            <a:extLst>
              <a:ext uri="{FF2B5EF4-FFF2-40B4-BE49-F238E27FC236}">
                <a16:creationId xmlns:a16="http://schemas.microsoft.com/office/drawing/2014/main" id="{7A62D486-4C6B-4174-9F45-23C4D32D42D8}"/>
              </a:ext>
            </a:extLst>
          </p:cNvPr>
          <p:cNvSpPr>
            <a:spLocks noGrp="1"/>
          </p:cNvSpPr>
          <p:nvPr>
            <p:ph sz="half" idx="2"/>
          </p:nvPr>
        </p:nvSpPr>
        <p:spPr>
          <a:xfrm>
            <a:off x="719400" y="2277375"/>
            <a:ext cx="5196001" cy="4040626"/>
          </a:xfrm>
        </p:spPr>
        <p:txBody>
          <a:bodyPr/>
          <a:lstStyle/>
          <a:p>
            <a:pPr lvl="0"/>
            <a:r>
              <a:rPr lang="de-DE"/>
              <a:t>Formatvorlagen des Textmasters bearbeiten</a:t>
            </a:r>
          </a:p>
        </p:txBody>
      </p:sp>
      <p:sp>
        <p:nvSpPr>
          <p:cNvPr id="6" name="Inhaltsplatzhalter 5">
            <a:extLst>
              <a:ext uri="{FF2B5EF4-FFF2-40B4-BE49-F238E27FC236}">
                <a16:creationId xmlns:a16="http://schemas.microsoft.com/office/drawing/2014/main" id="{4F85BD4D-9B6C-40C6-B62A-F48962F211DA}"/>
              </a:ext>
            </a:extLst>
          </p:cNvPr>
          <p:cNvSpPr>
            <a:spLocks noGrp="1"/>
          </p:cNvSpPr>
          <p:nvPr>
            <p:ph sz="quarter" idx="4"/>
          </p:nvPr>
        </p:nvSpPr>
        <p:spPr>
          <a:xfrm>
            <a:off x="6277800" y="2277375"/>
            <a:ext cx="5194800" cy="4040626"/>
          </a:xfrm>
        </p:spPr>
        <p:txBody>
          <a:bodyPr/>
          <a:lstStyle/>
          <a:p>
            <a:pPr lvl="0"/>
            <a:r>
              <a:rPr lang="de-DE"/>
              <a:t>Formatvorlagen des Textmasters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3302"/>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10" name="Additionszeichen 9">
            <a:extLst>
              <a:ext uri="{FF2B5EF4-FFF2-40B4-BE49-F238E27FC236}">
                <a16:creationId xmlns:a16="http://schemas.microsoft.com/office/drawing/2014/main" id="{CFE04C63-67E3-4BE5-81AF-4847CD8DBC29}"/>
              </a:ext>
            </a:extLst>
          </p:cNvPr>
          <p:cNvSpPr/>
          <p:nvPr userDrawn="1"/>
        </p:nvSpPr>
        <p:spPr>
          <a:xfrm>
            <a:off x="3131862" y="1725451"/>
            <a:ext cx="371078" cy="371076"/>
          </a:xfrm>
          <a:prstGeom prst="mathPlus">
            <a:avLst>
              <a:gd name="adj1" fmla="val 905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6BDE7D3A-3B28-4B14-9BF1-785A2019FF30}"/>
              </a:ext>
            </a:extLst>
          </p:cNvPr>
          <p:cNvSpPr/>
          <p:nvPr userDrawn="1"/>
        </p:nvSpPr>
        <p:spPr>
          <a:xfrm>
            <a:off x="8741076" y="1892989"/>
            <a:ext cx="26825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Datumsplatzhalter 2">
            <a:extLst>
              <a:ext uri="{FF2B5EF4-FFF2-40B4-BE49-F238E27FC236}">
                <a16:creationId xmlns:a16="http://schemas.microsoft.com/office/drawing/2014/main" id="{3B523A05-811E-4945-9F1C-12DC138DD864}"/>
              </a:ext>
            </a:extLst>
          </p:cNvPr>
          <p:cNvSpPr>
            <a:spLocks noGrp="1"/>
          </p:cNvSpPr>
          <p:nvPr>
            <p:ph type="dt" sz="half" idx="14"/>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63FED06E-0A66-4F07-9CE4-29F9EC589FFF}"/>
              </a:ext>
            </a:extLst>
          </p:cNvPr>
          <p:cNvSpPr>
            <a:spLocks noGrp="1"/>
          </p:cNvSpPr>
          <p:nvPr>
            <p:ph type="ftr" sz="quarter" idx="15"/>
          </p:nvPr>
        </p:nvSpPr>
        <p:spPr/>
        <p:txBody>
          <a:bodyPr/>
          <a:lstStyle/>
          <a:p>
            <a:r>
              <a:rPr lang="de-DE"/>
              <a:t>|    Fußzeile Universität Augsburg</a:t>
            </a:r>
            <a:endParaRPr lang="de-DE" dirty="0"/>
          </a:p>
        </p:txBody>
      </p:sp>
      <p:sp>
        <p:nvSpPr>
          <p:cNvPr id="7" name="Foliennummernplatzhalter 6">
            <a:extLst>
              <a:ext uri="{FF2B5EF4-FFF2-40B4-BE49-F238E27FC236}">
                <a16:creationId xmlns:a16="http://schemas.microsoft.com/office/drawing/2014/main" id="{429BF6DF-0067-4F7F-8F10-9523911AC1E2}"/>
              </a:ext>
            </a:extLst>
          </p:cNvPr>
          <p:cNvSpPr>
            <a:spLocks noGrp="1"/>
          </p:cNvSpPr>
          <p:nvPr>
            <p:ph type="sldNum" sz="quarter" idx="16"/>
          </p:nvPr>
        </p:nvSpPr>
        <p:spPr/>
        <p:txBody>
          <a:bodyPr/>
          <a:lstStyle/>
          <a:p>
            <a:fld id="{6567D7EC-8799-48C5-898A-08E264972062}" type="slidenum">
              <a:rPr lang="de-DE" smtClean="0"/>
              <a:pPr/>
              <a:t>‹Nr.›</a:t>
            </a:fld>
            <a:endParaRPr lang="de-DE" dirty="0"/>
          </a:p>
        </p:txBody>
      </p:sp>
      <p:cxnSp>
        <p:nvCxnSpPr>
          <p:cNvPr id="16" name="Gerader Verbinder 15">
            <a:extLst>
              <a:ext uri="{FF2B5EF4-FFF2-40B4-BE49-F238E27FC236}">
                <a16:creationId xmlns:a16="http://schemas.microsoft.com/office/drawing/2014/main" id="{EE265618-1F87-4DA1-A332-E47A9EFDCFEC}"/>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457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 Tex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32" name="Textplatzhalter 31">
            <a:extLst>
              <a:ext uri="{FF2B5EF4-FFF2-40B4-BE49-F238E27FC236}">
                <a16:creationId xmlns:a16="http://schemas.microsoft.com/office/drawing/2014/main" id="{87467D8C-1C63-4813-85D1-3AB8DCF20D04}"/>
              </a:ext>
            </a:extLst>
          </p:cNvPr>
          <p:cNvSpPr>
            <a:spLocks noGrp="1"/>
          </p:cNvSpPr>
          <p:nvPr>
            <p:ph type="body" sz="quarter" idx="23"/>
          </p:nvPr>
        </p:nvSpPr>
        <p:spPr>
          <a:xfrm>
            <a:off x="719400" y="1674000"/>
            <a:ext cx="5194800" cy="803326"/>
          </a:xfrm>
          <a:custGeom>
            <a:avLst/>
            <a:gdLst>
              <a:gd name="connsiteX0" fmla="*/ 0 w 5194800"/>
              <a:gd name="connsiteY0" fmla="*/ 0 h 803326"/>
              <a:gd name="connsiteX1" fmla="*/ 5194800 w 5194800"/>
              <a:gd name="connsiteY1" fmla="*/ 0 h 803326"/>
              <a:gd name="connsiteX2" fmla="*/ 5194800 w 5194800"/>
              <a:gd name="connsiteY2" fmla="*/ 539148 h 803326"/>
              <a:gd name="connsiteX3" fmla="*/ 2812153 w 5194800"/>
              <a:gd name="connsiteY3" fmla="*/ 539148 h 803326"/>
              <a:gd name="connsiteX4" fmla="*/ 2389379 w 5194800"/>
              <a:gd name="connsiteY4" fmla="*/ 803326 h 803326"/>
              <a:gd name="connsiteX5" fmla="*/ 2382646 w 5194800"/>
              <a:gd name="connsiteY5" fmla="*/ 803326 h 803326"/>
              <a:gd name="connsiteX6" fmla="*/ 2382646 w 5194800"/>
              <a:gd name="connsiteY6" fmla="*/ 539148 h 803326"/>
              <a:gd name="connsiteX7" fmla="*/ 0 w 51948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4800" h="803326">
                <a:moveTo>
                  <a:pt x="0" y="0"/>
                </a:moveTo>
                <a:lnTo>
                  <a:pt x="5194800" y="0"/>
                </a:lnTo>
                <a:lnTo>
                  <a:pt x="5194800" y="539148"/>
                </a:lnTo>
                <a:lnTo>
                  <a:pt x="2812153" y="539148"/>
                </a:lnTo>
                <a:lnTo>
                  <a:pt x="2389379" y="803326"/>
                </a:lnTo>
                <a:lnTo>
                  <a:pt x="2382646" y="803326"/>
                </a:lnTo>
                <a:lnTo>
                  <a:pt x="23826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600">
                <a:solidFill>
                  <a:schemeClr val="bg1"/>
                </a:solidFill>
              </a:defRPr>
            </a:lvl1pPr>
          </a:lstStyle>
          <a:p>
            <a:pPr lvl="0"/>
            <a:r>
              <a:rPr lang="de-DE"/>
              <a:t>Formatvorlagen des Textmasters bearbeiten</a:t>
            </a:r>
          </a:p>
        </p:txBody>
      </p:sp>
      <p:sp>
        <p:nvSpPr>
          <p:cNvPr id="14" name="Textplatzhalter 13">
            <a:extLst>
              <a:ext uri="{FF2B5EF4-FFF2-40B4-BE49-F238E27FC236}">
                <a16:creationId xmlns:a16="http://schemas.microsoft.com/office/drawing/2014/main" id="{4C32F316-5AD2-4726-A27F-702737DF4463}"/>
              </a:ext>
            </a:extLst>
          </p:cNvPr>
          <p:cNvSpPr>
            <a:spLocks noGrp="1"/>
          </p:cNvSpPr>
          <p:nvPr>
            <p:ph type="body" sz="quarter" idx="24"/>
          </p:nvPr>
        </p:nvSpPr>
        <p:spPr>
          <a:xfrm>
            <a:off x="719400" y="2213148"/>
            <a:ext cx="5194800" cy="4104853"/>
          </a:xfrm>
          <a:ln w="6350">
            <a:solidFill>
              <a:schemeClr val="tx2"/>
            </a:solidFill>
          </a:ln>
        </p:spPr>
        <p:txBody>
          <a:bodyPr lIns="144000" tIns="396000" rIns="144000" bIns="144000"/>
          <a:lstStyle/>
          <a:p>
            <a:pPr lvl="0"/>
            <a:r>
              <a:rPr lang="de-DE"/>
              <a:t>Formatvorlagen des Textmasters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3" name="Datumsplatzhalter 2">
            <a:extLst>
              <a:ext uri="{FF2B5EF4-FFF2-40B4-BE49-F238E27FC236}">
                <a16:creationId xmlns:a16="http://schemas.microsoft.com/office/drawing/2014/main" id="{F5A29CF9-95D5-43B1-B756-C4CA77D98680}"/>
              </a:ext>
            </a:extLst>
          </p:cNvPr>
          <p:cNvSpPr>
            <a:spLocks noGrp="1"/>
          </p:cNvSpPr>
          <p:nvPr>
            <p:ph type="dt" sz="half" idx="20"/>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79D41350-61B1-4CD7-AF2C-4EC0AC90ECA9}"/>
              </a:ext>
            </a:extLst>
          </p:cNvPr>
          <p:cNvSpPr>
            <a:spLocks noGrp="1"/>
          </p:cNvSpPr>
          <p:nvPr>
            <p:ph type="ftr" sz="quarter" idx="21"/>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759D6EFE-92AC-45FD-BA1F-9CAAB3E5EFF6}"/>
              </a:ext>
            </a:extLst>
          </p:cNvPr>
          <p:cNvSpPr>
            <a:spLocks noGrp="1"/>
          </p:cNvSpPr>
          <p:nvPr>
            <p:ph type="sldNum" sz="quarter" idx="22"/>
          </p:nvPr>
        </p:nvSpPr>
        <p:spPr/>
        <p:txBody>
          <a:bodyPr/>
          <a:lstStyle/>
          <a:p>
            <a:fld id="{6567D7EC-8799-48C5-898A-08E264972062}" type="slidenum">
              <a:rPr lang="de-DE" smtClean="0"/>
              <a:pPr/>
              <a:t>‹Nr.›</a:t>
            </a:fld>
            <a:endParaRPr lang="de-DE" dirty="0"/>
          </a:p>
        </p:txBody>
      </p:sp>
      <p:cxnSp>
        <p:nvCxnSpPr>
          <p:cNvPr id="15" name="Gerader Verbinder 14">
            <a:extLst>
              <a:ext uri="{FF2B5EF4-FFF2-40B4-BE49-F238E27FC236}">
                <a16:creationId xmlns:a16="http://schemas.microsoft.com/office/drawing/2014/main" id="{53EF69D7-FE34-4036-A7D9-85751A45EB3D}"/>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platzhalter 32">
            <a:extLst>
              <a:ext uri="{FF2B5EF4-FFF2-40B4-BE49-F238E27FC236}">
                <a16:creationId xmlns:a16="http://schemas.microsoft.com/office/drawing/2014/main" id="{083DABCB-9098-4FFE-9D2A-D32B7B91FE01}"/>
              </a:ext>
            </a:extLst>
          </p:cNvPr>
          <p:cNvSpPr>
            <a:spLocks noGrp="1"/>
          </p:cNvSpPr>
          <p:nvPr>
            <p:ph type="body" sz="quarter" idx="25"/>
          </p:nvPr>
        </p:nvSpPr>
        <p:spPr>
          <a:xfrm>
            <a:off x="6277800" y="1674000"/>
            <a:ext cx="5194800" cy="803326"/>
          </a:xfrm>
          <a:custGeom>
            <a:avLst/>
            <a:gdLst>
              <a:gd name="connsiteX0" fmla="*/ 0 w 5194800"/>
              <a:gd name="connsiteY0" fmla="*/ 0 h 803326"/>
              <a:gd name="connsiteX1" fmla="*/ 5194800 w 5194800"/>
              <a:gd name="connsiteY1" fmla="*/ 0 h 803326"/>
              <a:gd name="connsiteX2" fmla="*/ 5194800 w 5194800"/>
              <a:gd name="connsiteY2" fmla="*/ 539148 h 803326"/>
              <a:gd name="connsiteX3" fmla="*/ 2812152 w 5194800"/>
              <a:gd name="connsiteY3" fmla="*/ 539148 h 803326"/>
              <a:gd name="connsiteX4" fmla="*/ 2389379 w 5194800"/>
              <a:gd name="connsiteY4" fmla="*/ 803326 h 803326"/>
              <a:gd name="connsiteX5" fmla="*/ 2382646 w 5194800"/>
              <a:gd name="connsiteY5" fmla="*/ 803326 h 803326"/>
              <a:gd name="connsiteX6" fmla="*/ 2382646 w 5194800"/>
              <a:gd name="connsiteY6" fmla="*/ 539148 h 803326"/>
              <a:gd name="connsiteX7" fmla="*/ 0 w 51948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4800" h="803326">
                <a:moveTo>
                  <a:pt x="0" y="0"/>
                </a:moveTo>
                <a:lnTo>
                  <a:pt x="5194800" y="0"/>
                </a:lnTo>
                <a:lnTo>
                  <a:pt x="5194800" y="539148"/>
                </a:lnTo>
                <a:lnTo>
                  <a:pt x="2812152" y="539148"/>
                </a:lnTo>
                <a:lnTo>
                  <a:pt x="2389379" y="803326"/>
                </a:lnTo>
                <a:lnTo>
                  <a:pt x="2382646" y="803326"/>
                </a:lnTo>
                <a:lnTo>
                  <a:pt x="23826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600">
                <a:solidFill>
                  <a:schemeClr val="bg1"/>
                </a:solidFill>
              </a:defRPr>
            </a:lvl1pPr>
          </a:lstStyle>
          <a:p>
            <a:pPr lvl="0"/>
            <a:r>
              <a:rPr lang="de-DE"/>
              <a:t>Formatvorlagen des Textmasters bearbeiten</a:t>
            </a:r>
          </a:p>
        </p:txBody>
      </p:sp>
      <p:sp>
        <p:nvSpPr>
          <p:cNvPr id="36" name="Textplatzhalter 35">
            <a:extLst>
              <a:ext uri="{FF2B5EF4-FFF2-40B4-BE49-F238E27FC236}">
                <a16:creationId xmlns:a16="http://schemas.microsoft.com/office/drawing/2014/main" id="{236D5C00-747E-44BB-AD34-A28F6169D48F}"/>
              </a:ext>
            </a:extLst>
          </p:cNvPr>
          <p:cNvSpPr>
            <a:spLocks noGrp="1"/>
          </p:cNvSpPr>
          <p:nvPr>
            <p:ph type="body" sz="quarter" idx="26"/>
          </p:nvPr>
        </p:nvSpPr>
        <p:spPr>
          <a:xfrm>
            <a:off x="6277800" y="2213148"/>
            <a:ext cx="5194800" cy="4104853"/>
          </a:xfrm>
          <a:custGeom>
            <a:avLst/>
            <a:gdLst>
              <a:gd name="connsiteX0" fmla="*/ 0 w 5194800"/>
              <a:gd name="connsiteY0" fmla="*/ 0 h 4104853"/>
              <a:gd name="connsiteX1" fmla="*/ 5194800 w 5194800"/>
              <a:gd name="connsiteY1" fmla="*/ 0 h 4104853"/>
              <a:gd name="connsiteX2" fmla="*/ 5194800 w 5194800"/>
              <a:gd name="connsiteY2" fmla="*/ 3787601 h 4104853"/>
              <a:gd name="connsiteX3" fmla="*/ 4687090 w 5194800"/>
              <a:gd name="connsiteY3" fmla="*/ 4104853 h 4104853"/>
              <a:gd name="connsiteX4" fmla="*/ 0 w 5194800"/>
              <a:gd name="connsiteY4" fmla="*/ 4104853 h 4104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4104853">
                <a:moveTo>
                  <a:pt x="0" y="0"/>
                </a:moveTo>
                <a:lnTo>
                  <a:pt x="5194800" y="0"/>
                </a:lnTo>
                <a:lnTo>
                  <a:pt x="5194800" y="3787601"/>
                </a:lnTo>
                <a:lnTo>
                  <a:pt x="4687090" y="4104853"/>
                </a:lnTo>
                <a:lnTo>
                  <a:pt x="0" y="4104853"/>
                </a:lnTo>
                <a:close/>
              </a:path>
            </a:pathLst>
          </a:custGeom>
          <a:ln w="6350">
            <a:solidFill>
              <a:schemeClr val="tx2"/>
            </a:solidFill>
          </a:ln>
        </p:spPr>
        <p:txBody>
          <a:bodyPr wrap="square" lIns="144000" tIns="396000" rIns="144000" bIns="144000">
            <a:noAutofit/>
          </a:bodyPr>
          <a:lstStyle/>
          <a:p>
            <a:pPr lvl="0"/>
            <a:r>
              <a:rPr lang="de-DE"/>
              <a:t>Formatvorlagen des Textmasters bearbeiten</a:t>
            </a:r>
          </a:p>
        </p:txBody>
      </p:sp>
    </p:spTree>
    <p:extLst>
      <p:ext uri="{BB962C8B-B14F-4D97-AF65-F5344CB8AC3E}">
        <p14:creationId xmlns:p14="http://schemas.microsoft.com/office/powerpoint/2010/main" val="4029001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rei Tex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20" name="Textplatzhalter 19">
            <a:extLst>
              <a:ext uri="{FF2B5EF4-FFF2-40B4-BE49-F238E27FC236}">
                <a16:creationId xmlns:a16="http://schemas.microsoft.com/office/drawing/2014/main" id="{B0894B22-1FDE-45F2-A56B-B18FD9C66B37}"/>
              </a:ext>
            </a:extLst>
          </p:cNvPr>
          <p:cNvSpPr>
            <a:spLocks noGrp="1"/>
          </p:cNvSpPr>
          <p:nvPr>
            <p:ph type="body" sz="quarter" idx="23"/>
          </p:nvPr>
        </p:nvSpPr>
        <p:spPr>
          <a:xfrm>
            <a:off x="719400" y="1674000"/>
            <a:ext cx="3344400" cy="803326"/>
          </a:xfrm>
          <a:custGeom>
            <a:avLst/>
            <a:gdLst>
              <a:gd name="connsiteX0" fmla="*/ 0 w 3344400"/>
              <a:gd name="connsiteY0" fmla="*/ 0 h 803326"/>
              <a:gd name="connsiteX1" fmla="*/ 3344400 w 3344400"/>
              <a:gd name="connsiteY1" fmla="*/ 0 h 803326"/>
              <a:gd name="connsiteX2" fmla="*/ 3344400 w 3344400"/>
              <a:gd name="connsiteY2" fmla="*/ 539148 h 803326"/>
              <a:gd name="connsiteX3" fmla="*/ 1886953 w 3344400"/>
              <a:gd name="connsiteY3" fmla="*/ 539148 h 803326"/>
              <a:gd name="connsiteX4" fmla="*/ 1464179 w 3344400"/>
              <a:gd name="connsiteY4" fmla="*/ 803326 h 803326"/>
              <a:gd name="connsiteX5" fmla="*/ 1457446 w 3344400"/>
              <a:gd name="connsiteY5" fmla="*/ 803326 h 803326"/>
              <a:gd name="connsiteX6" fmla="*/ 1457446 w 3344400"/>
              <a:gd name="connsiteY6" fmla="*/ 539148 h 803326"/>
              <a:gd name="connsiteX7" fmla="*/ 0 w 3344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4400" h="803326">
                <a:moveTo>
                  <a:pt x="0" y="0"/>
                </a:moveTo>
                <a:lnTo>
                  <a:pt x="3344400" y="0"/>
                </a:lnTo>
                <a:lnTo>
                  <a:pt x="3344400" y="539148"/>
                </a:lnTo>
                <a:lnTo>
                  <a:pt x="1886953" y="539148"/>
                </a:lnTo>
                <a:lnTo>
                  <a:pt x="1464179" y="803326"/>
                </a:lnTo>
                <a:lnTo>
                  <a:pt x="1457446" y="803326"/>
                </a:lnTo>
                <a:lnTo>
                  <a:pt x="1457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600">
                <a:solidFill>
                  <a:schemeClr val="bg1"/>
                </a:solidFill>
              </a:defRPr>
            </a:lvl1pPr>
          </a:lstStyle>
          <a:p>
            <a:pPr lvl="0"/>
            <a:r>
              <a:rPr lang="de-DE"/>
              <a:t>Formatvorlagen des Textmasters bearbeiten</a:t>
            </a:r>
          </a:p>
        </p:txBody>
      </p:sp>
      <p:sp>
        <p:nvSpPr>
          <p:cNvPr id="14" name="Textplatzhalter 13">
            <a:extLst>
              <a:ext uri="{FF2B5EF4-FFF2-40B4-BE49-F238E27FC236}">
                <a16:creationId xmlns:a16="http://schemas.microsoft.com/office/drawing/2014/main" id="{4C32F316-5AD2-4726-A27F-702737DF4463}"/>
              </a:ext>
            </a:extLst>
          </p:cNvPr>
          <p:cNvSpPr>
            <a:spLocks noGrp="1"/>
          </p:cNvSpPr>
          <p:nvPr>
            <p:ph type="body" sz="quarter" idx="24"/>
          </p:nvPr>
        </p:nvSpPr>
        <p:spPr>
          <a:xfrm>
            <a:off x="719400" y="2213148"/>
            <a:ext cx="3344400" cy="4104853"/>
          </a:xfrm>
          <a:ln w="6350">
            <a:solidFill>
              <a:schemeClr val="tx2"/>
            </a:solidFill>
          </a:ln>
        </p:spPr>
        <p:txBody>
          <a:bodyPr lIns="144000" tIns="396000" rIns="144000" bIns="144000"/>
          <a:lstStyle/>
          <a:p>
            <a:pPr lvl="0"/>
            <a:r>
              <a:rPr lang="de-DE"/>
              <a:t>Formatvorlagen des Textmasters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3" name="Datumsplatzhalter 2">
            <a:extLst>
              <a:ext uri="{FF2B5EF4-FFF2-40B4-BE49-F238E27FC236}">
                <a16:creationId xmlns:a16="http://schemas.microsoft.com/office/drawing/2014/main" id="{F5A29CF9-95D5-43B1-B756-C4CA77D98680}"/>
              </a:ext>
            </a:extLst>
          </p:cNvPr>
          <p:cNvSpPr>
            <a:spLocks noGrp="1"/>
          </p:cNvSpPr>
          <p:nvPr>
            <p:ph type="dt" sz="half" idx="20"/>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79D41350-61B1-4CD7-AF2C-4EC0AC90ECA9}"/>
              </a:ext>
            </a:extLst>
          </p:cNvPr>
          <p:cNvSpPr>
            <a:spLocks noGrp="1"/>
          </p:cNvSpPr>
          <p:nvPr>
            <p:ph type="ftr" sz="quarter" idx="21"/>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759D6EFE-92AC-45FD-BA1F-9CAAB3E5EFF6}"/>
              </a:ext>
            </a:extLst>
          </p:cNvPr>
          <p:cNvSpPr>
            <a:spLocks noGrp="1"/>
          </p:cNvSpPr>
          <p:nvPr>
            <p:ph type="sldNum" sz="quarter" idx="22"/>
          </p:nvPr>
        </p:nvSpPr>
        <p:spPr/>
        <p:txBody>
          <a:bodyPr/>
          <a:lstStyle/>
          <a:p>
            <a:fld id="{6567D7EC-8799-48C5-898A-08E264972062}" type="slidenum">
              <a:rPr lang="de-DE" smtClean="0"/>
              <a:pPr/>
              <a:t>‹Nr.›</a:t>
            </a:fld>
            <a:endParaRPr lang="de-DE" dirty="0"/>
          </a:p>
        </p:txBody>
      </p:sp>
      <p:cxnSp>
        <p:nvCxnSpPr>
          <p:cNvPr id="15" name="Gerader Verbinder 14">
            <a:extLst>
              <a:ext uri="{FF2B5EF4-FFF2-40B4-BE49-F238E27FC236}">
                <a16:creationId xmlns:a16="http://schemas.microsoft.com/office/drawing/2014/main" id="{53EF69D7-FE34-4036-A7D9-85751A45EB3D}"/>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platzhalter 21">
            <a:extLst>
              <a:ext uri="{FF2B5EF4-FFF2-40B4-BE49-F238E27FC236}">
                <a16:creationId xmlns:a16="http://schemas.microsoft.com/office/drawing/2014/main" id="{0CEFB671-3706-4C04-BB20-9103BC8E1A38}"/>
              </a:ext>
            </a:extLst>
          </p:cNvPr>
          <p:cNvSpPr>
            <a:spLocks noGrp="1"/>
          </p:cNvSpPr>
          <p:nvPr>
            <p:ph type="body" sz="quarter" idx="25"/>
          </p:nvPr>
        </p:nvSpPr>
        <p:spPr>
          <a:xfrm>
            <a:off x="4423800" y="1674000"/>
            <a:ext cx="3344400" cy="803326"/>
          </a:xfrm>
          <a:custGeom>
            <a:avLst/>
            <a:gdLst>
              <a:gd name="connsiteX0" fmla="*/ 0 w 3344400"/>
              <a:gd name="connsiteY0" fmla="*/ 0 h 803326"/>
              <a:gd name="connsiteX1" fmla="*/ 3344400 w 3344400"/>
              <a:gd name="connsiteY1" fmla="*/ 0 h 803326"/>
              <a:gd name="connsiteX2" fmla="*/ 3344400 w 3344400"/>
              <a:gd name="connsiteY2" fmla="*/ 539148 h 803326"/>
              <a:gd name="connsiteX3" fmla="*/ 1886953 w 3344400"/>
              <a:gd name="connsiteY3" fmla="*/ 539148 h 803326"/>
              <a:gd name="connsiteX4" fmla="*/ 1464179 w 3344400"/>
              <a:gd name="connsiteY4" fmla="*/ 803326 h 803326"/>
              <a:gd name="connsiteX5" fmla="*/ 1457446 w 3344400"/>
              <a:gd name="connsiteY5" fmla="*/ 803326 h 803326"/>
              <a:gd name="connsiteX6" fmla="*/ 1457446 w 3344400"/>
              <a:gd name="connsiteY6" fmla="*/ 539148 h 803326"/>
              <a:gd name="connsiteX7" fmla="*/ 0 w 3344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4400" h="803326">
                <a:moveTo>
                  <a:pt x="0" y="0"/>
                </a:moveTo>
                <a:lnTo>
                  <a:pt x="3344400" y="0"/>
                </a:lnTo>
                <a:lnTo>
                  <a:pt x="3344400" y="539148"/>
                </a:lnTo>
                <a:lnTo>
                  <a:pt x="1886953" y="539148"/>
                </a:lnTo>
                <a:lnTo>
                  <a:pt x="1464179" y="803326"/>
                </a:lnTo>
                <a:lnTo>
                  <a:pt x="1457446" y="803326"/>
                </a:lnTo>
                <a:lnTo>
                  <a:pt x="1457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600">
                <a:solidFill>
                  <a:schemeClr val="bg1"/>
                </a:solidFill>
              </a:defRPr>
            </a:lvl1pPr>
          </a:lstStyle>
          <a:p>
            <a:pPr lvl="0"/>
            <a:r>
              <a:rPr lang="de-DE"/>
              <a:t>Formatvorlagen des Textmasters bearbeiten</a:t>
            </a:r>
          </a:p>
        </p:txBody>
      </p:sp>
      <p:sp>
        <p:nvSpPr>
          <p:cNvPr id="16" name="Textplatzhalter 13">
            <a:extLst>
              <a:ext uri="{FF2B5EF4-FFF2-40B4-BE49-F238E27FC236}">
                <a16:creationId xmlns:a16="http://schemas.microsoft.com/office/drawing/2014/main" id="{DCA64BCA-A541-4E79-ADD7-A9FFBB926F52}"/>
              </a:ext>
            </a:extLst>
          </p:cNvPr>
          <p:cNvSpPr>
            <a:spLocks noGrp="1"/>
          </p:cNvSpPr>
          <p:nvPr>
            <p:ph type="body" sz="quarter" idx="26"/>
          </p:nvPr>
        </p:nvSpPr>
        <p:spPr>
          <a:xfrm>
            <a:off x="4423800" y="2213148"/>
            <a:ext cx="3344400" cy="4104853"/>
          </a:xfrm>
          <a:ln w="6350">
            <a:solidFill>
              <a:schemeClr val="tx2"/>
            </a:solidFill>
          </a:ln>
        </p:spPr>
        <p:txBody>
          <a:bodyPr lIns="144000" tIns="396000" rIns="144000" bIns="144000"/>
          <a:lstStyle/>
          <a:p>
            <a:pPr lvl="0"/>
            <a:r>
              <a:rPr lang="de-DE"/>
              <a:t>Formatvorlagen des Textmasters bearbeiten</a:t>
            </a:r>
          </a:p>
        </p:txBody>
      </p:sp>
      <p:sp>
        <p:nvSpPr>
          <p:cNvPr id="25" name="Textplatzhalter 24">
            <a:extLst>
              <a:ext uri="{FF2B5EF4-FFF2-40B4-BE49-F238E27FC236}">
                <a16:creationId xmlns:a16="http://schemas.microsoft.com/office/drawing/2014/main" id="{95058D37-68E1-4A82-B808-35764CBE5B5E}"/>
              </a:ext>
            </a:extLst>
          </p:cNvPr>
          <p:cNvSpPr>
            <a:spLocks noGrp="1"/>
          </p:cNvSpPr>
          <p:nvPr>
            <p:ph type="body" sz="quarter" idx="27"/>
          </p:nvPr>
        </p:nvSpPr>
        <p:spPr>
          <a:xfrm>
            <a:off x="8128200" y="2213148"/>
            <a:ext cx="3344400" cy="4104853"/>
          </a:xfrm>
          <a:custGeom>
            <a:avLst/>
            <a:gdLst>
              <a:gd name="connsiteX0" fmla="*/ 0 w 3344400"/>
              <a:gd name="connsiteY0" fmla="*/ 0 h 4104853"/>
              <a:gd name="connsiteX1" fmla="*/ 3344400 w 3344400"/>
              <a:gd name="connsiteY1" fmla="*/ 0 h 4104853"/>
              <a:gd name="connsiteX2" fmla="*/ 3344400 w 3344400"/>
              <a:gd name="connsiteY2" fmla="*/ 3787601 h 4104853"/>
              <a:gd name="connsiteX3" fmla="*/ 2836690 w 3344400"/>
              <a:gd name="connsiteY3" fmla="*/ 4104853 h 4104853"/>
              <a:gd name="connsiteX4" fmla="*/ 0 w 3344400"/>
              <a:gd name="connsiteY4" fmla="*/ 4104853 h 4104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400" h="4104853">
                <a:moveTo>
                  <a:pt x="0" y="0"/>
                </a:moveTo>
                <a:lnTo>
                  <a:pt x="3344400" y="0"/>
                </a:lnTo>
                <a:lnTo>
                  <a:pt x="3344400" y="3787601"/>
                </a:lnTo>
                <a:lnTo>
                  <a:pt x="2836690" y="4104853"/>
                </a:lnTo>
                <a:lnTo>
                  <a:pt x="0" y="4104853"/>
                </a:lnTo>
                <a:close/>
              </a:path>
            </a:pathLst>
          </a:custGeom>
          <a:ln w="6350">
            <a:solidFill>
              <a:schemeClr val="tx2"/>
            </a:solidFill>
          </a:ln>
        </p:spPr>
        <p:txBody>
          <a:bodyPr wrap="square" lIns="144000" tIns="396000" rIns="144000" bIns="144000">
            <a:noAutofit/>
          </a:bodyPr>
          <a:lstStyle/>
          <a:p>
            <a:pPr lvl="0"/>
            <a:r>
              <a:rPr lang="de-DE"/>
              <a:t>Formatvorlagen des Textmasters bearbeiten</a:t>
            </a:r>
          </a:p>
        </p:txBody>
      </p:sp>
      <p:sp>
        <p:nvSpPr>
          <p:cNvPr id="23" name="Textplatzhalter 22">
            <a:extLst>
              <a:ext uri="{FF2B5EF4-FFF2-40B4-BE49-F238E27FC236}">
                <a16:creationId xmlns:a16="http://schemas.microsoft.com/office/drawing/2014/main" id="{A8F5B8E2-5AE2-44E5-9AFF-6E7ED94CEB54}"/>
              </a:ext>
            </a:extLst>
          </p:cNvPr>
          <p:cNvSpPr>
            <a:spLocks noGrp="1"/>
          </p:cNvSpPr>
          <p:nvPr>
            <p:ph type="body" sz="quarter" idx="28"/>
          </p:nvPr>
        </p:nvSpPr>
        <p:spPr>
          <a:xfrm>
            <a:off x="8128200" y="1674000"/>
            <a:ext cx="3344400" cy="803326"/>
          </a:xfrm>
          <a:custGeom>
            <a:avLst/>
            <a:gdLst>
              <a:gd name="connsiteX0" fmla="*/ 0 w 3344400"/>
              <a:gd name="connsiteY0" fmla="*/ 0 h 803326"/>
              <a:gd name="connsiteX1" fmla="*/ 3344400 w 3344400"/>
              <a:gd name="connsiteY1" fmla="*/ 0 h 803326"/>
              <a:gd name="connsiteX2" fmla="*/ 3344400 w 3344400"/>
              <a:gd name="connsiteY2" fmla="*/ 539148 h 803326"/>
              <a:gd name="connsiteX3" fmla="*/ 1886952 w 3344400"/>
              <a:gd name="connsiteY3" fmla="*/ 539148 h 803326"/>
              <a:gd name="connsiteX4" fmla="*/ 1464179 w 3344400"/>
              <a:gd name="connsiteY4" fmla="*/ 803326 h 803326"/>
              <a:gd name="connsiteX5" fmla="*/ 1457446 w 3344400"/>
              <a:gd name="connsiteY5" fmla="*/ 803326 h 803326"/>
              <a:gd name="connsiteX6" fmla="*/ 1457446 w 3344400"/>
              <a:gd name="connsiteY6" fmla="*/ 539148 h 803326"/>
              <a:gd name="connsiteX7" fmla="*/ 0 w 3344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4400" h="803326">
                <a:moveTo>
                  <a:pt x="0" y="0"/>
                </a:moveTo>
                <a:lnTo>
                  <a:pt x="3344400" y="0"/>
                </a:lnTo>
                <a:lnTo>
                  <a:pt x="3344400" y="539148"/>
                </a:lnTo>
                <a:lnTo>
                  <a:pt x="1886952" y="539148"/>
                </a:lnTo>
                <a:lnTo>
                  <a:pt x="1464179" y="803326"/>
                </a:lnTo>
                <a:lnTo>
                  <a:pt x="1457446" y="803326"/>
                </a:lnTo>
                <a:lnTo>
                  <a:pt x="1457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600">
                <a:solidFill>
                  <a:schemeClr val="bg1"/>
                </a:solidFill>
              </a:defRPr>
            </a:lvl1pPr>
          </a:lstStyle>
          <a:p>
            <a:pPr lvl="0"/>
            <a:r>
              <a:rPr lang="de-DE"/>
              <a:t>Formatvorlagen des Textmasters bearbeiten</a:t>
            </a:r>
          </a:p>
        </p:txBody>
      </p:sp>
    </p:spTree>
    <p:extLst>
      <p:ext uri="{BB962C8B-B14F-4D97-AF65-F5344CB8AC3E}">
        <p14:creationId xmlns:p14="http://schemas.microsoft.com/office/powerpoint/2010/main" val="4196013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er Tex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16" name="Textplatzhalter 15">
            <a:extLst>
              <a:ext uri="{FF2B5EF4-FFF2-40B4-BE49-F238E27FC236}">
                <a16:creationId xmlns:a16="http://schemas.microsoft.com/office/drawing/2014/main" id="{C31E40C9-C853-4E3D-81EA-DA7129481656}"/>
              </a:ext>
            </a:extLst>
          </p:cNvPr>
          <p:cNvSpPr>
            <a:spLocks noGrp="1"/>
          </p:cNvSpPr>
          <p:nvPr>
            <p:ph type="body" sz="quarter" idx="23"/>
          </p:nvPr>
        </p:nvSpPr>
        <p:spPr>
          <a:xfrm>
            <a:off x="719400" y="1674000"/>
            <a:ext cx="2552400" cy="803326"/>
          </a:xfrm>
          <a:custGeom>
            <a:avLst/>
            <a:gdLst>
              <a:gd name="connsiteX0" fmla="*/ 0 w 2552400"/>
              <a:gd name="connsiteY0" fmla="*/ 0 h 803326"/>
              <a:gd name="connsiteX1" fmla="*/ 2552400 w 2552400"/>
              <a:gd name="connsiteY1" fmla="*/ 0 h 803326"/>
              <a:gd name="connsiteX2" fmla="*/ 2552400 w 2552400"/>
              <a:gd name="connsiteY2" fmla="*/ 539148 h 803326"/>
              <a:gd name="connsiteX3" fmla="*/ 1490953 w 2552400"/>
              <a:gd name="connsiteY3" fmla="*/ 539148 h 803326"/>
              <a:gd name="connsiteX4" fmla="*/ 1068179 w 2552400"/>
              <a:gd name="connsiteY4" fmla="*/ 803326 h 803326"/>
              <a:gd name="connsiteX5" fmla="*/ 1061446 w 2552400"/>
              <a:gd name="connsiteY5" fmla="*/ 803326 h 803326"/>
              <a:gd name="connsiteX6" fmla="*/ 1061446 w 2552400"/>
              <a:gd name="connsiteY6" fmla="*/ 539148 h 803326"/>
              <a:gd name="connsiteX7" fmla="*/ 0 w 2552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2400" h="803326">
                <a:moveTo>
                  <a:pt x="0" y="0"/>
                </a:moveTo>
                <a:lnTo>
                  <a:pt x="2552400" y="0"/>
                </a:lnTo>
                <a:lnTo>
                  <a:pt x="2552400" y="539148"/>
                </a:lnTo>
                <a:lnTo>
                  <a:pt x="1490953" y="539148"/>
                </a:lnTo>
                <a:lnTo>
                  <a:pt x="1068179" y="803326"/>
                </a:lnTo>
                <a:lnTo>
                  <a:pt x="1061446" y="803326"/>
                </a:lnTo>
                <a:lnTo>
                  <a:pt x="1061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400">
                <a:solidFill>
                  <a:schemeClr val="bg1"/>
                </a:solidFill>
              </a:defRPr>
            </a:lvl1pPr>
          </a:lstStyle>
          <a:p>
            <a:pPr lvl="0"/>
            <a:r>
              <a:rPr lang="de-DE"/>
              <a:t>Formatvorlagen des Textmasters bearbeiten</a:t>
            </a:r>
          </a:p>
        </p:txBody>
      </p:sp>
      <p:sp>
        <p:nvSpPr>
          <p:cNvPr id="14" name="Textplatzhalter 13">
            <a:extLst>
              <a:ext uri="{FF2B5EF4-FFF2-40B4-BE49-F238E27FC236}">
                <a16:creationId xmlns:a16="http://schemas.microsoft.com/office/drawing/2014/main" id="{4C32F316-5AD2-4726-A27F-702737DF4463}"/>
              </a:ext>
            </a:extLst>
          </p:cNvPr>
          <p:cNvSpPr>
            <a:spLocks noGrp="1"/>
          </p:cNvSpPr>
          <p:nvPr>
            <p:ph type="body" sz="quarter" idx="24"/>
          </p:nvPr>
        </p:nvSpPr>
        <p:spPr>
          <a:xfrm>
            <a:off x="719400" y="2213148"/>
            <a:ext cx="2552400" cy="4104853"/>
          </a:xfrm>
          <a:ln w="6350">
            <a:solidFill>
              <a:schemeClr val="tx2"/>
            </a:solidFill>
          </a:ln>
        </p:spPr>
        <p:txBody>
          <a:bodyPr lIns="90000" tIns="396000" rIns="90000" bIns="9000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Formatvorlagen des Textmasters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3" name="Datumsplatzhalter 2">
            <a:extLst>
              <a:ext uri="{FF2B5EF4-FFF2-40B4-BE49-F238E27FC236}">
                <a16:creationId xmlns:a16="http://schemas.microsoft.com/office/drawing/2014/main" id="{F5A29CF9-95D5-43B1-B756-C4CA77D98680}"/>
              </a:ext>
            </a:extLst>
          </p:cNvPr>
          <p:cNvSpPr>
            <a:spLocks noGrp="1"/>
          </p:cNvSpPr>
          <p:nvPr>
            <p:ph type="dt" sz="half" idx="20"/>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79D41350-61B1-4CD7-AF2C-4EC0AC90ECA9}"/>
              </a:ext>
            </a:extLst>
          </p:cNvPr>
          <p:cNvSpPr>
            <a:spLocks noGrp="1"/>
          </p:cNvSpPr>
          <p:nvPr>
            <p:ph type="ftr" sz="quarter" idx="21"/>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759D6EFE-92AC-45FD-BA1F-9CAAB3E5EFF6}"/>
              </a:ext>
            </a:extLst>
          </p:cNvPr>
          <p:cNvSpPr>
            <a:spLocks noGrp="1"/>
          </p:cNvSpPr>
          <p:nvPr>
            <p:ph type="sldNum" sz="quarter" idx="22"/>
          </p:nvPr>
        </p:nvSpPr>
        <p:spPr/>
        <p:txBody>
          <a:bodyPr/>
          <a:lstStyle/>
          <a:p>
            <a:fld id="{6567D7EC-8799-48C5-898A-08E264972062}" type="slidenum">
              <a:rPr lang="de-DE" smtClean="0"/>
              <a:pPr/>
              <a:t>‹Nr.›</a:t>
            </a:fld>
            <a:endParaRPr lang="de-DE" dirty="0"/>
          </a:p>
        </p:txBody>
      </p:sp>
      <p:cxnSp>
        <p:nvCxnSpPr>
          <p:cNvPr id="15" name="Gerader Verbinder 14">
            <a:extLst>
              <a:ext uri="{FF2B5EF4-FFF2-40B4-BE49-F238E27FC236}">
                <a16:creationId xmlns:a16="http://schemas.microsoft.com/office/drawing/2014/main" id="{53EF69D7-FE34-4036-A7D9-85751A45EB3D}"/>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platzhalter 16">
            <a:extLst>
              <a:ext uri="{FF2B5EF4-FFF2-40B4-BE49-F238E27FC236}">
                <a16:creationId xmlns:a16="http://schemas.microsoft.com/office/drawing/2014/main" id="{7127C8F9-E39C-48E0-B578-007D9E2BD2EB}"/>
              </a:ext>
            </a:extLst>
          </p:cNvPr>
          <p:cNvSpPr>
            <a:spLocks noGrp="1"/>
          </p:cNvSpPr>
          <p:nvPr>
            <p:ph type="body" sz="quarter" idx="25"/>
          </p:nvPr>
        </p:nvSpPr>
        <p:spPr>
          <a:xfrm>
            <a:off x="3453000" y="1674000"/>
            <a:ext cx="2552400" cy="803326"/>
          </a:xfrm>
          <a:custGeom>
            <a:avLst/>
            <a:gdLst>
              <a:gd name="connsiteX0" fmla="*/ 0 w 2552400"/>
              <a:gd name="connsiteY0" fmla="*/ 0 h 803326"/>
              <a:gd name="connsiteX1" fmla="*/ 2552400 w 2552400"/>
              <a:gd name="connsiteY1" fmla="*/ 0 h 803326"/>
              <a:gd name="connsiteX2" fmla="*/ 2552400 w 2552400"/>
              <a:gd name="connsiteY2" fmla="*/ 539148 h 803326"/>
              <a:gd name="connsiteX3" fmla="*/ 1490953 w 2552400"/>
              <a:gd name="connsiteY3" fmla="*/ 539148 h 803326"/>
              <a:gd name="connsiteX4" fmla="*/ 1068179 w 2552400"/>
              <a:gd name="connsiteY4" fmla="*/ 803326 h 803326"/>
              <a:gd name="connsiteX5" fmla="*/ 1061446 w 2552400"/>
              <a:gd name="connsiteY5" fmla="*/ 803326 h 803326"/>
              <a:gd name="connsiteX6" fmla="*/ 1061446 w 2552400"/>
              <a:gd name="connsiteY6" fmla="*/ 539148 h 803326"/>
              <a:gd name="connsiteX7" fmla="*/ 0 w 2552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2400" h="803326">
                <a:moveTo>
                  <a:pt x="0" y="0"/>
                </a:moveTo>
                <a:lnTo>
                  <a:pt x="2552400" y="0"/>
                </a:lnTo>
                <a:lnTo>
                  <a:pt x="2552400" y="539148"/>
                </a:lnTo>
                <a:lnTo>
                  <a:pt x="1490953" y="539148"/>
                </a:lnTo>
                <a:lnTo>
                  <a:pt x="1068179" y="803326"/>
                </a:lnTo>
                <a:lnTo>
                  <a:pt x="1061446" y="803326"/>
                </a:lnTo>
                <a:lnTo>
                  <a:pt x="1061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400">
                <a:solidFill>
                  <a:schemeClr val="bg1"/>
                </a:solidFill>
              </a:defRPr>
            </a:lvl1pPr>
          </a:lstStyle>
          <a:p>
            <a:pPr lvl="0"/>
            <a:r>
              <a:rPr lang="de-DE"/>
              <a:t>Formatvorlagen des Textmasters bearbeiten</a:t>
            </a:r>
          </a:p>
        </p:txBody>
      </p:sp>
      <p:sp>
        <p:nvSpPr>
          <p:cNvPr id="18" name="Textplatzhalter 13">
            <a:extLst>
              <a:ext uri="{FF2B5EF4-FFF2-40B4-BE49-F238E27FC236}">
                <a16:creationId xmlns:a16="http://schemas.microsoft.com/office/drawing/2014/main" id="{305EFEFA-64B4-47B4-B733-1B7CA515EC27}"/>
              </a:ext>
            </a:extLst>
          </p:cNvPr>
          <p:cNvSpPr>
            <a:spLocks noGrp="1"/>
          </p:cNvSpPr>
          <p:nvPr>
            <p:ph type="body" sz="quarter" idx="26"/>
          </p:nvPr>
        </p:nvSpPr>
        <p:spPr>
          <a:xfrm>
            <a:off x="3453000" y="2213148"/>
            <a:ext cx="2552400" cy="4104853"/>
          </a:xfrm>
          <a:ln w="6350">
            <a:solidFill>
              <a:schemeClr val="tx2"/>
            </a:solidFill>
          </a:ln>
        </p:spPr>
        <p:txBody>
          <a:bodyPr lIns="90000" tIns="396000" rIns="90000" bIns="9000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Formatvorlagen des Textmasters bearbeiten</a:t>
            </a:r>
          </a:p>
        </p:txBody>
      </p:sp>
      <p:sp>
        <p:nvSpPr>
          <p:cNvPr id="22" name="Textplatzhalter 21">
            <a:extLst>
              <a:ext uri="{FF2B5EF4-FFF2-40B4-BE49-F238E27FC236}">
                <a16:creationId xmlns:a16="http://schemas.microsoft.com/office/drawing/2014/main" id="{70185DFD-9DF1-4A8F-870D-F0572E5D0F8C}"/>
              </a:ext>
            </a:extLst>
          </p:cNvPr>
          <p:cNvSpPr>
            <a:spLocks noGrp="1"/>
          </p:cNvSpPr>
          <p:nvPr>
            <p:ph type="body" sz="quarter" idx="27"/>
          </p:nvPr>
        </p:nvSpPr>
        <p:spPr>
          <a:xfrm>
            <a:off x="6186600" y="1674000"/>
            <a:ext cx="2552400" cy="803326"/>
          </a:xfrm>
          <a:custGeom>
            <a:avLst/>
            <a:gdLst>
              <a:gd name="connsiteX0" fmla="*/ 0 w 2552400"/>
              <a:gd name="connsiteY0" fmla="*/ 0 h 803326"/>
              <a:gd name="connsiteX1" fmla="*/ 2552400 w 2552400"/>
              <a:gd name="connsiteY1" fmla="*/ 0 h 803326"/>
              <a:gd name="connsiteX2" fmla="*/ 2552400 w 2552400"/>
              <a:gd name="connsiteY2" fmla="*/ 539148 h 803326"/>
              <a:gd name="connsiteX3" fmla="*/ 1490953 w 2552400"/>
              <a:gd name="connsiteY3" fmla="*/ 539148 h 803326"/>
              <a:gd name="connsiteX4" fmla="*/ 1068179 w 2552400"/>
              <a:gd name="connsiteY4" fmla="*/ 803326 h 803326"/>
              <a:gd name="connsiteX5" fmla="*/ 1061446 w 2552400"/>
              <a:gd name="connsiteY5" fmla="*/ 803326 h 803326"/>
              <a:gd name="connsiteX6" fmla="*/ 1061446 w 2552400"/>
              <a:gd name="connsiteY6" fmla="*/ 539148 h 803326"/>
              <a:gd name="connsiteX7" fmla="*/ 0 w 2552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2400" h="803326">
                <a:moveTo>
                  <a:pt x="0" y="0"/>
                </a:moveTo>
                <a:lnTo>
                  <a:pt x="2552400" y="0"/>
                </a:lnTo>
                <a:lnTo>
                  <a:pt x="2552400" y="539148"/>
                </a:lnTo>
                <a:lnTo>
                  <a:pt x="1490953" y="539148"/>
                </a:lnTo>
                <a:lnTo>
                  <a:pt x="1068179" y="803326"/>
                </a:lnTo>
                <a:lnTo>
                  <a:pt x="1061446" y="803326"/>
                </a:lnTo>
                <a:lnTo>
                  <a:pt x="1061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400">
                <a:solidFill>
                  <a:schemeClr val="bg1"/>
                </a:solidFill>
              </a:defRPr>
            </a:lvl1pPr>
          </a:lstStyle>
          <a:p>
            <a:pPr lvl="0"/>
            <a:r>
              <a:rPr lang="de-DE"/>
              <a:t>Formatvorlagen des Textmasters bearbeiten</a:t>
            </a:r>
          </a:p>
        </p:txBody>
      </p:sp>
      <p:sp>
        <p:nvSpPr>
          <p:cNvPr id="23" name="Textplatzhalter 13">
            <a:extLst>
              <a:ext uri="{FF2B5EF4-FFF2-40B4-BE49-F238E27FC236}">
                <a16:creationId xmlns:a16="http://schemas.microsoft.com/office/drawing/2014/main" id="{FA45D731-A6C5-431A-A8B1-288649684510}"/>
              </a:ext>
            </a:extLst>
          </p:cNvPr>
          <p:cNvSpPr>
            <a:spLocks noGrp="1"/>
          </p:cNvSpPr>
          <p:nvPr>
            <p:ph type="body" sz="quarter" idx="28"/>
          </p:nvPr>
        </p:nvSpPr>
        <p:spPr>
          <a:xfrm>
            <a:off x="6186600" y="2213148"/>
            <a:ext cx="2552400" cy="4104853"/>
          </a:xfrm>
          <a:ln w="6350">
            <a:solidFill>
              <a:schemeClr val="tx2"/>
            </a:solidFill>
          </a:ln>
        </p:spPr>
        <p:txBody>
          <a:bodyPr lIns="90000" tIns="396000" rIns="90000" bIns="9000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Formatvorlagen des Textmasters bearbeiten</a:t>
            </a:r>
          </a:p>
        </p:txBody>
      </p:sp>
      <p:sp>
        <p:nvSpPr>
          <p:cNvPr id="24" name="Textplatzhalter 23">
            <a:extLst>
              <a:ext uri="{FF2B5EF4-FFF2-40B4-BE49-F238E27FC236}">
                <a16:creationId xmlns:a16="http://schemas.microsoft.com/office/drawing/2014/main" id="{72631360-5D42-4685-83FF-AA8BF842A662}"/>
              </a:ext>
            </a:extLst>
          </p:cNvPr>
          <p:cNvSpPr>
            <a:spLocks noGrp="1"/>
          </p:cNvSpPr>
          <p:nvPr>
            <p:ph type="body" sz="quarter" idx="29"/>
          </p:nvPr>
        </p:nvSpPr>
        <p:spPr>
          <a:xfrm>
            <a:off x="8920200" y="1674000"/>
            <a:ext cx="2552400" cy="803326"/>
          </a:xfrm>
          <a:custGeom>
            <a:avLst/>
            <a:gdLst>
              <a:gd name="connsiteX0" fmla="*/ 0 w 2552400"/>
              <a:gd name="connsiteY0" fmla="*/ 0 h 803326"/>
              <a:gd name="connsiteX1" fmla="*/ 2552400 w 2552400"/>
              <a:gd name="connsiteY1" fmla="*/ 0 h 803326"/>
              <a:gd name="connsiteX2" fmla="*/ 2552400 w 2552400"/>
              <a:gd name="connsiteY2" fmla="*/ 539148 h 803326"/>
              <a:gd name="connsiteX3" fmla="*/ 1490953 w 2552400"/>
              <a:gd name="connsiteY3" fmla="*/ 539148 h 803326"/>
              <a:gd name="connsiteX4" fmla="*/ 1068179 w 2552400"/>
              <a:gd name="connsiteY4" fmla="*/ 803326 h 803326"/>
              <a:gd name="connsiteX5" fmla="*/ 1061446 w 2552400"/>
              <a:gd name="connsiteY5" fmla="*/ 803326 h 803326"/>
              <a:gd name="connsiteX6" fmla="*/ 1061446 w 2552400"/>
              <a:gd name="connsiteY6" fmla="*/ 539148 h 803326"/>
              <a:gd name="connsiteX7" fmla="*/ 0 w 2552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2400" h="803326">
                <a:moveTo>
                  <a:pt x="0" y="0"/>
                </a:moveTo>
                <a:lnTo>
                  <a:pt x="2552400" y="0"/>
                </a:lnTo>
                <a:lnTo>
                  <a:pt x="2552400" y="539148"/>
                </a:lnTo>
                <a:lnTo>
                  <a:pt x="1490953" y="539148"/>
                </a:lnTo>
                <a:lnTo>
                  <a:pt x="1068179" y="803326"/>
                </a:lnTo>
                <a:lnTo>
                  <a:pt x="1061446" y="803326"/>
                </a:lnTo>
                <a:lnTo>
                  <a:pt x="1061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400">
                <a:solidFill>
                  <a:schemeClr val="bg1"/>
                </a:solidFill>
              </a:defRPr>
            </a:lvl1pPr>
          </a:lstStyle>
          <a:p>
            <a:pPr lvl="0"/>
            <a:r>
              <a:rPr lang="de-DE"/>
              <a:t>Formatvorlagen des Textmasters bearbeiten</a:t>
            </a:r>
          </a:p>
        </p:txBody>
      </p:sp>
      <p:sp>
        <p:nvSpPr>
          <p:cNvPr id="28" name="Textplatzhalter 27">
            <a:extLst>
              <a:ext uri="{FF2B5EF4-FFF2-40B4-BE49-F238E27FC236}">
                <a16:creationId xmlns:a16="http://schemas.microsoft.com/office/drawing/2014/main" id="{2F256FFD-2237-4B88-AEEC-8D8B62C897AF}"/>
              </a:ext>
            </a:extLst>
          </p:cNvPr>
          <p:cNvSpPr>
            <a:spLocks noGrp="1"/>
          </p:cNvSpPr>
          <p:nvPr>
            <p:ph type="body" sz="quarter" idx="30"/>
          </p:nvPr>
        </p:nvSpPr>
        <p:spPr>
          <a:xfrm>
            <a:off x="8920200" y="2213148"/>
            <a:ext cx="2552400" cy="4104853"/>
          </a:xfrm>
          <a:custGeom>
            <a:avLst/>
            <a:gdLst>
              <a:gd name="connsiteX0" fmla="*/ 0 w 2552400"/>
              <a:gd name="connsiteY0" fmla="*/ 0 h 4104853"/>
              <a:gd name="connsiteX1" fmla="*/ 2552400 w 2552400"/>
              <a:gd name="connsiteY1" fmla="*/ 0 h 4104853"/>
              <a:gd name="connsiteX2" fmla="*/ 2552400 w 2552400"/>
              <a:gd name="connsiteY2" fmla="*/ 3787601 h 4104853"/>
              <a:gd name="connsiteX3" fmla="*/ 2044690 w 2552400"/>
              <a:gd name="connsiteY3" fmla="*/ 4104853 h 4104853"/>
              <a:gd name="connsiteX4" fmla="*/ 0 w 2552400"/>
              <a:gd name="connsiteY4" fmla="*/ 4104853 h 4104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400" h="4104853">
                <a:moveTo>
                  <a:pt x="0" y="0"/>
                </a:moveTo>
                <a:lnTo>
                  <a:pt x="2552400" y="0"/>
                </a:lnTo>
                <a:lnTo>
                  <a:pt x="2552400" y="3787601"/>
                </a:lnTo>
                <a:lnTo>
                  <a:pt x="2044690" y="4104853"/>
                </a:lnTo>
                <a:lnTo>
                  <a:pt x="0" y="4104853"/>
                </a:lnTo>
                <a:close/>
              </a:path>
            </a:pathLst>
          </a:custGeom>
          <a:ln w="6350">
            <a:solidFill>
              <a:schemeClr val="tx2"/>
            </a:solidFill>
          </a:ln>
        </p:spPr>
        <p:txBody>
          <a:bodyPr wrap="square" lIns="90000" tIns="396000" rIns="90000" bIns="90000">
            <a:noAutofit/>
          </a:bodyPr>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Formatvorlagen des Textmasters bearbeiten</a:t>
            </a:r>
          </a:p>
        </p:txBody>
      </p:sp>
    </p:spTree>
    <p:extLst>
      <p:ext uri="{BB962C8B-B14F-4D97-AF65-F5344CB8AC3E}">
        <p14:creationId xmlns:p14="http://schemas.microsoft.com/office/powerpoint/2010/main" val="2017552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2F70A4-ADFE-4708-AB33-8886E4CC1B28}"/>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8863F26D-D1E9-44DB-B332-96FEC35D8872}"/>
              </a:ext>
            </a:extLst>
          </p:cNvPr>
          <p:cNvSpPr>
            <a:spLocks noGrp="1"/>
          </p:cNvSpPr>
          <p:nvPr>
            <p:ph type="dt" sz="half" idx="10"/>
          </p:nvPr>
        </p:nvSpPr>
        <p:spPr/>
        <p:txBody>
          <a:bodyPr/>
          <a:lstStyle/>
          <a:p>
            <a:r>
              <a:rPr lang="de-DE"/>
              <a:t>|    15.02.2019</a:t>
            </a:r>
            <a:endParaRPr lang="de-DE" dirty="0"/>
          </a:p>
        </p:txBody>
      </p:sp>
      <p:sp>
        <p:nvSpPr>
          <p:cNvPr id="4" name="Fußzeilenplatzhalter 3">
            <a:extLst>
              <a:ext uri="{FF2B5EF4-FFF2-40B4-BE49-F238E27FC236}">
                <a16:creationId xmlns:a16="http://schemas.microsoft.com/office/drawing/2014/main" id="{DE15C926-F79F-46C4-91E5-DDEEE6952DF9}"/>
              </a:ext>
            </a:extLst>
          </p:cNvPr>
          <p:cNvSpPr>
            <a:spLocks noGrp="1"/>
          </p:cNvSpPr>
          <p:nvPr>
            <p:ph type="ftr" sz="quarter" idx="11"/>
          </p:nvPr>
        </p:nvSpPr>
        <p:spPr/>
        <p:txBody>
          <a:bodyPr/>
          <a:lstStyle/>
          <a:p>
            <a:r>
              <a:rPr lang="de-DE"/>
              <a:t>|    Fußzeile Universität Augsburg</a:t>
            </a:r>
            <a:endParaRPr lang="de-DE" dirty="0"/>
          </a:p>
        </p:txBody>
      </p:sp>
      <p:sp>
        <p:nvSpPr>
          <p:cNvPr id="5" name="Foliennummernplatzhalter 4">
            <a:extLst>
              <a:ext uri="{FF2B5EF4-FFF2-40B4-BE49-F238E27FC236}">
                <a16:creationId xmlns:a16="http://schemas.microsoft.com/office/drawing/2014/main" id="{52E96900-E160-4F15-8F4F-93A7E009E296}"/>
              </a:ext>
            </a:extLst>
          </p:cNvPr>
          <p:cNvSpPr>
            <a:spLocks noGrp="1"/>
          </p:cNvSpPr>
          <p:nvPr>
            <p:ph type="sldNum" sz="quarter" idx="12"/>
          </p:nvPr>
        </p:nvSpPr>
        <p:spPr/>
        <p:txBody>
          <a:bodyPr/>
          <a:lstStyle/>
          <a:p>
            <a:fld id="{6567D7EC-8799-48C5-898A-08E264972062}" type="slidenum">
              <a:rPr lang="de-DE" smtClean="0"/>
              <a:pPr/>
              <a:t>‹Nr.›</a:t>
            </a:fld>
            <a:endParaRPr lang="de-DE" dirty="0"/>
          </a:p>
        </p:txBody>
      </p:sp>
      <p:cxnSp>
        <p:nvCxnSpPr>
          <p:cNvPr id="6" name="Gerader Verbinder 5">
            <a:extLst>
              <a:ext uri="{FF2B5EF4-FFF2-40B4-BE49-F238E27FC236}">
                <a16:creationId xmlns:a16="http://schemas.microsoft.com/office/drawing/2014/main" id="{E1ECD767-9C3B-4102-881D-A5FAB539895B}"/>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4813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Unt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4811EB-2863-4359-BDFD-9EDD3692D0B8}"/>
              </a:ext>
            </a:extLst>
          </p:cNvPr>
          <p:cNvSpPr>
            <a:spLocks noGrp="1"/>
          </p:cNvSpPr>
          <p:nvPr>
            <p:ph type="title"/>
          </p:nvPr>
        </p:nvSpPr>
        <p:spPr/>
        <p:txBody>
          <a:bodyPr/>
          <a:lstStyle>
            <a:lvl1pPr>
              <a:lnSpc>
                <a:spcPct val="90000"/>
              </a:lnSpc>
              <a:defRPr/>
            </a:lvl1pPr>
          </a:lstStyle>
          <a:p>
            <a:r>
              <a:rPr lang="de-DE"/>
              <a:t>Titelmasterformat durch Klicken bearbeiten</a:t>
            </a:r>
            <a:endParaRPr lang="de-DE" dirty="0"/>
          </a:p>
        </p:txBody>
      </p:sp>
      <p:sp>
        <p:nvSpPr>
          <p:cNvPr id="7" name="Untertitel 2">
            <a:extLst>
              <a:ext uri="{FF2B5EF4-FFF2-40B4-BE49-F238E27FC236}">
                <a16:creationId xmlns:a16="http://schemas.microsoft.com/office/drawing/2014/main" id="{A21B2CDA-444B-4D1C-84B6-C58E2001FD04}"/>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8" name="Datumsplatzhalter 7">
            <a:extLst>
              <a:ext uri="{FF2B5EF4-FFF2-40B4-BE49-F238E27FC236}">
                <a16:creationId xmlns:a16="http://schemas.microsoft.com/office/drawing/2014/main" id="{7E09A1A4-66FB-4BBF-B3D3-82C3A7E41C09}"/>
              </a:ext>
            </a:extLst>
          </p:cNvPr>
          <p:cNvSpPr>
            <a:spLocks noGrp="1"/>
          </p:cNvSpPr>
          <p:nvPr>
            <p:ph type="dt" sz="half" idx="14"/>
          </p:nvPr>
        </p:nvSpPr>
        <p:spPr/>
        <p:txBody>
          <a:bodyPr/>
          <a:lstStyle/>
          <a:p>
            <a:r>
              <a:rPr lang="de-DE"/>
              <a:t>|    15.02.2019</a:t>
            </a:r>
            <a:endParaRPr lang="de-DE" dirty="0"/>
          </a:p>
        </p:txBody>
      </p:sp>
      <p:sp>
        <p:nvSpPr>
          <p:cNvPr id="9" name="Fußzeilenplatzhalter 8">
            <a:extLst>
              <a:ext uri="{FF2B5EF4-FFF2-40B4-BE49-F238E27FC236}">
                <a16:creationId xmlns:a16="http://schemas.microsoft.com/office/drawing/2014/main" id="{F94D21F0-0C2D-40CB-B9DB-55864772B0A8}"/>
              </a:ext>
            </a:extLst>
          </p:cNvPr>
          <p:cNvSpPr>
            <a:spLocks noGrp="1"/>
          </p:cNvSpPr>
          <p:nvPr>
            <p:ph type="ftr" sz="quarter" idx="15"/>
          </p:nvPr>
        </p:nvSpPr>
        <p:spPr/>
        <p:txBody>
          <a:bodyPr/>
          <a:lstStyle/>
          <a:p>
            <a:r>
              <a:rPr lang="de-DE"/>
              <a:t>|    Fußzeile Universität Augsburg</a:t>
            </a:r>
            <a:endParaRPr lang="de-DE" dirty="0"/>
          </a:p>
        </p:txBody>
      </p:sp>
      <p:sp>
        <p:nvSpPr>
          <p:cNvPr id="10" name="Foliennummernplatzhalter 9">
            <a:extLst>
              <a:ext uri="{FF2B5EF4-FFF2-40B4-BE49-F238E27FC236}">
                <a16:creationId xmlns:a16="http://schemas.microsoft.com/office/drawing/2014/main" id="{ECC5A95F-83E3-4397-B18C-8F3003F1CEB4}"/>
              </a:ext>
            </a:extLst>
          </p:cNvPr>
          <p:cNvSpPr>
            <a:spLocks noGrp="1"/>
          </p:cNvSpPr>
          <p:nvPr>
            <p:ph type="sldNum" sz="quarter" idx="16"/>
          </p:nvPr>
        </p:nvSpPr>
        <p:spPr/>
        <p:txBody>
          <a:bodyPr/>
          <a:lstStyle/>
          <a:p>
            <a:fld id="{6567D7EC-8799-48C5-898A-08E264972062}" type="slidenum">
              <a:rPr lang="de-DE" smtClean="0"/>
              <a:pPr/>
              <a:t>‹Nr.›</a:t>
            </a:fld>
            <a:endParaRPr lang="de-DE" dirty="0"/>
          </a:p>
        </p:txBody>
      </p:sp>
      <p:cxnSp>
        <p:nvCxnSpPr>
          <p:cNvPr id="11" name="Gerader Verbinder 10">
            <a:extLst>
              <a:ext uri="{FF2B5EF4-FFF2-40B4-BE49-F238E27FC236}">
                <a16:creationId xmlns:a16="http://schemas.microsoft.com/office/drawing/2014/main" id="{2F00719E-AEFE-40BF-8FAF-96026E0CB3E3}"/>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7783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7214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alt und Bild">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547C337E-B2E8-42BE-BB79-EB136C890B23}"/>
              </a:ext>
            </a:extLst>
          </p:cNvPr>
          <p:cNvSpPr>
            <a:spLocks noGrp="1"/>
          </p:cNvSpPr>
          <p:nvPr>
            <p:ph type="pic" sz="quarter" idx="14"/>
          </p:nvPr>
        </p:nvSpPr>
        <p:spPr>
          <a:xfrm>
            <a:off x="6277800" y="1674000"/>
            <a:ext cx="5194800" cy="4644000"/>
          </a:xfrm>
          <a:custGeom>
            <a:avLst/>
            <a:gdLst>
              <a:gd name="connsiteX0" fmla="*/ 0 w 5194800"/>
              <a:gd name="connsiteY0" fmla="*/ 0 h 4644000"/>
              <a:gd name="connsiteX1" fmla="*/ 5194800 w 5194800"/>
              <a:gd name="connsiteY1" fmla="*/ 0 h 4644000"/>
              <a:gd name="connsiteX2" fmla="*/ 5194800 w 5194800"/>
              <a:gd name="connsiteY2" fmla="*/ 4326749 h 4644000"/>
              <a:gd name="connsiteX3" fmla="*/ 4687092 w 5194800"/>
              <a:gd name="connsiteY3" fmla="*/ 4644000 h 4644000"/>
              <a:gd name="connsiteX4" fmla="*/ 0 w 5194800"/>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4644000">
                <a:moveTo>
                  <a:pt x="0" y="0"/>
                </a:moveTo>
                <a:lnTo>
                  <a:pt x="5194800" y="0"/>
                </a:lnTo>
                <a:lnTo>
                  <a:pt x="5194800" y="4326749"/>
                </a:lnTo>
                <a:lnTo>
                  <a:pt x="4687092" y="4644000"/>
                </a:lnTo>
                <a:lnTo>
                  <a:pt x="0" y="4644000"/>
                </a:lnTo>
                <a:close/>
              </a:path>
            </a:pathLst>
          </a:custGeom>
          <a:solidFill>
            <a:schemeClr val="accent3"/>
          </a:solidFill>
        </p:spPr>
        <p:txBody>
          <a:bodyPr wrap="square">
            <a:noAutofit/>
          </a:bodyPr>
          <a:lstStyle/>
          <a:p>
            <a:r>
              <a:rPr lang="de-DE"/>
              <a:t>Bild durch Klicken auf Symbol hinzufügen</a:t>
            </a:r>
          </a:p>
        </p:txBody>
      </p:sp>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p>
            <a:pPr lvl="0"/>
            <a:r>
              <a:rPr lang="de-DE"/>
              <a:t>Formatvorlagen des Textmasters bearbeiten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0E880E40-62C1-4523-9326-8905454D4926}"/>
              </a:ext>
            </a:extLst>
          </p:cNvPr>
          <p:cNvSpPr>
            <a:spLocks noGrp="1"/>
          </p:cNvSpPr>
          <p:nvPr>
            <p:ph type="dt" sz="half" idx="15"/>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D6BA002C-DFE9-450A-A2B3-C70BC48F66B9}"/>
              </a:ext>
            </a:extLst>
          </p:cNvPr>
          <p:cNvSpPr>
            <a:spLocks noGrp="1"/>
          </p:cNvSpPr>
          <p:nvPr>
            <p:ph type="ftr" sz="quarter" idx="16"/>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BB8F5DD0-C562-4452-8B55-8B7571D56CFD}"/>
              </a:ext>
            </a:extLst>
          </p:cNvPr>
          <p:cNvSpPr>
            <a:spLocks noGrp="1"/>
          </p:cNvSpPr>
          <p:nvPr>
            <p:ph type="sldNum" sz="quarter" idx="17"/>
          </p:nvPr>
        </p:nvSpPr>
        <p:spPr/>
        <p:txBody>
          <a:bodyPr/>
          <a:lstStyle/>
          <a:p>
            <a:fld id="{6567D7EC-8799-48C5-898A-08E264972062}" type="slidenum">
              <a:rPr lang="de-DE" smtClean="0"/>
              <a:pPr/>
              <a:t>‹Nr.›</a:t>
            </a:fld>
            <a:endParaRPr lang="de-DE" dirty="0"/>
          </a:p>
        </p:txBody>
      </p:sp>
      <p:cxnSp>
        <p:nvCxnSpPr>
          <p:cNvPr id="9" name="Gerader Verbinder 8">
            <a:extLst>
              <a:ext uri="{FF2B5EF4-FFF2-40B4-BE49-F238E27FC236}">
                <a16:creationId xmlns:a16="http://schemas.microsoft.com/office/drawing/2014/main" id="{31D252A2-F584-4876-A9E7-3A56CDE1456F}"/>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7935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Netzwerkmotiv">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95FA92F1-0E1F-49C5-80C9-3365CCE3A9E8}"/>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2500"/>
          <a:stretch/>
        </p:blipFill>
        <p:spPr>
          <a:xfrm>
            <a:off x="0" y="0"/>
            <a:ext cx="12192000" cy="6858000"/>
          </a:xfrm>
          <a:prstGeom prst="rect">
            <a:avLst/>
          </a:prstGeom>
        </p:spPr>
      </p:pic>
      <p:sp>
        <p:nvSpPr>
          <p:cNvPr id="6" name="Rechteck 5">
            <a:extLst>
              <a:ext uri="{FF2B5EF4-FFF2-40B4-BE49-F238E27FC236}">
                <a16:creationId xmlns:a16="http://schemas.microsoft.com/office/drawing/2014/main" id="{1E23F841-7E91-4E34-A0EC-B12AEE41B4E9}"/>
              </a:ext>
            </a:extLst>
          </p:cNvPr>
          <p:cNvSpPr/>
          <p:nvPr userDrawn="1"/>
        </p:nvSpPr>
        <p:spPr>
          <a:xfrm>
            <a:off x="1" y="1"/>
            <a:ext cx="12192000" cy="6858000"/>
          </a:xfrm>
          <a:prstGeom prst="rect">
            <a:avLst/>
          </a:prstGeom>
          <a:gradFill flip="none" rotWithShape="1">
            <a:gsLst>
              <a:gs pos="52000">
                <a:schemeClr val="bg1">
                  <a:alpha val="40000"/>
                </a:schemeClr>
              </a:gs>
              <a:gs pos="0">
                <a:schemeClr val="bg1">
                  <a:alpha val="50000"/>
                </a:schemeClr>
              </a:gs>
              <a:gs pos="7000">
                <a:srgbClr val="FFFFFF">
                  <a:alpha val="0"/>
                </a:srgbClr>
              </a:gs>
              <a:gs pos="100000">
                <a:schemeClr val="bg1">
                  <a:alpha val="70000"/>
                </a:schemeClr>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itel 20">
            <a:extLst>
              <a:ext uri="{FF2B5EF4-FFF2-40B4-BE49-F238E27FC236}">
                <a16:creationId xmlns:a16="http://schemas.microsoft.com/office/drawing/2014/main" id="{C26E8387-66E3-42D5-9B71-7D928E60A71B}"/>
              </a:ext>
            </a:extLst>
          </p:cNvPr>
          <p:cNvSpPr>
            <a:spLocks noGrp="1" noMove="1" noResize="1"/>
          </p:cNvSpPr>
          <p:nvPr>
            <p:ph type="ctrTitle"/>
            <p:custDataLst>
              <p:tags r:id="rId1"/>
            </p:custDataLst>
          </p:nvPr>
        </p:nvSpPr>
        <p:spPr>
          <a:xfrm>
            <a:off x="5608325" y="0"/>
            <a:ext cx="5863676" cy="6003982"/>
          </a:xfrm>
          <a:custGeom>
            <a:avLst/>
            <a:gdLst>
              <a:gd name="connsiteX0" fmla="*/ 0 w 5863676"/>
              <a:gd name="connsiteY0" fmla="*/ 0 h 6003982"/>
              <a:gd name="connsiteX1" fmla="*/ 180000 w 5863676"/>
              <a:gd name="connsiteY1" fmla="*/ 0 h 6003982"/>
              <a:gd name="connsiteX2" fmla="*/ 5863676 w 5863676"/>
              <a:gd name="connsiteY2" fmla="*/ 0 h 6003982"/>
              <a:gd name="connsiteX3" fmla="*/ 5863676 w 5863676"/>
              <a:gd name="connsiteY3" fmla="*/ 276042 h 6003982"/>
              <a:gd name="connsiteX4" fmla="*/ 5863676 w 5863676"/>
              <a:gd name="connsiteY4" fmla="*/ 465826 h 6003982"/>
              <a:gd name="connsiteX5" fmla="*/ 5863676 w 5863676"/>
              <a:gd name="connsiteY5" fmla="*/ 5701857 h 6003982"/>
              <a:gd name="connsiteX6" fmla="*/ 5416799 w 5863676"/>
              <a:gd name="connsiteY6" fmla="*/ 6003982 h 6003982"/>
              <a:gd name="connsiteX7" fmla="*/ 180000 w 5863676"/>
              <a:gd name="connsiteY7" fmla="*/ 6003982 h 6003982"/>
              <a:gd name="connsiteX8" fmla="*/ 0 w 5863676"/>
              <a:gd name="connsiteY8" fmla="*/ 6003982 h 6003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3676" h="6003982">
                <a:moveTo>
                  <a:pt x="0" y="0"/>
                </a:moveTo>
                <a:lnTo>
                  <a:pt x="180000" y="0"/>
                </a:lnTo>
                <a:lnTo>
                  <a:pt x="5863676" y="0"/>
                </a:lnTo>
                <a:lnTo>
                  <a:pt x="5863676" y="276042"/>
                </a:lnTo>
                <a:lnTo>
                  <a:pt x="5863676" y="465826"/>
                </a:lnTo>
                <a:lnTo>
                  <a:pt x="5863676" y="5701857"/>
                </a:lnTo>
                <a:lnTo>
                  <a:pt x="5416799" y="6003982"/>
                </a:lnTo>
                <a:lnTo>
                  <a:pt x="180000" y="6003982"/>
                </a:lnTo>
                <a:lnTo>
                  <a:pt x="0" y="6003982"/>
                </a:lnTo>
                <a:close/>
              </a:path>
            </a:pathLst>
          </a:custGeom>
          <a:solidFill>
            <a:schemeClr val="tx2">
              <a:alpha val="90000"/>
            </a:schemeClr>
          </a:solidFill>
        </p:spPr>
        <p:txBody>
          <a:bodyPr wrap="square" lIns="360000" tIns="360000" rIns="360000" bIns="2160000" anchor="b">
            <a:noAutofit/>
          </a:bodyPr>
          <a:lstStyle>
            <a:lvl1pPr algn="l">
              <a:lnSpc>
                <a:spcPct val="100000"/>
              </a:lnSpc>
              <a:defRPr sz="3000">
                <a:solidFill>
                  <a:schemeClr val="bg1"/>
                </a:solidFill>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129B57D8-F51B-45A5-ACE8-26EE7A2EA831}"/>
              </a:ext>
            </a:extLst>
          </p:cNvPr>
          <p:cNvSpPr>
            <a:spLocks noGrp="1"/>
          </p:cNvSpPr>
          <p:nvPr>
            <p:ph type="subTitle" idx="1"/>
          </p:nvPr>
        </p:nvSpPr>
        <p:spPr>
          <a:xfrm>
            <a:off x="5608325" y="4050000"/>
            <a:ext cx="5863676" cy="1080000"/>
          </a:xfrm>
        </p:spPr>
        <p:txBody>
          <a:bodyPr lIns="360000" tIns="0" rIns="360000" bIns="0">
            <a:noAutofit/>
          </a:bodyPr>
          <a:lstStyle>
            <a:lvl1pPr marL="0" indent="0" algn="l">
              <a:buNone/>
              <a:defRPr sz="15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Tree>
    <p:extLst>
      <p:ext uri="{BB962C8B-B14F-4D97-AF65-F5344CB8AC3E}">
        <p14:creationId xmlns:p14="http://schemas.microsoft.com/office/powerpoint/2010/main" val="10040289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 und Bild mit BU-Box">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547C337E-B2E8-42BE-BB79-EB136C890B23}"/>
              </a:ext>
            </a:extLst>
          </p:cNvPr>
          <p:cNvSpPr>
            <a:spLocks noGrp="1"/>
          </p:cNvSpPr>
          <p:nvPr>
            <p:ph type="pic" sz="quarter" idx="14"/>
          </p:nvPr>
        </p:nvSpPr>
        <p:spPr>
          <a:xfrm>
            <a:off x="6277800" y="1674000"/>
            <a:ext cx="5194800" cy="4644000"/>
          </a:xfrm>
          <a:custGeom>
            <a:avLst/>
            <a:gdLst>
              <a:gd name="connsiteX0" fmla="*/ 0 w 5194800"/>
              <a:gd name="connsiteY0" fmla="*/ 0 h 4644000"/>
              <a:gd name="connsiteX1" fmla="*/ 5194800 w 5194800"/>
              <a:gd name="connsiteY1" fmla="*/ 0 h 4644000"/>
              <a:gd name="connsiteX2" fmla="*/ 5194800 w 5194800"/>
              <a:gd name="connsiteY2" fmla="*/ 4326749 h 4644000"/>
              <a:gd name="connsiteX3" fmla="*/ 4687092 w 5194800"/>
              <a:gd name="connsiteY3" fmla="*/ 4644000 h 4644000"/>
              <a:gd name="connsiteX4" fmla="*/ 0 w 5194800"/>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4644000">
                <a:moveTo>
                  <a:pt x="0" y="0"/>
                </a:moveTo>
                <a:lnTo>
                  <a:pt x="5194800" y="0"/>
                </a:lnTo>
                <a:lnTo>
                  <a:pt x="5194800" y="4326749"/>
                </a:lnTo>
                <a:lnTo>
                  <a:pt x="4687092" y="4644000"/>
                </a:lnTo>
                <a:lnTo>
                  <a:pt x="0" y="4644000"/>
                </a:lnTo>
                <a:close/>
              </a:path>
            </a:pathLst>
          </a:custGeom>
          <a:solidFill>
            <a:schemeClr val="accent3"/>
          </a:solidFill>
        </p:spPr>
        <p:txBody>
          <a:bodyPr wrap="square">
            <a:noAutofit/>
          </a:bodyPr>
          <a:lstStyle/>
          <a:p>
            <a:r>
              <a:rPr lang="de-DE"/>
              <a:t>Bild durch Klicken auf Symbol hinzufügen</a:t>
            </a:r>
          </a:p>
        </p:txBody>
      </p:sp>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p>
            <a:pPr lvl="0"/>
            <a:r>
              <a:rPr lang="de-DE"/>
              <a:t>Formatvorlagen des Textmasters bearbeiten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0E880E40-62C1-4523-9326-8905454D4926}"/>
              </a:ext>
            </a:extLst>
          </p:cNvPr>
          <p:cNvSpPr>
            <a:spLocks noGrp="1"/>
          </p:cNvSpPr>
          <p:nvPr>
            <p:ph type="dt" sz="half" idx="15"/>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D6BA002C-DFE9-450A-A2B3-C70BC48F66B9}"/>
              </a:ext>
            </a:extLst>
          </p:cNvPr>
          <p:cNvSpPr>
            <a:spLocks noGrp="1"/>
          </p:cNvSpPr>
          <p:nvPr>
            <p:ph type="ftr" sz="quarter" idx="16"/>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BB8F5DD0-C562-4452-8B55-8B7571D56CFD}"/>
              </a:ext>
            </a:extLst>
          </p:cNvPr>
          <p:cNvSpPr>
            <a:spLocks noGrp="1"/>
          </p:cNvSpPr>
          <p:nvPr>
            <p:ph type="sldNum" sz="quarter" idx="17"/>
          </p:nvPr>
        </p:nvSpPr>
        <p:spPr/>
        <p:txBody>
          <a:bodyPr/>
          <a:lstStyle/>
          <a:p>
            <a:fld id="{6567D7EC-8799-48C5-898A-08E264972062}" type="slidenum">
              <a:rPr lang="de-DE" smtClean="0"/>
              <a:pPr/>
              <a:t>‹Nr.›</a:t>
            </a:fld>
            <a:endParaRPr lang="de-DE" dirty="0"/>
          </a:p>
        </p:txBody>
      </p:sp>
      <p:sp>
        <p:nvSpPr>
          <p:cNvPr id="8" name="Textplatzhalter 7">
            <a:extLst>
              <a:ext uri="{FF2B5EF4-FFF2-40B4-BE49-F238E27FC236}">
                <a16:creationId xmlns:a16="http://schemas.microsoft.com/office/drawing/2014/main" id="{84409322-67A6-4F12-8D72-41A3B5B662E5}"/>
              </a:ext>
            </a:extLst>
          </p:cNvPr>
          <p:cNvSpPr>
            <a:spLocks noGrp="1"/>
          </p:cNvSpPr>
          <p:nvPr>
            <p:ph type="body" sz="quarter" idx="18"/>
          </p:nvPr>
        </p:nvSpPr>
        <p:spPr>
          <a:xfrm>
            <a:off x="6277800" y="4416666"/>
            <a:ext cx="1974701" cy="1406166"/>
          </a:xfrm>
          <a:solidFill>
            <a:schemeClr val="tx2">
              <a:alpha val="90000"/>
            </a:schemeClr>
          </a:solidFill>
        </p:spPr>
        <p:txBody>
          <a:bodyPr lIns="90000" tIns="90000" rIns="90000" bIns="90000"/>
          <a:lstStyle>
            <a:lvl1pPr>
              <a:spcBef>
                <a:spcPts val="600"/>
              </a:spcBef>
              <a:defRPr sz="1000">
                <a:solidFill>
                  <a:schemeClr val="bg1"/>
                </a:solidFill>
              </a:defRPr>
            </a:lvl1pPr>
          </a:lstStyle>
          <a:p>
            <a:pPr lvl="0"/>
            <a:r>
              <a:rPr lang="de-DE"/>
              <a:t>Formatvorlagen des Textmasters bearbeiten</a:t>
            </a:r>
          </a:p>
        </p:txBody>
      </p:sp>
      <p:cxnSp>
        <p:nvCxnSpPr>
          <p:cNvPr id="10" name="Gerader Verbinder 9">
            <a:extLst>
              <a:ext uri="{FF2B5EF4-FFF2-40B4-BE49-F238E27FC236}">
                <a16:creationId xmlns:a16="http://schemas.microsoft.com/office/drawing/2014/main" id="{942447BE-7F68-43E3-BEF7-C04C0F292080}"/>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161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 Inhalt 2/3 Bild mit BU-Box">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3344400" cy="4644000"/>
          </a:xfrm>
        </p:spPr>
        <p:txBody>
          <a:bodyPr/>
          <a:lstStyle/>
          <a:p>
            <a:pPr lvl="0"/>
            <a:r>
              <a:rPr lang="de-DE"/>
              <a:t>Formatvorlagen des Textmasters bearbeiten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0E880E40-62C1-4523-9326-8905454D4926}"/>
              </a:ext>
            </a:extLst>
          </p:cNvPr>
          <p:cNvSpPr>
            <a:spLocks noGrp="1"/>
          </p:cNvSpPr>
          <p:nvPr>
            <p:ph type="dt" sz="half" idx="15"/>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D6BA002C-DFE9-450A-A2B3-C70BC48F66B9}"/>
              </a:ext>
            </a:extLst>
          </p:cNvPr>
          <p:cNvSpPr>
            <a:spLocks noGrp="1"/>
          </p:cNvSpPr>
          <p:nvPr>
            <p:ph type="ftr" sz="quarter" idx="16"/>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BB8F5DD0-C562-4452-8B55-8B7571D56CFD}"/>
              </a:ext>
            </a:extLst>
          </p:cNvPr>
          <p:cNvSpPr>
            <a:spLocks noGrp="1"/>
          </p:cNvSpPr>
          <p:nvPr>
            <p:ph type="sldNum" sz="quarter" idx="17"/>
          </p:nvPr>
        </p:nvSpPr>
        <p:spPr/>
        <p:txBody>
          <a:bodyPr/>
          <a:lstStyle/>
          <a:p>
            <a:fld id="{6567D7EC-8799-48C5-898A-08E264972062}" type="slidenum">
              <a:rPr lang="de-DE" smtClean="0"/>
              <a:pPr/>
              <a:t>‹Nr.›</a:t>
            </a:fld>
            <a:endParaRPr lang="de-DE" dirty="0"/>
          </a:p>
        </p:txBody>
      </p:sp>
      <p:sp>
        <p:nvSpPr>
          <p:cNvPr id="13" name="Bildplatzhalter 12">
            <a:extLst>
              <a:ext uri="{FF2B5EF4-FFF2-40B4-BE49-F238E27FC236}">
                <a16:creationId xmlns:a16="http://schemas.microsoft.com/office/drawing/2014/main" id="{2C391855-DEE4-4776-816F-9FDFE9169B27}"/>
              </a:ext>
            </a:extLst>
          </p:cNvPr>
          <p:cNvSpPr>
            <a:spLocks noGrp="1"/>
          </p:cNvSpPr>
          <p:nvPr>
            <p:ph type="pic" sz="quarter" idx="18"/>
          </p:nvPr>
        </p:nvSpPr>
        <p:spPr>
          <a:xfrm>
            <a:off x="4423800" y="1674000"/>
            <a:ext cx="7048800" cy="4644000"/>
          </a:xfrm>
          <a:custGeom>
            <a:avLst/>
            <a:gdLst>
              <a:gd name="connsiteX0" fmla="*/ 0 w 7048800"/>
              <a:gd name="connsiteY0" fmla="*/ 0 h 4644000"/>
              <a:gd name="connsiteX1" fmla="*/ 7048800 w 7048800"/>
              <a:gd name="connsiteY1" fmla="*/ 0 h 4644000"/>
              <a:gd name="connsiteX2" fmla="*/ 7048800 w 7048800"/>
              <a:gd name="connsiteY2" fmla="*/ 4326749 h 4644000"/>
              <a:gd name="connsiteX3" fmla="*/ 6541092 w 7048800"/>
              <a:gd name="connsiteY3" fmla="*/ 4644000 h 4644000"/>
              <a:gd name="connsiteX4" fmla="*/ 0 w 7048800"/>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800" h="4644000">
                <a:moveTo>
                  <a:pt x="0" y="0"/>
                </a:moveTo>
                <a:lnTo>
                  <a:pt x="7048800" y="0"/>
                </a:lnTo>
                <a:lnTo>
                  <a:pt x="7048800" y="4326749"/>
                </a:lnTo>
                <a:lnTo>
                  <a:pt x="6541092" y="4644000"/>
                </a:lnTo>
                <a:lnTo>
                  <a:pt x="0" y="4644000"/>
                </a:lnTo>
                <a:close/>
              </a:path>
            </a:pathLst>
          </a:custGeom>
          <a:solidFill>
            <a:schemeClr val="accent3"/>
          </a:solidFill>
        </p:spPr>
        <p:txBody>
          <a:bodyPr wrap="square">
            <a:noAutofit/>
          </a:bodyPr>
          <a:lstStyle/>
          <a:p>
            <a:r>
              <a:rPr lang="de-DE"/>
              <a:t>Bild durch Klicken auf Symbol hinzufügen</a:t>
            </a:r>
            <a:endParaRPr lang="de-DE" dirty="0"/>
          </a:p>
        </p:txBody>
      </p:sp>
      <p:sp>
        <p:nvSpPr>
          <p:cNvPr id="15" name="Textplatzhalter 7">
            <a:extLst>
              <a:ext uri="{FF2B5EF4-FFF2-40B4-BE49-F238E27FC236}">
                <a16:creationId xmlns:a16="http://schemas.microsoft.com/office/drawing/2014/main" id="{29A14761-D380-48F1-9D44-45AF488797B5}"/>
              </a:ext>
            </a:extLst>
          </p:cNvPr>
          <p:cNvSpPr>
            <a:spLocks noGrp="1"/>
          </p:cNvSpPr>
          <p:nvPr>
            <p:ph type="body" sz="quarter" idx="19"/>
          </p:nvPr>
        </p:nvSpPr>
        <p:spPr>
          <a:xfrm>
            <a:off x="4423800" y="4416666"/>
            <a:ext cx="1974701" cy="1406166"/>
          </a:xfrm>
          <a:solidFill>
            <a:schemeClr val="tx2">
              <a:alpha val="90000"/>
            </a:schemeClr>
          </a:solidFill>
        </p:spPr>
        <p:txBody>
          <a:bodyPr lIns="90000" tIns="90000" rIns="90000" bIns="90000"/>
          <a:lstStyle>
            <a:lvl1pPr>
              <a:spcBef>
                <a:spcPts val="600"/>
              </a:spcBef>
              <a:defRPr sz="1000">
                <a:solidFill>
                  <a:schemeClr val="bg1"/>
                </a:solidFill>
              </a:defRPr>
            </a:lvl1pPr>
          </a:lstStyle>
          <a:p>
            <a:pPr lvl="0"/>
            <a:r>
              <a:rPr lang="de-DE"/>
              <a:t>Formatvorlagen des Textmasters bearbeiten</a:t>
            </a:r>
          </a:p>
        </p:txBody>
      </p:sp>
      <p:cxnSp>
        <p:nvCxnSpPr>
          <p:cNvPr id="10" name="Gerader Verbinder 9">
            <a:extLst>
              <a:ext uri="{FF2B5EF4-FFF2-40B4-BE49-F238E27FC236}">
                <a16:creationId xmlns:a16="http://schemas.microsoft.com/office/drawing/2014/main" id="{F97DD6B2-6BB6-4B54-8072-153E6ED7B917}"/>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72210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ei Bilder">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547C337E-B2E8-42BE-BB79-EB136C890B23}"/>
              </a:ext>
            </a:extLst>
          </p:cNvPr>
          <p:cNvSpPr>
            <a:spLocks noGrp="1"/>
          </p:cNvSpPr>
          <p:nvPr>
            <p:ph type="pic" sz="quarter" idx="14"/>
          </p:nvPr>
        </p:nvSpPr>
        <p:spPr>
          <a:xfrm>
            <a:off x="6277800" y="1674000"/>
            <a:ext cx="5194800" cy="4644000"/>
          </a:xfrm>
          <a:custGeom>
            <a:avLst/>
            <a:gdLst>
              <a:gd name="connsiteX0" fmla="*/ 0 w 5194800"/>
              <a:gd name="connsiteY0" fmla="*/ 0 h 4644000"/>
              <a:gd name="connsiteX1" fmla="*/ 5194800 w 5194800"/>
              <a:gd name="connsiteY1" fmla="*/ 0 h 4644000"/>
              <a:gd name="connsiteX2" fmla="*/ 5194800 w 5194800"/>
              <a:gd name="connsiteY2" fmla="*/ 4326749 h 4644000"/>
              <a:gd name="connsiteX3" fmla="*/ 4687092 w 5194800"/>
              <a:gd name="connsiteY3" fmla="*/ 4644000 h 4644000"/>
              <a:gd name="connsiteX4" fmla="*/ 0 w 5194800"/>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4644000">
                <a:moveTo>
                  <a:pt x="0" y="0"/>
                </a:moveTo>
                <a:lnTo>
                  <a:pt x="5194800" y="0"/>
                </a:lnTo>
                <a:lnTo>
                  <a:pt x="5194800" y="4326749"/>
                </a:lnTo>
                <a:lnTo>
                  <a:pt x="4687092" y="4644000"/>
                </a:lnTo>
                <a:lnTo>
                  <a:pt x="0" y="4644000"/>
                </a:lnTo>
                <a:close/>
              </a:path>
            </a:pathLst>
          </a:custGeom>
          <a:solidFill>
            <a:schemeClr val="accent3"/>
          </a:solidFill>
        </p:spPr>
        <p:txBody>
          <a:bodyPr wrap="square">
            <a:noAutofit/>
          </a:bodyPr>
          <a:lstStyle/>
          <a:p>
            <a:r>
              <a:rPr lang="de-DE"/>
              <a:t>Bild durch Klicken auf Symbol hinzufügen</a:t>
            </a:r>
          </a:p>
        </p:txBody>
      </p:sp>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8" name="Bildplatzhalter 7">
            <a:extLst>
              <a:ext uri="{FF2B5EF4-FFF2-40B4-BE49-F238E27FC236}">
                <a16:creationId xmlns:a16="http://schemas.microsoft.com/office/drawing/2014/main" id="{A3D5E979-B6F3-499F-86AC-9DA560B943B7}"/>
              </a:ext>
            </a:extLst>
          </p:cNvPr>
          <p:cNvSpPr>
            <a:spLocks noGrp="1"/>
          </p:cNvSpPr>
          <p:nvPr>
            <p:ph type="pic" sz="quarter" idx="15"/>
          </p:nvPr>
        </p:nvSpPr>
        <p:spPr>
          <a:xfrm>
            <a:off x="719998" y="1674000"/>
            <a:ext cx="5196001" cy="4644000"/>
          </a:xfrm>
          <a:solidFill>
            <a:schemeClr val="accent3"/>
          </a:solidFill>
        </p:spPr>
        <p:txBody>
          <a:bodyPr/>
          <a:lstStyle/>
          <a:p>
            <a:r>
              <a:rPr lang="de-DE"/>
              <a:t>Bild durch Klicken auf Symbol hinzufügen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3" name="Datumsplatzhalter 2">
            <a:extLst>
              <a:ext uri="{FF2B5EF4-FFF2-40B4-BE49-F238E27FC236}">
                <a16:creationId xmlns:a16="http://schemas.microsoft.com/office/drawing/2014/main" id="{D2178660-43D6-417E-A41D-8A651FD3EDD4}"/>
              </a:ext>
            </a:extLst>
          </p:cNvPr>
          <p:cNvSpPr>
            <a:spLocks noGrp="1"/>
          </p:cNvSpPr>
          <p:nvPr>
            <p:ph type="dt" sz="half" idx="16"/>
          </p:nvPr>
        </p:nvSpPr>
        <p:spPr/>
        <p:txBody>
          <a:bodyPr/>
          <a:lstStyle/>
          <a:p>
            <a:r>
              <a:rPr lang="de-DE"/>
              <a:t>|    15.02.2019</a:t>
            </a:r>
            <a:endParaRPr lang="de-DE" dirty="0"/>
          </a:p>
        </p:txBody>
      </p:sp>
      <p:sp>
        <p:nvSpPr>
          <p:cNvPr id="4" name="Fußzeilenplatzhalter 3">
            <a:extLst>
              <a:ext uri="{FF2B5EF4-FFF2-40B4-BE49-F238E27FC236}">
                <a16:creationId xmlns:a16="http://schemas.microsoft.com/office/drawing/2014/main" id="{6277E495-745A-4917-9709-76F024A90BD8}"/>
              </a:ext>
            </a:extLst>
          </p:cNvPr>
          <p:cNvSpPr>
            <a:spLocks noGrp="1"/>
          </p:cNvSpPr>
          <p:nvPr>
            <p:ph type="ftr" sz="quarter" idx="17"/>
          </p:nvPr>
        </p:nvSpPr>
        <p:spPr/>
        <p:txBody>
          <a:bodyPr/>
          <a:lstStyle/>
          <a:p>
            <a:r>
              <a:rPr lang="de-DE"/>
              <a:t>|    Fußzeile Universität Augsburg</a:t>
            </a:r>
            <a:endParaRPr lang="de-DE" dirty="0"/>
          </a:p>
        </p:txBody>
      </p:sp>
      <p:sp>
        <p:nvSpPr>
          <p:cNvPr id="5" name="Foliennummernplatzhalter 4">
            <a:extLst>
              <a:ext uri="{FF2B5EF4-FFF2-40B4-BE49-F238E27FC236}">
                <a16:creationId xmlns:a16="http://schemas.microsoft.com/office/drawing/2014/main" id="{1E2D2E99-9111-4AFA-AFB3-76CD71D81FE1}"/>
              </a:ext>
            </a:extLst>
          </p:cNvPr>
          <p:cNvSpPr>
            <a:spLocks noGrp="1"/>
          </p:cNvSpPr>
          <p:nvPr>
            <p:ph type="sldNum" sz="quarter" idx="18"/>
          </p:nvPr>
        </p:nvSpPr>
        <p:spPr/>
        <p:txBody>
          <a:bodyPr/>
          <a:lstStyle/>
          <a:p>
            <a:fld id="{6567D7EC-8799-48C5-898A-08E264972062}" type="slidenum">
              <a:rPr lang="de-DE" smtClean="0"/>
              <a:pPr/>
              <a:t>‹Nr.›</a:t>
            </a:fld>
            <a:endParaRPr lang="de-DE" dirty="0"/>
          </a:p>
        </p:txBody>
      </p:sp>
      <p:cxnSp>
        <p:nvCxnSpPr>
          <p:cNvPr id="9" name="Gerader Verbinder 8">
            <a:extLst>
              <a:ext uri="{FF2B5EF4-FFF2-40B4-BE49-F238E27FC236}">
                <a16:creationId xmlns:a16="http://schemas.microsoft.com/office/drawing/2014/main" id="{2FC171BC-79AF-42BF-84CB-39D216F6E301}"/>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5923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agramm">
    <p:spTree>
      <p:nvGrpSpPr>
        <p:cNvPr id="1" name=""/>
        <p:cNvGrpSpPr/>
        <p:nvPr/>
      </p:nvGrpSpPr>
      <p:grpSpPr>
        <a:xfrm>
          <a:off x="0" y="0"/>
          <a:ext cx="0" cy="0"/>
          <a:chOff x="0" y="0"/>
          <a:chExt cx="0" cy="0"/>
        </a:xfrm>
      </p:grpSpPr>
      <p:sp>
        <p:nvSpPr>
          <p:cNvPr id="3" name="Diagrammplatzhalter 2">
            <a:extLst>
              <a:ext uri="{FF2B5EF4-FFF2-40B4-BE49-F238E27FC236}">
                <a16:creationId xmlns:a16="http://schemas.microsoft.com/office/drawing/2014/main" id="{A7627363-86CC-42A8-BCA4-3FEC0149CBBB}"/>
              </a:ext>
            </a:extLst>
          </p:cNvPr>
          <p:cNvSpPr>
            <a:spLocks noGrp="1"/>
          </p:cNvSpPr>
          <p:nvPr>
            <p:ph type="chart" sz="quarter" idx="14"/>
          </p:nvPr>
        </p:nvSpPr>
        <p:spPr>
          <a:xfrm>
            <a:off x="718801" y="1673999"/>
            <a:ext cx="10753199" cy="4642571"/>
          </a:xfrm>
        </p:spPr>
        <p:txBody>
          <a:bodyPr>
            <a:normAutofit/>
          </a:bodyPr>
          <a:lstStyle>
            <a:lvl1pPr marL="0" indent="0">
              <a:buNone/>
              <a:defRPr sz="1800">
                <a:latin typeface="Arial" panose="020B0604020202020204" pitchFamily="34" charset="0"/>
                <a:cs typeface="Arial" panose="020B0604020202020204" pitchFamily="34" charset="0"/>
              </a:defRPr>
            </a:lvl1pPr>
          </a:lstStyle>
          <a:p>
            <a:r>
              <a:rPr lang="de-DE"/>
              <a:t>Diagramm durch Klicken auf Symbol hinzufügen</a:t>
            </a:r>
            <a:endParaRPr lang="de-DE" dirty="0"/>
          </a:p>
        </p:txBody>
      </p:sp>
      <p:sp>
        <p:nvSpPr>
          <p:cNvPr id="2" name="Titel 1">
            <a:extLst>
              <a:ext uri="{FF2B5EF4-FFF2-40B4-BE49-F238E27FC236}">
                <a16:creationId xmlns:a16="http://schemas.microsoft.com/office/drawing/2014/main" id="{5BD709F6-5C2A-4BEF-B6DE-14B4B4FDA573}"/>
              </a:ext>
            </a:extLst>
          </p:cNvPr>
          <p:cNvSpPr>
            <a:spLocks noGrp="1"/>
          </p:cNvSpPr>
          <p:nvPr>
            <p:ph type="title"/>
          </p:nvPr>
        </p:nvSpPr>
        <p:spPr/>
        <p:txBody>
          <a:bodyPr/>
          <a:lstStyle/>
          <a:p>
            <a:r>
              <a:rPr lang="de-DE"/>
              <a:t>Titelmasterformat durch Klicken bearbeiten</a:t>
            </a:r>
          </a:p>
        </p:txBody>
      </p:sp>
      <p:sp>
        <p:nvSpPr>
          <p:cNvPr id="4" name="Datumsplatzhalter 3">
            <a:extLst>
              <a:ext uri="{FF2B5EF4-FFF2-40B4-BE49-F238E27FC236}">
                <a16:creationId xmlns:a16="http://schemas.microsoft.com/office/drawing/2014/main" id="{04BD172E-DE29-4BCE-BE6D-314FDF43C13D}"/>
              </a:ext>
            </a:extLst>
          </p:cNvPr>
          <p:cNvSpPr>
            <a:spLocks noGrp="1"/>
          </p:cNvSpPr>
          <p:nvPr>
            <p:ph type="dt" sz="half" idx="15"/>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17412697-2000-4E1B-8173-9B9587CC95DF}"/>
              </a:ext>
            </a:extLst>
          </p:cNvPr>
          <p:cNvSpPr>
            <a:spLocks noGrp="1"/>
          </p:cNvSpPr>
          <p:nvPr>
            <p:ph type="ftr" sz="quarter" idx="16"/>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3DCA2C21-3D87-4424-800F-176F6F55868C}"/>
              </a:ext>
            </a:extLst>
          </p:cNvPr>
          <p:cNvSpPr>
            <a:spLocks noGrp="1"/>
          </p:cNvSpPr>
          <p:nvPr>
            <p:ph type="sldNum" sz="quarter" idx="17"/>
          </p:nvPr>
        </p:nvSpPr>
        <p:spPr/>
        <p:txBody>
          <a:bodyPr/>
          <a:lstStyle/>
          <a:p>
            <a:fld id="{6567D7EC-8799-48C5-898A-08E264972062}" type="slidenum">
              <a:rPr lang="de-DE" smtClean="0"/>
              <a:pPr/>
              <a:t>‹Nr.›</a:t>
            </a:fld>
            <a:endParaRPr lang="de-DE" dirty="0"/>
          </a:p>
        </p:txBody>
      </p:sp>
      <p:sp>
        <p:nvSpPr>
          <p:cNvPr id="13" name="Untertitel 2">
            <a:extLst>
              <a:ext uri="{FF2B5EF4-FFF2-40B4-BE49-F238E27FC236}">
                <a16:creationId xmlns:a16="http://schemas.microsoft.com/office/drawing/2014/main" id="{9EF021A6-4BB9-4550-AD43-5CAC345F4279}"/>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cxnSp>
        <p:nvCxnSpPr>
          <p:cNvPr id="8" name="Gerader Verbinder 7">
            <a:extLst>
              <a:ext uri="{FF2B5EF4-FFF2-40B4-BE49-F238E27FC236}">
                <a16:creationId xmlns:a16="http://schemas.microsoft.com/office/drawing/2014/main" id="{8F720E25-635C-49B5-8824-A82A5FC06729}"/>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51630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zwei Diagramme">
    <p:spTree>
      <p:nvGrpSpPr>
        <p:cNvPr id="1" name=""/>
        <p:cNvGrpSpPr/>
        <p:nvPr/>
      </p:nvGrpSpPr>
      <p:grpSpPr>
        <a:xfrm>
          <a:off x="0" y="0"/>
          <a:ext cx="0" cy="0"/>
          <a:chOff x="0" y="0"/>
          <a:chExt cx="0" cy="0"/>
        </a:xfrm>
      </p:grpSpPr>
      <p:sp>
        <p:nvSpPr>
          <p:cNvPr id="3" name="Diagrammplatzhalter 2">
            <a:extLst>
              <a:ext uri="{FF2B5EF4-FFF2-40B4-BE49-F238E27FC236}">
                <a16:creationId xmlns:a16="http://schemas.microsoft.com/office/drawing/2014/main" id="{A7627363-86CC-42A8-BCA4-3FEC0149CBBB}"/>
              </a:ext>
            </a:extLst>
          </p:cNvPr>
          <p:cNvSpPr>
            <a:spLocks noGrp="1"/>
          </p:cNvSpPr>
          <p:nvPr>
            <p:ph type="chart" sz="quarter" idx="14"/>
          </p:nvPr>
        </p:nvSpPr>
        <p:spPr>
          <a:xfrm>
            <a:off x="718801" y="1673999"/>
            <a:ext cx="5196599" cy="4642571"/>
          </a:xfrm>
        </p:spPr>
        <p:txBody>
          <a:bodyPr>
            <a:normAutofit/>
          </a:bodyPr>
          <a:lstStyle>
            <a:lvl1pPr marL="0" indent="0">
              <a:buNone/>
              <a:defRPr sz="1800">
                <a:latin typeface="Arial" panose="020B0604020202020204" pitchFamily="34" charset="0"/>
                <a:cs typeface="Arial" panose="020B0604020202020204" pitchFamily="34" charset="0"/>
              </a:defRPr>
            </a:lvl1pPr>
          </a:lstStyle>
          <a:p>
            <a:r>
              <a:rPr lang="de-DE"/>
              <a:t>Diagramm durch Klicken auf Symbol hinzufügen</a:t>
            </a:r>
            <a:endParaRPr lang="de-DE" dirty="0"/>
          </a:p>
        </p:txBody>
      </p:sp>
      <p:sp>
        <p:nvSpPr>
          <p:cNvPr id="2" name="Titel 1">
            <a:extLst>
              <a:ext uri="{FF2B5EF4-FFF2-40B4-BE49-F238E27FC236}">
                <a16:creationId xmlns:a16="http://schemas.microsoft.com/office/drawing/2014/main" id="{5BD709F6-5C2A-4BEF-B6DE-14B4B4FDA573}"/>
              </a:ext>
            </a:extLst>
          </p:cNvPr>
          <p:cNvSpPr>
            <a:spLocks noGrp="1"/>
          </p:cNvSpPr>
          <p:nvPr>
            <p:ph type="title"/>
          </p:nvPr>
        </p:nvSpPr>
        <p:spPr/>
        <p:txBody>
          <a:bodyPr/>
          <a:lstStyle/>
          <a:p>
            <a:r>
              <a:rPr lang="de-DE"/>
              <a:t>Titelmasterformat durch Klicken bearbeiten</a:t>
            </a:r>
          </a:p>
        </p:txBody>
      </p:sp>
      <p:sp>
        <p:nvSpPr>
          <p:cNvPr id="4" name="Datumsplatzhalter 3">
            <a:extLst>
              <a:ext uri="{FF2B5EF4-FFF2-40B4-BE49-F238E27FC236}">
                <a16:creationId xmlns:a16="http://schemas.microsoft.com/office/drawing/2014/main" id="{04BD172E-DE29-4BCE-BE6D-314FDF43C13D}"/>
              </a:ext>
            </a:extLst>
          </p:cNvPr>
          <p:cNvSpPr>
            <a:spLocks noGrp="1"/>
          </p:cNvSpPr>
          <p:nvPr>
            <p:ph type="dt" sz="half" idx="15"/>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17412697-2000-4E1B-8173-9B9587CC95DF}"/>
              </a:ext>
            </a:extLst>
          </p:cNvPr>
          <p:cNvSpPr>
            <a:spLocks noGrp="1"/>
          </p:cNvSpPr>
          <p:nvPr>
            <p:ph type="ftr" sz="quarter" idx="16"/>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3DCA2C21-3D87-4424-800F-176F6F55868C}"/>
              </a:ext>
            </a:extLst>
          </p:cNvPr>
          <p:cNvSpPr>
            <a:spLocks noGrp="1"/>
          </p:cNvSpPr>
          <p:nvPr>
            <p:ph type="sldNum" sz="quarter" idx="17"/>
          </p:nvPr>
        </p:nvSpPr>
        <p:spPr/>
        <p:txBody>
          <a:bodyPr/>
          <a:lstStyle/>
          <a:p>
            <a:fld id="{6567D7EC-8799-48C5-898A-08E264972062}" type="slidenum">
              <a:rPr lang="de-DE" smtClean="0"/>
              <a:pPr/>
              <a:t>‹Nr.›</a:t>
            </a:fld>
            <a:endParaRPr lang="de-DE" dirty="0"/>
          </a:p>
        </p:txBody>
      </p:sp>
      <p:sp>
        <p:nvSpPr>
          <p:cNvPr id="13" name="Untertitel 2">
            <a:extLst>
              <a:ext uri="{FF2B5EF4-FFF2-40B4-BE49-F238E27FC236}">
                <a16:creationId xmlns:a16="http://schemas.microsoft.com/office/drawing/2014/main" id="{9EF021A6-4BB9-4550-AD43-5CAC345F4279}"/>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cxnSp>
        <p:nvCxnSpPr>
          <p:cNvPr id="8" name="Gerader Verbinder 7">
            <a:extLst>
              <a:ext uri="{FF2B5EF4-FFF2-40B4-BE49-F238E27FC236}">
                <a16:creationId xmlns:a16="http://schemas.microsoft.com/office/drawing/2014/main" id="{8F720E25-635C-49B5-8824-A82A5FC06729}"/>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Diagrammplatzhalter 2">
            <a:extLst>
              <a:ext uri="{FF2B5EF4-FFF2-40B4-BE49-F238E27FC236}">
                <a16:creationId xmlns:a16="http://schemas.microsoft.com/office/drawing/2014/main" id="{40153406-C06B-40E8-99C7-229D0C6B031B}"/>
              </a:ext>
            </a:extLst>
          </p:cNvPr>
          <p:cNvSpPr>
            <a:spLocks noGrp="1"/>
          </p:cNvSpPr>
          <p:nvPr>
            <p:ph type="chart" sz="quarter" idx="18"/>
          </p:nvPr>
        </p:nvSpPr>
        <p:spPr>
          <a:xfrm>
            <a:off x="6275400" y="1673999"/>
            <a:ext cx="5196599" cy="4642571"/>
          </a:xfrm>
        </p:spPr>
        <p:txBody>
          <a:bodyPr>
            <a:normAutofit/>
          </a:bodyPr>
          <a:lstStyle>
            <a:lvl1pPr marL="0" indent="0">
              <a:buNone/>
              <a:defRPr sz="1800">
                <a:latin typeface="Arial" panose="020B0604020202020204" pitchFamily="34" charset="0"/>
                <a:cs typeface="Arial" panose="020B0604020202020204" pitchFamily="34" charset="0"/>
              </a:defRPr>
            </a:lvl1pPr>
          </a:lstStyle>
          <a:p>
            <a:r>
              <a:rPr lang="de-DE"/>
              <a:t>Diagramm durch Klicken auf Symbol hinzufügen</a:t>
            </a:r>
            <a:endParaRPr lang="de-DE" dirty="0"/>
          </a:p>
        </p:txBody>
      </p:sp>
    </p:spTree>
    <p:extLst>
      <p:ext uri="{BB962C8B-B14F-4D97-AF65-F5344CB8AC3E}">
        <p14:creationId xmlns:p14="http://schemas.microsoft.com/office/powerpoint/2010/main" val="20876608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Inhalte qu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4811EB-2863-4359-BDFD-9EDD3692D0B8}"/>
              </a:ext>
            </a:extLst>
          </p:cNvPr>
          <p:cNvSpPr>
            <a:spLocks noGrp="1"/>
          </p:cNvSpPr>
          <p:nvPr>
            <p:ph type="title"/>
          </p:nvPr>
        </p:nvSpPr>
        <p:spPr/>
        <p:txBody>
          <a:bodyPr/>
          <a:lstStyle>
            <a:lvl1pPr>
              <a:lnSpc>
                <a:spcPct val="90000"/>
              </a:lnSpc>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40EE4D9F-AC7A-4F8D-AC64-47E047663F4F}"/>
              </a:ext>
            </a:extLst>
          </p:cNvPr>
          <p:cNvSpPr>
            <a:spLocks noGrp="1"/>
          </p:cNvSpPr>
          <p:nvPr>
            <p:ph idx="1"/>
          </p:nvPr>
        </p:nvSpPr>
        <p:spPr>
          <a:xfrm>
            <a:off x="719999" y="1674000"/>
            <a:ext cx="5196600" cy="2142000"/>
          </a:xfrm>
        </p:spPr>
        <p:txBody>
          <a:bodyPr/>
          <a:lstStyle>
            <a:lvl5pPr>
              <a:spcBef>
                <a:spcPts val="2400"/>
              </a:spcBef>
              <a:defRPr/>
            </a:lvl5pPr>
          </a:lstStyle>
          <a:p>
            <a:pPr lvl="0"/>
            <a:r>
              <a:rPr lang="de-DE"/>
              <a:t>Formatvorlagen des Textmasters bearbeiten</a:t>
            </a:r>
          </a:p>
        </p:txBody>
      </p:sp>
      <p:sp>
        <p:nvSpPr>
          <p:cNvPr id="7" name="Untertitel 2">
            <a:extLst>
              <a:ext uri="{FF2B5EF4-FFF2-40B4-BE49-F238E27FC236}">
                <a16:creationId xmlns:a16="http://schemas.microsoft.com/office/drawing/2014/main" id="{A21B2CDA-444B-4D1C-84B6-C58E2001FD04}"/>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8" name="Datumsplatzhalter 7">
            <a:extLst>
              <a:ext uri="{FF2B5EF4-FFF2-40B4-BE49-F238E27FC236}">
                <a16:creationId xmlns:a16="http://schemas.microsoft.com/office/drawing/2014/main" id="{7E09A1A4-66FB-4BBF-B3D3-82C3A7E41C09}"/>
              </a:ext>
            </a:extLst>
          </p:cNvPr>
          <p:cNvSpPr>
            <a:spLocks noGrp="1"/>
          </p:cNvSpPr>
          <p:nvPr>
            <p:ph type="dt" sz="half" idx="14"/>
          </p:nvPr>
        </p:nvSpPr>
        <p:spPr/>
        <p:txBody>
          <a:bodyPr/>
          <a:lstStyle/>
          <a:p>
            <a:r>
              <a:rPr lang="de-DE"/>
              <a:t>|    15.02.2019</a:t>
            </a:r>
            <a:endParaRPr lang="de-DE" dirty="0"/>
          </a:p>
        </p:txBody>
      </p:sp>
      <p:sp>
        <p:nvSpPr>
          <p:cNvPr id="9" name="Fußzeilenplatzhalter 8">
            <a:extLst>
              <a:ext uri="{FF2B5EF4-FFF2-40B4-BE49-F238E27FC236}">
                <a16:creationId xmlns:a16="http://schemas.microsoft.com/office/drawing/2014/main" id="{F94D21F0-0C2D-40CB-B9DB-55864772B0A8}"/>
              </a:ext>
            </a:extLst>
          </p:cNvPr>
          <p:cNvSpPr>
            <a:spLocks noGrp="1"/>
          </p:cNvSpPr>
          <p:nvPr>
            <p:ph type="ftr" sz="quarter" idx="15"/>
          </p:nvPr>
        </p:nvSpPr>
        <p:spPr/>
        <p:txBody>
          <a:bodyPr/>
          <a:lstStyle/>
          <a:p>
            <a:r>
              <a:rPr lang="de-DE"/>
              <a:t>|    Fußzeile Universität Augsburg</a:t>
            </a:r>
            <a:endParaRPr lang="de-DE" dirty="0"/>
          </a:p>
        </p:txBody>
      </p:sp>
      <p:sp>
        <p:nvSpPr>
          <p:cNvPr id="10" name="Foliennummernplatzhalter 9">
            <a:extLst>
              <a:ext uri="{FF2B5EF4-FFF2-40B4-BE49-F238E27FC236}">
                <a16:creationId xmlns:a16="http://schemas.microsoft.com/office/drawing/2014/main" id="{ECC5A95F-83E3-4397-B18C-8F3003F1CEB4}"/>
              </a:ext>
            </a:extLst>
          </p:cNvPr>
          <p:cNvSpPr>
            <a:spLocks noGrp="1"/>
          </p:cNvSpPr>
          <p:nvPr>
            <p:ph type="sldNum" sz="quarter" idx="16"/>
          </p:nvPr>
        </p:nvSpPr>
        <p:spPr/>
        <p:txBody>
          <a:bodyPr/>
          <a:lstStyle/>
          <a:p>
            <a:fld id="{6567D7EC-8799-48C5-898A-08E264972062}" type="slidenum">
              <a:rPr lang="de-DE" smtClean="0"/>
              <a:pPr/>
              <a:t>‹Nr.›</a:t>
            </a:fld>
            <a:endParaRPr lang="de-DE" dirty="0"/>
          </a:p>
        </p:txBody>
      </p:sp>
      <p:cxnSp>
        <p:nvCxnSpPr>
          <p:cNvPr id="11" name="Gerader Verbinder 10">
            <a:extLst>
              <a:ext uri="{FF2B5EF4-FFF2-40B4-BE49-F238E27FC236}">
                <a16:creationId xmlns:a16="http://schemas.microsoft.com/office/drawing/2014/main" id="{2F00719E-AEFE-40BF-8FAF-96026E0CB3E3}"/>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Inhaltsplatzhalter 2">
            <a:extLst>
              <a:ext uri="{FF2B5EF4-FFF2-40B4-BE49-F238E27FC236}">
                <a16:creationId xmlns:a16="http://schemas.microsoft.com/office/drawing/2014/main" id="{270BA7FE-E827-4D39-A048-D4CF86BD7DF7}"/>
              </a:ext>
            </a:extLst>
          </p:cNvPr>
          <p:cNvSpPr>
            <a:spLocks noGrp="1"/>
          </p:cNvSpPr>
          <p:nvPr>
            <p:ph idx="17"/>
          </p:nvPr>
        </p:nvSpPr>
        <p:spPr>
          <a:xfrm>
            <a:off x="6276599" y="1674000"/>
            <a:ext cx="5196600" cy="2142000"/>
          </a:xfrm>
        </p:spPr>
        <p:txBody>
          <a:bodyPr/>
          <a:lstStyle>
            <a:lvl5pPr>
              <a:spcBef>
                <a:spcPts val="2400"/>
              </a:spcBef>
              <a:defRPr/>
            </a:lvl5pPr>
          </a:lstStyle>
          <a:p>
            <a:pPr lvl="0"/>
            <a:r>
              <a:rPr lang="de-DE"/>
              <a:t>Formatvorlagen des Textmasters bearbeiten</a:t>
            </a:r>
          </a:p>
        </p:txBody>
      </p:sp>
      <p:sp>
        <p:nvSpPr>
          <p:cNvPr id="13" name="Inhaltsplatzhalter 2">
            <a:extLst>
              <a:ext uri="{FF2B5EF4-FFF2-40B4-BE49-F238E27FC236}">
                <a16:creationId xmlns:a16="http://schemas.microsoft.com/office/drawing/2014/main" id="{D99C89F3-D97E-408C-A5DF-94B7F7F34053}"/>
              </a:ext>
            </a:extLst>
          </p:cNvPr>
          <p:cNvSpPr>
            <a:spLocks noGrp="1"/>
          </p:cNvSpPr>
          <p:nvPr>
            <p:ph idx="18"/>
          </p:nvPr>
        </p:nvSpPr>
        <p:spPr>
          <a:xfrm>
            <a:off x="719999" y="4176000"/>
            <a:ext cx="5196600" cy="2142000"/>
          </a:xfrm>
        </p:spPr>
        <p:txBody>
          <a:bodyPr/>
          <a:lstStyle>
            <a:lvl5pPr>
              <a:spcBef>
                <a:spcPts val="2400"/>
              </a:spcBef>
              <a:defRPr/>
            </a:lvl5pPr>
          </a:lstStyle>
          <a:p>
            <a:pPr lvl="0"/>
            <a:r>
              <a:rPr lang="de-DE"/>
              <a:t>Formatvorlagen des Textmasters bearbeiten</a:t>
            </a:r>
          </a:p>
        </p:txBody>
      </p:sp>
      <p:sp>
        <p:nvSpPr>
          <p:cNvPr id="14" name="Inhaltsplatzhalter 2">
            <a:extLst>
              <a:ext uri="{FF2B5EF4-FFF2-40B4-BE49-F238E27FC236}">
                <a16:creationId xmlns:a16="http://schemas.microsoft.com/office/drawing/2014/main" id="{DDBCAED4-2F76-438B-B283-1C960E7CC970}"/>
              </a:ext>
            </a:extLst>
          </p:cNvPr>
          <p:cNvSpPr>
            <a:spLocks noGrp="1"/>
          </p:cNvSpPr>
          <p:nvPr>
            <p:ph idx="19"/>
          </p:nvPr>
        </p:nvSpPr>
        <p:spPr>
          <a:xfrm>
            <a:off x="6276599" y="4176000"/>
            <a:ext cx="5196600" cy="2142000"/>
          </a:xfrm>
        </p:spPr>
        <p:txBody>
          <a:bodyPr/>
          <a:lstStyle>
            <a:lvl5pPr>
              <a:spcBef>
                <a:spcPts val="2400"/>
              </a:spcBef>
              <a:defRPr/>
            </a:lvl5pPr>
          </a:lstStyle>
          <a:p>
            <a:pPr lvl="0"/>
            <a:r>
              <a:rPr lang="de-DE"/>
              <a:t>Formatvorlagen des Textmasters bearbeiten</a:t>
            </a:r>
          </a:p>
        </p:txBody>
      </p:sp>
    </p:spTree>
    <p:extLst>
      <p:ext uri="{BB962C8B-B14F-4D97-AF65-F5344CB8AC3E}">
        <p14:creationId xmlns:p14="http://schemas.microsoft.com/office/powerpoint/2010/main" val="9920836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 Inhalt + 3 Bild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lvl2pPr marL="216000">
              <a:defRPr/>
            </a:lvl2pPr>
          </a:lstStyle>
          <a:p>
            <a:pPr lvl="0"/>
            <a:r>
              <a:rPr lang="de-DE"/>
              <a:t>Formatvorlagen des Textmasters bearbeiten</a:t>
            </a:r>
          </a:p>
        </p:txBody>
      </p:sp>
      <p:sp>
        <p:nvSpPr>
          <p:cNvPr id="12" name="Bildplatzhalter 11">
            <a:extLst>
              <a:ext uri="{FF2B5EF4-FFF2-40B4-BE49-F238E27FC236}">
                <a16:creationId xmlns:a16="http://schemas.microsoft.com/office/drawing/2014/main" id="{F832642F-B323-49EE-872A-3130F834200B}"/>
              </a:ext>
            </a:extLst>
          </p:cNvPr>
          <p:cNvSpPr>
            <a:spLocks noGrp="1"/>
          </p:cNvSpPr>
          <p:nvPr>
            <p:ph type="pic" sz="quarter" idx="16"/>
          </p:nvPr>
        </p:nvSpPr>
        <p:spPr>
          <a:xfrm>
            <a:off x="6277801" y="1674000"/>
            <a:ext cx="2507101" cy="2232000"/>
          </a:xfrm>
          <a:solidFill>
            <a:schemeClr val="accent3"/>
          </a:solidFill>
        </p:spPr>
        <p:txBody>
          <a:bodyPr/>
          <a:lstStyle/>
          <a:p>
            <a:r>
              <a:rPr lang="de-DE"/>
              <a:t>Bild durch Klicken auf Symbol hinzufügen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18" name="Bildplatzhalter 17">
            <a:extLst>
              <a:ext uri="{FF2B5EF4-FFF2-40B4-BE49-F238E27FC236}">
                <a16:creationId xmlns:a16="http://schemas.microsoft.com/office/drawing/2014/main" id="{F465D2CE-6830-4297-983E-F7B43985B9EB}"/>
              </a:ext>
            </a:extLst>
          </p:cNvPr>
          <p:cNvSpPr>
            <a:spLocks noGrp="1"/>
          </p:cNvSpPr>
          <p:nvPr>
            <p:ph type="pic" sz="quarter" idx="18"/>
          </p:nvPr>
        </p:nvSpPr>
        <p:spPr>
          <a:xfrm>
            <a:off x="6277800" y="4086000"/>
            <a:ext cx="5194800" cy="2232000"/>
          </a:xfrm>
          <a:custGeom>
            <a:avLst/>
            <a:gdLst>
              <a:gd name="connsiteX0" fmla="*/ 0 w 5194800"/>
              <a:gd name="connsiteY0" fmla="*/ 0 h 2232000"/>
              <a:gd name="connsiteX1" fmla="*/ 5194800 w 5194800"/>
              <a:gd name="connsiteY1" fmla="*/ 0 h 2232000"/>
              <a:gd name="connsiteX2" fmla="*/ 5194800 w 5194800"/>
              <a:gd name="connsiteY2" fmla="*/ 1914749 h 2232000"/>
              <a:gd name="connsiteX3" fmla="*/ 4687092 w 5194800"/>
              <a:gd name="connsiteY3" fmla="*/ 2232000 h 2232000"/>
              <a:gd name="connsiteX4" fmla="*/ 0 w 5194800"/>
              <a:gd name="connsiteY4" fmla="*/ 2232000 h 22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2232000">
                <a:moveTo>
                  <a:pt x="0" y="0"/>
                </a:moveTo>
                <a:lnTo>
                  <a:pt x="5194800" y="0"/>
                </a:lnTo>
                <a:lnTo>
                  <a:pt x="5194800" y="1914749"/>
                </a:lnTo>
                <a:lnTo>
                  <a:pt x="4687092" y="2232000"/>
                </a:lnTo>
                <a:lnTo>
                  <a:pt x="0" y="2232000"/>
                </a:lnTo>
                <a:close/>
              </a:path>
            </a:pathLst>
          </a:custGeom>
          <a:solidFill>
            <a:schemeClr val="accent3"/>
          </a:solidFill>
        </p:spPr>
        <p:txBody>
          <a:bodyPr wrap="square">
            <a:noAutofit/>
          </a:bodyPr>
          <a:lstStyle/>
          <a:p>
            <a:r>
              <a:rPr lang="de-DE"/>
              <a:t>Bild durch Klicken auf Symbol hinzufügen</a:t>
            </a:r>
          </a:p>
        </p:txBody>
      </p:sp>
      <p:sp>
        <p:nvSpPr>
          <p:cNvPr id="4" name="Datumsplatzhalter 3">
            <a:extLst>
              <a:ext uri="{FF2B5EF4-FFF2-40B4-BE49-F238E27FC236}">
                <a16:creationId xmlns:a16="http://schemas.microsoft.com/office/drawing/2014/main" id="{CF1A0135-E140-476E-AC43-792A657BCCE9}"/>
              </a:ext>
            </a:extLst>
          </p:cNvPr>
          <p:cNvSpPr>
            <a:spLocks noGrp="1"/>
          </p:cNvSpPr>
          <p:nvPr>
            <p:ph type="dt" sz="half" idx="19"/>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05C46EB0-769F-4170-83B7-93D805106DFD}"/>
              </a:ext>
            </a:extLst>
          </p:cNvPr>
          <p:cNvSpPr>
            <a:spLocks noGrp="1"/>
          </p:cNvSpPr>
          <p:nvPr>
            <p:ph type="ftr" sz="quarter" idx="20"/>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BD706C54-FF6D-4951-8C8B-40E294A9C466}"/>
              </a:ext>
            </a:extLst>
          </p:cNvPr>
          <p:cNvSpPr>
            <a:spLocks noGrp="1"/>
          </p:cNvSpPr>
          <p:nvPr>
            <p:ph type="sldNum" sz="quarter" idx="21"/>
          </p:nvPr>
        </p:nvSpPr>
        <p:spPr/>
        <p:txBody>
          <a:bodyPr/>
          <a:lstStyle/>
          <a:p>
            <a:fld id="{6567D7EC-8799-48C5-898A-08E264972062}" type="slidenum">
              <a:rPr lang="de-DE" smtClean="0"/>
              <a:pPr/>
              <a:t>‹Nr.›</a:t>
            </a:fld>
            <a:endParaRPr lang="de-DE" dirty="0"/>
          </a:p>
        </p:txBody>
      </p:sp>
      <p:cxnSp>
        <p:nvCxnSpPr>
          <p:cNvPr id="14" name="Gerader Verbinder 13">
            <a:extLst>
              <a:ext uri="{FF2B5EF4-FFF2-40B4-BE49-F238E27FC236}">
                <a16:creationId xmlns:a16="http://schemas.microsoft.com/office/drawing/2014/main" id="{7DCF9F49-EFAD-4ACD-99F6-79A884BC2C0E}"/>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Bildplatzhalter 11">
            <a:extLst>
              <a:ext uri="{FF2B5EF4-FFF2-40B4-BE49-F238E27FC236}">
                <a16:creationId xmlns:a16="http://schemas.microsoft.com/office/drawing/2014/main" id="{903F8E2B-6617-4DB7-991D-50B6D595961B}"/>
              </a:ext>
            </a:extLst>
          </p:cNvPr>
          <p:cNvSpPr>
            <a:spLocks noGrp="1"/>
          </p:cNvSpPr>
          <p:nvPr>
            <p:ph type="pic" sz="quarter" idx="22"/>
          </p:nvPr>
        </p:nvSpPr>
        <p:spPr>
          <a:xfrm>
            <a:off x="8964902" y="1674000"/>
            <a:ext cx="2507101" cy="2232000"/>
          </a:xfrm>
          <a:solidFill>
            <a:schemeClr val="accent3"/>
          </a:solidFill>
        </p:spPr>
        <p:txBody>
          <a:bodyPr/>
          <a:lstStyle/>
          <a:p>
            <a:r>
              <a:rPr lang="de-DE"/>
              <a:t>Bild durch Klicken auf Symbol hinzufügen</a:t>
            </a:r>
          </a:p>
        </p:txBody>
      </p:sp>
    </p:spTree>
    <p:extLst>
      <p:ext uri="{BB962C8B-B14F-4D97-AF65-F5344CB8AC3E}">
        <p14:creationId xmlns:p14="http://schemas.microsoft.com/office/powerpoint/2010/main" val="39446609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2 Inhalt + 2 Bilder + Infobox ho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p>
            <a:pPr lvl="0"/>
            <a:r>
              <a:rPr lang="de-DE"/>
              <a:t>Formatvorlagen des Textmasters bearbeiten</a:t>
            </a:r>
          </a:p>
        </p:txBody>
      </p:sp>
      <p:sp>
        <p:nvSpPr>
          <p:cNvPr id="12" name="Bildplatzhalter 11">
            <a:extLst>
              <a:ext uri="{FF2B5EF4-FFF2-40B4-BE49-F238E27FC236}">
                <a16:creationId xmlns:a16="http://schemas.microsoft.com/office/drawing/2014/main" id="{0E52A4B2-180F-4635-9822-27508ECE4CE1}"/>
              </a:ext>
            </a:extLst>
          </p:cNvPr>
          <p:cNvSpPr>
            <a:spLocks noGrp="1"/>
          </p:cNvSpPr>
          <p:nvPr>
            <p:ph type="pic" sz="quarter" idx="16"/>
          </p:nvPr>
        </p:nvSpPr>
        <p:spPr>
          <a:xfrm>
            <a:off x="6277800" y="1674000"/>
            <a:ext cx="2507400" cy="2232000"/>
          </a:xfrm>
          <a:solidFill>
            <a:schemeClr val="accent3"/>
          </a:solidFill>
        </p:spPr>
        <p:txBody>
          <a:bodyPr/>
          <a:lstStyle/>
          <a:p>
            <a:r>
              <a:rPr lang="de-DE"/>
              <a:t>Bild durch Klicken auf Symbol hinzufügen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21" name="Textplatzhalter 20">
            <a:extLst>
              <a:ext uri="{FF2B5EF4-FFF2-40B4-BE49-F238E27FC236}">
                <a16:creationId xmlns:a16="http://schemas.microsoft.com/office/drawing/2014/main" id="{6113E644-52D1-4A9A-821D-0ECCD9B110F5}"/>
              </a:ext>
            </a:extLst>
          </p:cNvPr>
          <p:cNvSpPr>
            <a:spLocks noGrp="1"/>
          </p:cNvSpPr>
          <p:nvPr>
            <p:ph type="body" sz="quarter" idx="18"/>
          </p:nvPr>
        </p:nvSpPr>
        <p:spPr>
          <a:xfrm>
            <a:off x="8965200" y="1674000"/>
            <a:ext cx="2507400" cy="4644000"/>
          </a:xfrm>
          <a:custGeom>
            <a:avLst/>
            <a:gdLst>
              <a:gd name="connsiteX0" fmla="*/ 0 w 2507400"/>
              <a:gd name="connsiteY0" fmla="*/ 0 h 4644000"/>
              <a:gd name="connsiteX1" fmla="*/ 2507400 w 2507400"/>
              <a:gd name="connsiteY1" fmla="*/ 0 h 4644000"/>
              <a:gd name="connsiteX2" fmla="*/ 2507400 w 2507400"/>
              <a:gd name="connsiteY2" fmla="*/ 4326749 h 4644000"/>
              <a:gd name="connsiteX3" fmla="*/ 1999692 w 2507400"/>
              <a:gd name="connsiteY3" fmla="*/ 4644000 h 4644000"/>
              <a:gd name="connsiteX4" fmla="*/ 0 w 2507400"/>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00" h="4644000">
                <a:moveTo>
                  <a:pt x="0" y="0"/>
                </a:moveTo>
                <a:lnTo>
                  <a:pt x="2507400" y="0"/>
                </a:lnTo>
                <a:lnTo>
                  <a:pt x="2507400" y="4326749"/>
                </a:lnTo>
                <a:lnTo>
                  <a:pt x="1999692" y="4644000"/>
                </a:lnTo>
                <a:lnTo>
                  <a:pt x="0" y="4644000"/>
                </a:lnTo>
                <a:close/>
              </a:path>
            </a:pathLst>
          </a:custGeom>
          <a:solidFill>
            <a:schemeClr val="tx2"/>
          </a:solidFill>
        </p:spPr>
        <p:txBody>
          <a:bodyPr wrap="square" lIns="144000" tIns="144000" rIns="144000" bIns="144000">
            <a:no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Formatvorlagen des Textmasters bearbeiten</a:t>
            </a:r>
          </a:p>
        </p:txBody>
      </p:sp>
      <p:sp>
        <p:nvSpPr>
          <p:cNvPr id="13" name="Bildplatzhalter 11">
            <a:extLst>
              <a:ext uri="{FF2B5EF4-FFF2-40B4-BE49-F238E27FC236}">
                <a16:creationId xmlns:a16="http://schemas.microsoft.com/office/drawing/2014/main" id="{EA2C7DF6-8FA2-4912-8FF1-99CC9F4CBE61}"/>
              </a:ext>
            </a:extLst>
          </p:cNvPr>
          <p:cNvSpPr>
            <a:spLocks noGrp="1"/>
          </p:cNvSpPr>
          <p:nvPr>
            <p:ph type="pic" sz="quarter" idx="17"/>
          </p:nvPr>
        </p:nvSpPr>
        <p:spPr>
          <a:xfrm>
            <a:off x="6277800" y="4086000"/>
            <a:ext cx="2507400" cy="2232000"/>
          </a:xfrm>
          <a:solidFill>
            <a:schemeClr val="accent3"/>
          </a:solidFill>
        </p:spPr>
        <p:txBody>
          <a:bodyPr/>
          <a:lstStyle/>
          <a:p>
            <a:r>
              <a:rPr lang="de-DE"/>
              <a:t>Bild durch Klicken auf Symbol hinzufügen</a:t>
            </a:r>
          </a:p>
        </p:txBody>
      </p:sp>
      <p:sp>
        <p:nvSpPr>
          <p:cNvPr id="4" name="Datumsplatzhalter 3">
            <a:extLst>
              <a:ext uri="{FF2B5EF4-FFF2-40B4-BE49-F238E27FC236}">
                <a16:creationId xmlns:a16="http://schemas.microsoft.com/office/drawing/2014/main" id="{60755965-1525-4E18-8617-459E33E24C0D}"/>
              </a:ext>
            </a:extLst>
          </p:cNvPr>
          <p:cNvSpPr>
            <a:spLocks noGrp="1"/>
          </p:cNvSpPr>
          <p:nvPr>
            <p:ph type="dt" sz="half" idx="19"/>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903B74A0-6721-4460-9913-76B468D904E0}"/>
              </a:ext>
            </a:extLst>
          </p:cNvPr>
          <p:cNvSpPr>
            <a:spLocks noGrp="1"/>
          </p:cNvSpPr>
          <p:nvPr>
            <p:ph type="ftr" sz="quarter" idx="20"/>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586D6DB4-5088-4985-8544-351706B14157}"/>
              </a:ext>
            </a:extLst>
          </p:cNvPr>
          <p:cNvSpPr>
            <a:spLocks noGrp="1"/>
          </p:cNvSpPr>
          <p:nvPr>
            <p:ph type="sldNum" sz="quarter" idx="21"/>
          </p:nvPr>
        </p:nvSpPr>
        <p:spPr/>
        <p:txBody>
          <a:bodyPr/>
          <a:lstStyle/>
          <a:p>
            <a:fld id="{6567D7EC-8799-48C5-898A-08E264972062}" type="slidenum">
              <a:rPr lang="de-DE" smtClean="0"/>
              <a:pPr/>
              <a:t>‹Nr.›</a:t>
            </a:fld>
            <a:endParaRPr lang="de-DE" dirty="0"/>
          </a:p>
        </p:txBody>
      </p:sp>
      <p:cxnSp>
        <p:nvCxnSpPr>
          <p:cNvPr id="14" name="Gerader Verbinder 13">
            <a:extLst>
              <a:ext uri="{FF2B5EF4-FFF2-40B4-BE49-F238E27FC236}">
                <a16:creationId xmlns:a16="http://schemas.microsoft.com/office/drawing/2014/main" id="{9EFBBC7C-F6A5-4ED9-9C3D-5FC6ABA55624}"/>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9620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2 Inhalt + 2 Bilder + Infobox qu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p>
            <a:pPr lvl="0"/>
            <a:r>
              <a:rPr lang="de-DE"/>
              <a:t>Formatvorlagen des Textmasters bearbeiten</a:t>
            </a:r>
          </a:p>
        </p:txBody>
      </p:sp>
      <p:sp>
        <p:nvSpPr>
          <p:cNvPr id="12" name="Bildplatzhalter 11">
            <a:extLst>
              <a:ext uri="{FF2B5EF4-FFF2-40B4-BE49-F238E27FC236}">
                <a16:creationId xmlns:a16="http://schemas.microsoft.com/office/drawing/2014/main" id="{F832642F-B323-49EE-872A-3130F834200B}"/>
              </a:ext>
            </a:extLst>
          </p:cNvPr>
          <p:cNvSpPr>
            <a:spLocks noGrp="1"/>
          </p:cNvSpPr>
          <p:nvPr>
            <p:ph type="pic" sz="quarter" idx="16"/>
          </p:nvPr>
        </p:nvSpPr>
        <p:spPr>
          <a:xfrm>
            <a:off x="6277800" y="1674000"/>
            <a:ext cx="2507400" cy="2232000"/>
          </a:xfrm>
          <a:solidFill>
            <a:schemeClr val="accent3"/>
          </a:solidFill>
        </p:spPr>
        <p:txBody>
          <a:bodyPr/>
          <a:lstStyle/>
          <a:p>
            <a:r>
              <a:rPr lang="de-DE"/>
              <a:t>Bild durch Klicken auf Symbol hinzufügen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16" name="Textplatzhalter 15">
            <a:extLst>
              <a:ext uri="{FF2B5EF4-FFF2-40B4-BE49-F238E27FC236}">
                <a16:creationId xmlns:a16="http://schemas.microsoft.com/office/drawing/2014/main" id="{DBB234F7-230F-4A75-81B8-34F8EDC64F34}"/>
              </a:ext>
            </a:extLst>
          </p:cNvPr>
          <p:cNvSpPr>
            <a:spLocks noGrp="1"/>
          </p:cNvSpPr>
          <p:nvPr>
            <p:ph type="body" sz="quarter" idx="19"/>
          </p:nvPr>
        </p:nvSpPr>
        <p:spPr>
          <a:xfrm>
            <a:off x="6277800" y="4086000"/>
            <a:ext cx="5194800" cy="2232000"/>
          </a:xfrm>
          <a:custGeom>
            <a:avLst/>
            <a:gdLst>
              <a:gd name="connsiteX0" fmla="*/ 0 w 5194800"/>
              <a:gd name="connsiteY0" fmla="*/ 0 h 2232000"/>
              <a:gd name="connsiteX1" fmla="*/ 5194800 w 5194800"/>
              <a:gd name="connsiteY1" fmla="*/ 0 h 2232000"/>
              <a:gd name="connsiteX2" fmla="*/ 5194800 w 5194800"/>
              <a:gd name="connsiteY2" fmla="*/ 1914749 h 2232000"/>
              <a:gd name="connsiteX3" fmla="*/ 4687092 w 5194800"/>
              <a:gd name="connsiteY3" fmla="*/ 2232000 h 2232000"/>
              <a:gd name="connsiteX4" fmla="*/ 0 w 5194800"/>
              <a:gd name="connsiteY4" fmla="*/ 2232000 h 22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2232000">
                <a:moveTo>
                  <a:pt x="0" y="0"/>
                </a:moveTo>
                <a:lnTo>
                  <a:pt x="5194800" y="0"/>
                </a:lnTo>
                <a:lnTo>
                  <a:pt x="5194800" y="1914749"/>
                </a:lnTo>
                <a:lnTo>
                  <a:pt x="4687092" y="2232000"/>
                </a:lnTo>
                <a:lnTo>
                  <a:pt x="0" y="2232000"/>
                </a:lnTo>
                <a:close/>
              </a:path>
            </a:pathLst>
          </a:custGeom>
          <a:solidFill>
            <a:schemeClr val="tx2"/>
          </a:solidFill>
        </p:spPr>
        <p:txBody>
          <a:bodyPr wrap="square" lIns="144000" tIns="144000" rIns="144000" bIns="144000">
            <a:no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Formatvorlagen des Textmasters bearbeiten</a:t>
            </a:r>
          </a:p>
        </p:txBody>
      </p:sp>
      <p:sp>
        <p:nvSpPr>
          <p:cNvPr id="13" name="Bildplatzhalter 11">
            <a:extLst>
              <a:ext uri="{FF2B5EF4-FFF2-40B4-BE49-F238E27FC236}">
                <a16:creationId xmlns:a16="http://schemas.microsoft.com/office/drawing/2014/main" id="{9C55D38B-F3F0-43B2-B18E-7740F748B16D}"/>
              </a:ext>
            </a:extLst>
          </p:cNvPr>
          <p:cNvSpPr>
            <a:spLocks noGrp="1"/>
          </p:cNvSpPr>
          <p:nvPr>
            <p:ph type="pic" sz="quarter" idx="17"/>
          </p:nvPr>
        </p:nvSpPr>
        <p:spPr>
          <a:xfrm>
            <a:off x="8965200" y="1674000"/>
            <a:ext cx="2507400" cy="2232000"/>
          </a:xfrm>
          <a:solidFill>
            <a:schemeClr val="accent3"/>
          </a:solidFill>
        </p:spPr>
        <p:txBody>
          <a:bodyPr/>
          <a:lstStyle/>
          <a:p>
            <a:r>
              <a:rPr lang="de-DE"/>
              <a:t>Bild durch Klicken auf Symbol hinzufügen</a:t>
            </a:r>
          </a:p>
        </p:txBody>
      </p:sp>
      <p:sp>
        <p:nvSpPr>
          <p:cNvPr id="4" name="Datumsplatzhalter 3">
            <a:extLst>
              <a:ext uri="{FF2B5EF4-FFF2-40B4-BE49-F238E27FC236}">
                <a16:creationId xmlns:a16="http://schemas.microsoft.com/office/drawing/2014/main" id="{602165AC-262C-4D41-9BBC-CEF1D222E566}"/>
              </a:ext>
            </a:extLst>
          </p:cNvPr>
          <p:cNvSpPr>
            <a:spLocks noGrp="1"/>
          </p:cNvSpPr>
          <p:nvPr>
            <p:ph type="dt" sz="half" idx="20"/>
          </p:nvPr>
        </p:nvSpPr>
        <p:spPr/>
        <p:txBody>
          <a:bodyPr/>
          <a:lstStyle/>
          <a:p>
            <a:r>
              <a:rPr lang="de-DE"/>
              <a:t>|    15.02.2019</a:t>
            </a:r>
            <a:endParaRPr lang="de-DE" dirty="0"/>
          </a:p>
        </p:txBody>
      </p:sp>
      <p:sp>
        <p:nvSpPr>
          <p:cNvPr id="5" name="Fußzeilenplatzhalter 4">
            <a:extLst>
              <a:ext uri="{FF2B5EF4-FFF2-40B4-BE49-F238E27FC236}">
                <a16:creationId xmlns:a16="http://schemas.microsoft.com/office/drawing/2014/main" id="{1AC9CED4-1736-4B5F-9946-F16664B3DBCE}"/>
              </a:ext>
            </a:extLst>
          </p:cNvPr>
          <p:cNvSpPr>
            <a:spLocks noGrp="1"/>
          </p:cNvSpPr>
          <p:nvPr>
            <p:ph type="ftr" sz="quarter" idx="21"/>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5743DCAA-570D-4D10-B77D-08C69D75AE98}"/>
              </a:ext>
            </a:extLst>
          </p:cNvPr>
          <p:cNvSpPr>
            <a:spLocks noGrp="1"/>
          </p:cNvSpPr>
          <p:nvPr>
            <p:ph type="sldNum" sz="quarter" idx="22"/>
          </p:nvPr>
        </p:nvSpPr>
        <p:spPr/>
        <p:txBody>
          <a:bodyPr/>
          <a:lstStyle/>
          <a:p>
            <a:fld id="{6567D7EC-8799-48C5-898A-08E264972062}" type="slidenum">
              <a:rPr lang="de-DE" smtClean="0"/>
              <a:pPr/>
              <a:t>‹Nr.›</a:t>
            </a:fld>
            <a:endParaRPr lang="de-DE" dirty="0"/>
          </a:p>
        </p:txBody>
      </p:sp>
      <p:cxnSp>
        <p:nvCxnSpPr>
          <p:cNvPr id="14" name="Gerader Verbinder 13">
            <a:extLst>
              <a:ext uri="{FF2B5EF4-FFF2-40B4-BE49-F238E27FC236}">
                <a16:creationId xmlns:a16="http://schemas.microsoft.com/office/drawing/2014/main" id="{2A81D4EE-867E-46FB-9F0B-6CF938274F3D}"/>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1371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oßes Bild mit Infobox">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5CA494D4-39E8-435A-920E-A5A5EB6D3C37}"/>
              </a:ext>
            </a:extLst>
          </p:cNvPr>
          <p:cNvSpPr>
            <a:spLocks noGrp="1"/>
          </p:cNvSpPr>
          <p:nvPr>
            <p:ph type="pic" sz="quarter" idx="13"/>
          </p:nvPr>
        </p:nvSpPr>
        <p:spPr>
          <a:xfrm>
            <a:off x="718801" y="1673999"/>
            <a:ext cx="10753199" cy="4642571"/>
          </a:xfrm>
          <a:custGeom>
            <a:avLst/>
            <a:gdLst>
              <a:gd name="connsiteX0" fmla="*/ 0 w 10753199"/>
              <a:gd name="connsiteY0" fmla="*/ 0 h 4642571"/>
              <a:gd name="connsiteX1" fmla="*/ 10753199 w 10753199"/>
              <a:gd name="connsiteY1" fmla="*/ 0 h 4642571"/>
              <a:gd name="connsiteX2" fmla="*/ 10753199 w 10753199"/>
              <a:gd name="connsiteY2" fmla="*/ 4327125 h 4642571"/>
              <a:gd name="connsiteX3" fmla="*/ 10248379 w 10753199"/>
              <a:gd name="connsiteY3" fmla="*/ 4642571 h 4642571"/>
              <a:gd name="connsiteX4" fmla="*/ 0 w 10753199"/>
              <a:gd name="connsiteY4" fmla="*/ 4642571 h 464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3199" h="4642571">
                <a:moveTo>
                  <a:pt x="0" y="0"/>
                </a:moveTo>
                <a:lnTo>
                  <a:pt x="10753199" y="0"/>
                </a:lnTo>
                <a:lnTo>
                  <a:pt x="10753199" y="4327125"/>
                </a:lnTo>
                <a:lnTo>
                  <a:pt x="10248379" y="4642571"/>
                </a:lnTo>
                <a:lnTo>
                  <a:pt x="0" y="4642571"/>
                </a:lnTo>
                <a:close/>
              </a:path>
            </a:pathLst>
          </a:custGeom>
          <a:solidFill>
            <a:schemeClr val="accent3"/>
          </a:solidFill>
        </p:spPr>
        <p:txBody>
          <a:bodyPr wrap="square">
            <a:no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2" name="Titel 1">
            <a:extLst>
              <a:ext uri="{FF2B5EF4-FFF2-40B4-BE49-F238E27FC236}">
                <a16:creationId xmlns:a16="http://schemas.microsoft.com/office/drawing/2014/main" id="{D8FAAB83-8DD6-4586-90E7-468060138B02}"/>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453B97C7-E1BE-4699-86A8-01DACF45BA43}"/>
              </a:ext>
            </a:extLst>
          </p:cNvPr>
          <p:cNvSpPr>
            <a:spLocks noGrp="1"/>
          </p:cNvSpPr>
          <p:nvPr>
            <p:ph type="dt" sz="half" idx="14"/>
          </p:nvPr>
        </p:nvSpPr>
        <p:spPr/>
        <p:txBody>
          <a:bodyPr/>
          <a:lstStyle/>
          <a:p>
            <a:r>
              <a:rPr lang="de-DE"/>
              <a:t>|    15.02.2019</a:t>
            </a:r>
            <a:endParaRPr lang="de-DE" dirty="0"/>
          </a:p>
        </p:txBody>
      </p:sp>
      <p:sp>
        <p:nvSpPr>
          <p:cNvPr id="4" name="Fußzeilenplatzhalter 3">
            <a:extLst>
              <a:ext uri="{FF2B5EF4-FFF2-40B4-BE49-F238E27FC236}">
                <a16:creationId xmlns:a16="http://schemas.microsoft.com/office/drawing/2014/main" id="{A24233DD-E13C-4881-9F8D-7B2F6ECE993D}"/>
              </a:ext>
            </a:extLst>
          </p:cNvPr>
          <p:cNvSpPr>
            <a:spLocks noGrp="1"/>
          </p:cNvSpPr>
          <p:nvPr>
            <p:ph type="ftr" sz="quarter" idx="15"/>
          </p:nvPr>
        </p:nvSpPr>
        <p:spPr/>
        <p:txBody>
          <a:bodyPr/>
          <a:lstStyle/>
          <a:p>
            <a:r>
              <a:rPr lang="de-DE" dirty="0"/>
              <a:t>|    Fußzeile Universität Augsburg</a:t>
            </a:r>
          </a:p>
        </p:txBody>
      </p:sp>
      <p:sp>
        <p:nvSpPr>
          <p:cNvPr id="6" name="Foliennummernplatzhalter 5">
            <a:extLst>
              <a:ext uri="{FF2B5EF4-FFF2-40B4-BE49-F238E27FC236}">
                <a16:creationId xmlns:a16="http://schemas.microsoft.com/office/drawing/2014/main" id="{9DC58736-60F0-446B-85EE-E8E3E9B87A35}"/>
              </a:ext>
            </a:extLst>
          </p:cNvPr>
          <p:cNvSpPr>
            <a:spLocks noGrp="1"/>
          </p:cNvSpPr>
          <p:nvPr>
            <p:ph type="sldNum" sz="quarter" idx="16"/>
          </p:nvPr>
        </p:nvSpPr>
        <p:spPr/>
        <p:txBody>
          <a:bodyPr/>
          <a:lstStyle/>
          <a:p>
            <a:fld id="{6567D7EC-8799-48C5-898A-08E264972062}" type="slidenum">
              <a:rPr lang="de-DE" smtClean="0"/>
              <a:pPr/>
              <a:t>‹Nr.›</a:t>
            </a:fld>
            <a:endParaRPr lang="de-DE" dirty="0"/>
          </a:p>
        </p:txBody>
      </p:sp>
      <p:sp>
        <p:nvSpPr>
          <p:cNvPr id="10" name="Textplatzhalter 9">
            <a:extLst>
              <a:ext uri="{FF2B5EF4-FFF2-40B4-BE49-F238E27FC236}">
                <a16:creationId xmlns:a16="http://schemas.microsoft.com/office/drawing/2014/main" id="{74F5D212-7704-477C-BD10-3A07384061D3}"/>
              </a:ext>
            </a:extLst>
          </p:cNvPr>
          <p:cNvSpPr>
            <a:spLocks noGrp="1"/>
          </p:cNvSpPr>
          <p:nvPr>
            <p:ph type="body" sz="quarter" idx="18"/>
          </p:nvPr>
        </p:nvSpPr>
        <p:spPr>
          <a:xfrm>
            <a:off x="7995554" y="1673999"/>
            <a:ext cx="2760453" cy="3312069"/>
          </a:xfrm>
          <a:solidFill>
            <a:schemeClr val="tx2">
              <a:alpha val="90000"/>
            </a:schemeClr>
          </a:solidFill>
        </p:spPr>
        <p:txBody>
          <a:bodyPr lIns="144000" tIns="144000" rIns="144000" bIns="144000"/>
          <a:lstStyle>
            <a:lvl1pPr>
              <a:defRPr sz="1400">
                <a:solidFill>
                  <a:schemeClr val="bg1"/>
                </a:solidFill>
              </a:defRPr>
            </a:lvl1pPr>
            <a:lvl2pPr marL="180000" indent="-180000">
              <a:spcBef>
                <a:spcPts val="600"/>
              </a:spcBef>
              <a:buClr>
                <a:schemeClr val="bg1"/>
              </a:buClr>
              <a:defRPr sz="1400">
                <a:solidFill>
                  <a:schemeClr val="bg1"/>
                </a:solidFill>
              </a:defRPr>
            </a:lvl2pPr>
            <a:lvl3pPr marL="0" indent="0">
              <a:spcBef>
                <a:spcPts val="600"/>
              </a:spcBef>
              <a:buClr>
                <a:schemeClr val="bg1"/>
              </a:buClr>
              <a:buNone/>
              <a:defRPr sz="1000">
                <a:solidFill>
                  <a:schemeClr val="bg1"/>
                </a:solidFill>
              </a:defRPr>
            </a:lvl3pPr>
            <a:lvl4pPr>
              <a:defRPr sz="1400">
                <a:solidFill>
                  <a:schemeClr val="bg1"/>
                </a:solidFill>
              </a:defRPr>
            </a:lvl4pPr>
            <a:lvl5pPr>
              <a:defRPr sz="1400">
                <a:solidFill>
                  <a:schemeClr val="bg1"/>
                </a:solidFill>
              </a:defRPr>
            </a:lvl5pPr>
          </a:lstStyle>
          <a:p>
            <a:pPr lvl="0"/>
            <a:r>
              <a:rPr lang="de-DE"/>
              <a:t>Formatvorlagen des Textmasters bearbeiten</a:t>
            </a:r>
          </a:p>
        </p:txBody>
      </p:sp>
      <p:sp>
        <p:nvSpPr>
          <p:cNvPr id="11" name="Untertitel 2">
            <a:extLst>
              <a:ext uri="{FF2B5EF4-FFF2-40B4-BE49-F238E27FC236}">
                <a16:creationId xmlns:a16="http://schemas.microsoft.com/office/drawing/2014/main" id="{1FA84C09-E8D0-422A-8A0E-45EB49C1D259}"/>
              </a:ext>
            </a:extLst>
          </p:cNvPr>
          <p:cNvSpPr>
            <a:spLocks noGrp="1"/>
          </p:cNvSpPr>
          <p:nvPr>
            <p:ph type="subTitle" idx="19"/>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cxnSp>
        <p:nvCxnSpPr>
          <p:cNvPr id="9" name="Gerader Verbinder 8">
            <a:extLst>
              <a:ext uri="{FF2B5EF4-FFF2-40B4-BE49-F238E27FC236}">
                <a16:creationId xmlns:a16="http://schemas.microsoft.com/office/drawing/2014/main" id="{B3FDBBD4-A883-4636-B808-7CFF5AFDF03E}"/>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5527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_Dual Vortra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95FA92F1-0E1F-49C5-80C9-3365CCE3A9E8}"/>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2500"/>
          <a:stretch/>
        </p:blipFill>
        <p:spPr>
          <a:xfrm>
            <a:off x="0" y="0"/>
            <a:ext cx="12192000" cy="6858000"/>
          </a:xfrm>
          <a:prstGeom prst="rect">
            <a:avLst/>
          </a:prstGeom>
        </p:spPr>
      </p:pic>
      <p:sp>
        <p:nvSpPr>
          <p:cNvPr id="6" name="Rechteck 5">
            <a:extLst>
              <a:ext uri="{FF2B5EF4-FFF2-40B4-BE49-F238E27FC236}">
                <a16:creationId xmlns:a16="http://schemas.microsoft.com/office/drawing/2014/main" id="{1E23F841-7E91-4E34-A0EC-B12AEE41B4E9}"/>
              </a:ext>
            </a:extLst>
          </p:cNvPr>
          <p:cNvSpPr/>
          <p:nvPr userDrawn="1"/>
        </p:nvSpPr>
        <p:spPr>
          <a:xfrm>
            <a:off x="1" y="1"/>
            <a:ext cx="12192000" cy="6858000"/>
          </a:xfrm>
          <a:prstGeom prst="rect">
            <a:avLst/>
          </a:prstGeom>
          <a:gradFill flip="none" rotWithShape="1">
            <a:gsLst>
              <a:gs pos="52000">
                <a:schemeClr val="bg1">
                  <a:alpha val="40000"/>
                </a:schemeClr>
              </a:gs>
              <a:gs pos="0">
                <a:schemeClr val="bg1">
                  <a:alpha val="50000"/>
                </a:schemeClr>
              </a:gs>
              <a:gs pos="7000">
                <a:srgbClr val="FFFFFF">
                  <a:alpha val="0"/>
                </a:srgbClr>
              </a:gs>
              <a:gs pos="100000">
                <a:schemeClr val="bg1">
                  <a:alpha val="70000"/>
                </a:schemeClr>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itel 20">
            <a:extLst>
              <a:ext uri="{FF2B5EF4-FFF2-40B4-BE49-F238E27FC236}">
                <a16:creationId xmlns:a16="http://schemas.microsoft.com/office/drawing/2014/main" id="{C26E8387-66E3-42D5-9B71-7D928E60A71B}"/>
              </a:ext>
            </a:extLst>
          </p:cNvPr>
          <p:cNvSpPr>
            <a:spLocks noGrp="1" noMove="1" noResize="1"/>
          </p:cNvSpPr>
          <p:nvPr>
            <p:ph type="ctrTitle"/>
            <p:custDataLst>
              <p:tags r:id="rId1"/>
            </p:custDataLst>
          </p:nvPr>
        </p:nvSpPr>
        <p:spPr>
          <a:xfrm>
            <a:off x="5608325" y="0"/>
            <a:ext cx="5863676" cy="6003982"/>
          </a:xfrm>
          <a:custGeom>
            <a:avLst/>
            <a:gdLst>
              <a:gd name="connsiteX0" fmla="*/ 0 w 5863676"/>
              <a:gd name="connsiteY0" fmla="*/ 0 h 6003982"/>
              <a:gd name="connsiteX1" fmla="*/ 180000 w 5863676"/>
              <a:gd name="connsiteY1" fmla="*/ 0 h 6003982"/>
              <a:gd name="connsiteX2" fmla="*/ 5863676 w 5863676"/>
              <a:gd name="connsiteY2" fmla="*/ 0 h 6003982"/>
              <a:gd name="connsiteX3" fmla="*/ 5863676 w 5863676"/>
              <a:gd name="connsiteY3" fmla="*/ 276042 h 6003982"/>
              <a:gd name="connsiteX4" fmla="*/ 5863676 w 5863676"/>
              <a:gd name="connsiteY4" fmla="*/ 465826 h 6003982"/>
              <a:gd name="connsiteX5" fmla="*/ 5863676 w 5863676"/>
              <a:gd name="connsiteY5" fmla="*/ 5701857 h 6003982"/>
              <a:gd name="connsiteX6" fmla="*/ 5416799 w 5863676"/>
              <a:gd name="connsiteY6" fmla="*/ 6003982 h 6003982"/>
              <a:gd name="connsiteX7" fmla="*/ 180000 w 5863676"/>
              <a:gd name="connsiteY7" fmla="*/ 6003982 h 6003982"/>
              <a:gd name="connsiteX8" fmla="*/ 0 w 5863676"/>
              <a:gd name="connsiteY8" fmla="*/ 6003982 h 6003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63676" h="6003982">
                <a:moveTo>
                  <a:pt x="0" y="0"/>
                </a:moveTo>
                <a:lnTo>
                  <a:pt x="180000" y="0"/>
                </a:lnTo>
                <a:lnTo>
                  <a:pt x="5863676" y="0"/>
                </a:lnTo>
                <a:lnTo>
                  <a:pt x="5863676" y="276042"/>
                </a:lnTo>
                <a:lnTo>
                  <a:pt x="5863676" y="465826"/>
                </a:lnTo>
                <a:lnTo>
                  <a:pt x="5863676" y="5701857"/>
                </a:lnTo>
                <a:lnTo>
                  <a:pt x="5416799" y="6003982"/>
                </a:lnTo>
                <a:lnTo>
                  <a:pt x="180000" y="6003982"/>
                </a:lnTo>
                <a:lnTo>
                  <a:pt x="0" y="6003982"/>
                </a:lnTo>
                <a:close/>
              </a:path>
            </a:pathLst>
          </a:custGeom>
          <a:solidFill>
            <a:schemeClr val="tx2">
              <a:alpha val="90000"/>
            </a:schemeClr>
          </a:solidFill>
        </p:spPr>
        <p:txBody>
          <a:bodyPr wrap="square" lIns="360000" tIns="360000" rIns="360000" bIns="2160000" anchor="b">
            <a:noAutofit/>
          </a:bodyPr>
          <a:lstStyle>
            <a:lvl1pPr algn="l">
              <a:lnSpc>
                <a:spcPct val="100000"/>
              </a:lnSpc>
              <a:defRPr sz="3000">
                <a:solidFill>
                  <a:schemeClr val="bg1"/>
                </a:solidFill>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129B57D8-F51B-45A5-ACE8-26EE7A2EA831}"/>
              </a:ext>
            </a:extLst>
          </p:cNvPr>
          <p:cNvSpPr>
            <a:spLocks noGrp="1"/>
          </p:cNvSpPr>
          <p:nvPr>
            <p:ph type="subTitle" idx="1"/>
          </p:nvPr>
        </p:nvSpPr>
        <p:spPr>
          <a:xfrm>
            <a:off x="5608325" y="4050000"/>
            <a:ext cx="5863676" cy="1080000"/>
          </a:xfrm>
        </p:spPr>
        <p:txBody>
          <a:bodyPr lIns="360000" tIns="0" rIns="360000" bIns="0">
            <a:noAutofit/>
          </a:bodyPr>
          <a:lstStyle>
            <a:lvl1pPr marL="0" indent="0" algn="l">
              <a:buNone/>
              <a:defRPr sz="15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Inhaltsplatzhalter 3">
            <a:extLst>
              <a:ext uri="{FF2B5EF4-FFF2-40B4-BE49-F238E27FC236}">
                <a16:creationId xmlns:a16="http://schemas.microsoft.com/office/drawing/2014/main" id="{E17BF557-8C51-49A6-9373-E0E39B4EF9B9}"/>
              </a:ext>
            </a:extLst>
          </p:cNvPr>
          <p:cNvSpPr>
            <a:spLocks noGrp="1"/>
          </p:cNvSpPr>
          <p:nvPr>
            <p:ph sz="quarter" idx="12" hasCustomPrompt="1"/>
          </p:nvPr>
        </p:nvSpPr>
        <p:spPr>
          <a:xfrm>
            <a:off x="9255967" y="592157"/>
            <a:ext cx="1846250" cy="574170"/>
          </a:xfrm>
        </p:spPr>
        <p:txBody>
          <a:bodyPr/>
          <a:lstStyle>
            <a:lvl1pPr>
              <a:defRPr sz="1200">
                <a:solidFill>
                  <a:schemeClr val="bg1"/>
                </a:solidFill>
              </a:defRPr>
            </a:lvl1pPr>
          </a:lstStyle>
          <a:p>
            <a:pPr lvl="0"/>
            <a:r>
              <a:rPr lang="de-DE" dirty="0"/>
              <a:t>Partneruni-Logo</a:t>
            </a:r>
          </a:p>
        </p:txBody>
      </p:sp>
    </p:spTree>
    <p:extLst>
      <p:ext uri="{BB962C8B-B14F-4D97-AF65-F5344CB8AC3E}">
        <p14:creationId xmlns:p14="http://schemas.microsoft.com/office/powerpoint/2010/main" val="8264344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oßes Bild">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5CA494D4-39E8-435A-920E-A5A5EB6D3C37}"/>
              </a:ext>
            </a:extLst>
          </p:cNvPr>
          <p:cNvSpPr>
            <a:spLocks noGrp="1"/>
          </p:cNvSpPr>
          <p:nvPr>
            <p:ph type="pic" sz="quarter" idx="13"/>
          </p:nvPr>
        </p:nvSpPr>
        <p:spPr>
          <a:xfrm>
            <a:off x="718801" y="1673999"/>
            <a:ext cx="10753199" cy="4642571"/>
          </a:xfrm>
          <a:custGeom>
            <a:avLst/>
            <a:gdLst>
              <a:gd name="connsiteX0" fmla="*/ 0 w 10753199"/>
              <a:gd name="connsiteY0" fmla="*/ 0 h 4642571"/>
              <a:gd name="connsiteX1" fmla="*/ 10753199 w 10753199"/>
              <a:gd name="connsiteY1" fmla="*/ 0 h 4642571"/>
              <a:gd name="connsiteX2" fmla="*/ 10753199 w 10753199"/>
              <a:gd name="connsiteY2" fmla="*/ 4327125 h 4642571"/>
              <a:gd name="connsiteX3" fmla="*/ 10248379 w 10753199"/>
              <a:gd name="connsiteY3" fmla="*/ 4642571 h 4642571"/>
              <a:gd name="connsiteX4" fmla="*/ 0 w 10753199"/>
              <a:gd name="connsiteY4" fmla="*/ 4642571 h 464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3199" h="4642571">
                <a:moveTo>
                  <a:pt x="0" y="0"/>
                </a:moveTo>
                <a:lnTo>
                  <a:pt x="10753199" y="0"/>
                </a:lnTo>
                <a:lnTo>
                  <a:pt x="10753199" y="4327125"/>
                </a:lnTo>
                <a:lnTo>
                  <a:pt x="10248379" y="4642571"/>
                </a:lnTo>
                <a:lnTo>
                  <a:pt x="0" y="4642571"/>
                </a:lnTo>
                <a:close/>
              </a:path>
            </a:pathLst>
          </a:custGeom>
          <a:solidFill>
            <a:schemeClr val="accent3"/>
          </a:solidFill>
        </p:spPr>
        <p:txBody>
          <a:bodyPr wrap="square">
            <a:no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2" name="Titel 1">
            <a:extLst>
              <a:ext uri="{FF2B5EF4-FFF2-40B4-BE49-F238E27FC236}">
                <a16:creationId xmlns:a16="http://schemas.microsoft.com/office/drawing/2014/main" id="{D8FAAB83-8DD6-4586-90E7-468060138B02}"/>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453B97C7-E1BE-4699-86A8-01DACF45BA43}"/>
              </a:ext>
            </a:extLst>
          </p:cNvPr>
          <p:cNvSpPr>
            <a:spLocks noGrp="1"/>
          </p:cNvSpPr>
          <p:nvPr>
            <p:ph type="dt" sz="half" idx="14"/>
          </p:nvPr>
        </p:nvSpPr>
        <p:spPr/>
        <p:txBody>
          <a:bodyPr/>
          <a:lstStyle/>
          <a:p>
            <a:r>
              <a:rPr lang="de-DE"/>
              <a:t>|    15.02.2019</a:t>
            </a:r>
            <a:endParaRPr lang="de-DE" dirty="0"/>
          </a:p>
        </p:txBody>
      </p:sp>
      <p:sp>
        <p:nvSpPr>
          <p:cNvPr id="4" name="Fußzeilenplatzhalter 3">
            <a:extLst>
              <a:ext uri="{FF2B5EF4-FFF2-40B4-BE49-F238E27FC236}">
                <a16:creationId xmlns:a16="http://schemas.microsoft.com/office/drawing/2014/main" id="{A24233DD-E13C-4881-9F8D-7B2F6ECE993D}"/>
              </a:ext>
            </a:extLst>
          </p:cNvPr>
          <p:cNvSpPr>
            <a:spLocks noGrp="1"/>
          </p:cNvSpPr>
          <p:nvPr>
            <p:ph type="ftr" sz="quarter" idx="15"/>
          </p:nvPr>
        </p:nvSpPr>
        <p:spPr/>
        <p:txBody>
          <a:bodyPr/>
          <a:lstStyle/>
          <a:p>
            <a:r>
              <a:rPr lang="de-DE"/>
              <a:t>|    Fußzeile Universität Augsburg</a:t>
            </a:r>
            <a:endParaRPr lang="de-DE" dirty="0"/>
          </a:p>
        </p:txBody>
      </p:sp>
      <p:sp>
        <p:nvSpPr>
          <p:cNvPr id="6" name="Foliennummernplatzhalter 5">
            <a:extLst>
              <a:ext uri="{FF2B5EF4-FFF2-40B4-BE49-F238E27FC236}">
                <a16:creationId xmlns:a16="http://schemas.microsoft.com/office/drawing/2014/main" id="{9DC58736-60F0-446B-85EE-E8E3E9B87A35}"/>
              </a:ext>
            </a:extLst>
          </p:cNvPr>
          <p:cNvSpPr>
            <a:spLocks noGrp="1"/>
          </p:cNvSpPr>
          <p:nvPr>
            <p:ph type="sldNum" sz="quarter" idx="16"/>
          </p:nvPr>
        </p:nvSpPr>
        <p:spPr/>
        <p:txBody>
          <a:bodyPr/>
          <a:lstStyle/>
          <a:p>
            <a:fld id="{6567D7EC-8799-48C5-898A-08E264972062}" type="slidenum">
              <a:rPr lang="de-DE" smtClean="0"/>
              <a:pPr/>
              <a:t>‹Nr.›</a:t>
            </a:fld>
            <a:endParaRPr lang="de-DE" dirty="0"/>
          </a:p>
        </p:txBody>
      </p:sp>
      <p:sp>
        <p:nvSpPr>
          <p:cNvPr id="10" name="Untertitel 2">
            <a:extLst>
              <a:ext uri="{FF2B5EF4-FFF2-40B4-BE49-F238E27FC236}">
                <a16:creationId xmlns:a16="http://schemas.microsoft.com/office/drawing/2014/main" id="{58D452D6-202E-455D-8B61-543261859A4B}"/>
              </a:ext>
            </a:extLst>
          </p:cNvPr>
          <p:cNvSpPr>
            <a:spLocks noGrp="1"/>
          </p:cNvSpPr>
          <p:nvPr>
            <p:ph type="subTitle" idx="17"/>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cxnSp>
        <p:nvCxnSpPr>
          <p:cNvPr id="8" name="Gerader Verbinder 7">
            <a:extLst>
              <a:ext uri="{FF2B5EF4-FFF2-40B4-BE49-F238E27FC236}">
                <a16:creationId xmlns:a16="http://schemas.microsoft.com/office/drawing/2014/main" id="{BD26D293-9DBC-44A3-B743-50F9610A78E9}"/>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88607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Bilder und 1 Infobox">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82923280-06D4-4B6C-8212-53AA23678917}"/>
              </a:ext>
            </a:extLst>
          </p:cNvPr>
          <p:cNvSpPr>
            <a:spLocks noGrp="1"/>
          </p:cNvSpPr>
          <p:nvPr>
            <p:ph type="pic" sz="quarter" idx="10"/>
          </p:nvPr>
        </p:nvSpPr>
        <p:spPr>
          <a:xfrm>
            <a:off x="719999" y="1673999"/>
            <a:ext cx="2552999" cy="2231291"/>
          </a:xfrm>
          <a:solidFill>
            <a:schemeClr val="accent3"/>
          </a:solidFill>
        </p:spPr>
        <p:txBody>
          <a:bodyPr>
            <a:normAutofit/>
          </a:bodyPr>
          <a:lstStyle>
            <a:lvl1pPr marL="0" indent="0">
              <a:buNone/>
              <a:defRPr sz="1800">
                <a:latin typeface="Arial" panose="020B0604020202020204" pitchFamily="34" charset="0"/>
              </a:defRPr>
            </a:lvl1pPr>
          </a:lstStyle>
          <a:p>
            <a:r>
              <a:rPr lang="de-DE"/>
              <a:t>Bild durch Klicken auf Symbol hinzufügen</a:t>
            </a:r>
            <a:endParaRPr lang="de-DE" dirty="0"/>
          </a:p>
        </p:txBody>
      </p:sp>
      <p:sp>
        <p:nvSpPr>
          <p:cNvPr id="14" name="Bildplatzhalter 11">
            <a:extLst>
              <a:ext uri="{FF2B5EF4-FFF2-40B4-BE49-F238E27FC236}">
                <a16:creationId xmlns:a16="http://schemas.microsoft.com/office/drawing/2014/main" id="{6816FC29-1284-4663-9755-B91A8684580E}"/>
              </a:ext>
            </a:extLst>
          </p:cNvPr>
          <p:cNvSpPr>
            <a:spLocks noGrp="1"/>
          </p:cNvSpPr>
          <p:nvPr>
            <p:ph type="pic" sz="quarter" idx="12"/>
          </p:nvPr>
        </p:nvSpPr>
        <p:spPr>
          <a:xfrm>
            <a:off x="6186000" y="1673999"/>
            <a:ext cx="5286000" cy="2231289"/>
          </a:xfrm>
          <a:solidFill>
            <a:schemeClr val="accent3"/>
          </a:solidFill>
        </p:spPr>
        <p:txBody>
          <a:bodyPr>
            <a:normAutofit/>
          </a:bodyPr>
          <a:lstStyle>
            <a:lvl1pPr marL="0" indent="0">
              <a:buNone/>
              <a:defRPr sz="1800">
                <a:latin typeface="Arial" panose="020B0604020202020204" pitchFamily="34" charset="0"/>
              </a:defRPr>
            </a:lvl1pPr>
          </a:lstStyle>
          <a:p>
            <a:r>
              <a:rPr lang="de-DE"/>
              <a:t>Bild durch Klicken auf Symbol hinzufügen</a:t>
            </a:r>
            <a:endParaRPr lang="de-DE" dirty="0"/>
          </a:p>
        </p:txBody>
      </p:sp>
      <p:sp>
        <p:nvSpPr>
          <p:cNvPr id="17" name="Bildplatzhalter 11">
            <a:extLst>
              <a:ext uri="{FF2B5EF4-FFF2-40B4-BE49-F238E27FC236}">
                <a16:creationId xmlns:a16="http://schemas.microsoft.com/office/drawing/2014/main" id="{BF2352AF-07ED-4DD6-AD34-CD15BCEF631D}"/>
              </a:ext>
            </a:extLst>
          </p:cNvPr>
          <p:cNvSpPr>
            <a:spLocks noGrp="1"/>
          </p:cNvSpPr>
          <p:nvPr>
            <p:ph type="pic" sz="quarter" idx="15"/>
          </p:nvPr>
        </p:nvSpPr>
        <p:spPr>
          <a:xfrm>
            <a:off x="3453000" y="1673999"/>
            <a:ext cx="2552999" cy="2231291"/>
          </a:xfrm>
          <a:solidFill>
            <a:schemeClr val="accent3"/>
          </a:solidFill>
        </p:spPr>
        <p:txBody>
          <a:bodyPr>
            <a:normAutofit/>
          </a:bodyPr>
          <a:lstStyle>
            <a:lvl1pPr marL="0" indent="0">
              <a:buNone/>
              <a:defRPr sz="1800">
                <a:latin typeface="Arial" panose="020B0604020202020204" pitchFamily="34" charset="0"/>
              </a:defRPr>
            </a:lvl1pPr>
          </a:lstStyle>
          <a:p>
            <a:r>
              <a:rPr lang="de-DE"/>
              <a:t>Bild durch Klicken auf Symbol hinzufügen</a:t>
            </a:r>
            <a:endParaRPr lang="de-DE" dirty="0"/>
          </a:p>
        </p:txBody>
      </p:sp>
      <p:sp>
        <p:nvSpPr>
          <p:cNvPr id="15" name="Bildplatzhalter 11">
            <a:extLst>
              <a:ext uri="{FF2B5EF4-FFF2-40B4-BE49-F238E27FC236}">
                <a16:creationId xmlns:a16="http://schemas.microsoft.com/office/drawing/2014/main" id="{88937A17-6BFE-4447-9A70-9A793250256E}"/>
              </a:ext>
            </a:extLst>
          </p:cNvPr>
          <p:cNvSpPr>
            <a:spLocks noGrp="1"/>
          </p:cNvSpPr>
          <p:nvPr>
            <p:ph type="pic" sz="quarter" idx="13"/>
          </p:nvPr>
        </p:nvSpPr>
        <p:spPr>
          <a:xfrm>
            <a:off x="719999" y="4085290"/>
            <a:ext cx="3919499" cy="2231291"/>
          </a:xfrm>
          <a:solidFill>
            <a:schemeClr val="accent3"/>
          </a:solidFill>
        </p:spPr>
        <p:txBody>
          <a:bodyPr>
            <a:normAutofit/>
          </a:bodyPr>
          <a:lstStyle>
            <a:lvl1pPr marL="0" indent="0">
              <a:buNone/>
              <a:defRPr sz="1800">
                <a:latin typeface="Arial" panose="020B0604020202020204" pitchFamily="34" charset="0"/>
              </a:defRPr>
            </a:lvl1pPr>
          </a:lstStyle>
          <a:p>
            <a:r>
              <a:rPr lang="de-DE"/>
              <a:t>Bild durch Klicken auf Symbol hinzufügen</a:t>
            </a:r>
            <a:endParaRPr lang="de-DE" dirty="0"/>
          </a:p>
        </p:txBody>
      </p:sp>
      <p:sp>
        <p:nvSpPr>
          <p:cNvPr id="16" name="Bildplatzhalter 11">
            <a:extLst>
              <a:ext uri="{FF2B5EF4-FFF2-40B4-BE49-F238E27FC236}">
                <a16:creationId xmlns:a16="http://schemas.microsoft.com/office/drawing/2014/main" id="{1C03AA34-9E4A-4CE3-AC7C-F75EA79E7C3E}"/>
              </a:ext>
            </a:extLst>
          </p:cNvPr>
          <p:cNvSpPr>
            <a:spLocks noGrp="1"/>
          </p:cNvSpPr>
          <p:nvPr>
            <p:ph type="pic" sz="quarter" idx="14"/>
          </p:nvPr>
        </p:nvSpPr>
        <p:spPr>
          <a:xfrm>
            <a:off x="4819499" y="4085291"/>
            <a:ext cx="3919499" cy="2231291"/>
          </a:xfrm>
          <a:solidFill>
            <a:schemeClr val="accent3"/>
          </a:solidFill>
        </p:spPr>
        <p:txBody>
          <a:bodyPr>
            <a:normAutofit/>
          </a:bodyPr>
          <a:lstStyle>
            <a:lvl1pPr marL="0" indent="0">
              <a:buNone/>
              <a:defRPr sz="1800">
                <a:latin typeface="Arial" panose="020B0604020202020204" pitchFamily="34" charset="0"/>
              </a:defRPr>
            </a:lvl1pPr>
          </a:lstStyle>
          <a:p>
            <a:r>
              <a:rPr lang="de-DE"/>
              <a:t>Bild durch Klicken auf Symbol hinzufügen</a:t>
            </a:r>
            <a:endParaRPr lang="de-DE" dirty="0"/>
          </a:p>
        </p:txBody>
      </p:sp>
      <p:sp>
        <p:nvSpPr>
          <p:cNvPr id="10" name="Textplatzhalter 9">
            <a:extLst>
              <a:ext uri="{FF2B5EF4-FFF2-40B4-BE49-F238E27FC236}">
                <a16:creationId xmlns:a16="http://schemas.microsoft.com/office/drawing/2014/main" id="{6C2F2BAE-909F-472D-BE4F-96A79DA05ABA}"/>
              </a:ext>
            </a:extLst>
          </p:cNvPr>
          <p:cNvSpPr>
            <a:spLocks noGrp="1"/>
          </p:cNvSpPr>
          <p:nvPr>
            <p:ph type="body" sz="quarter" idx="16"/>
          </p:nvPr>
        </p:nvSpPr>
        <p:spPr>
          <a:xfrm>
            <a:off x="8919000" y="4085291"/>
            <a:ext cx="2552999" cy="2231291"/>
          </a:xfrm>
          <a:custGeom>
            <a:avLst/>
            <a:gdLst>
              <a:gd name="connsiteX0" fmla="*/ 0 w 2552999"/>
              <a:gd name="connsiteY0" fmla="*/ 0 h 2231291"/>
              <a:gd name="connsiteX1" fmla="*/ 2552999 w 2552999"/>
              <a:gd name="connsiteY1" fmla="*/ 0 h 2231291"/>
              <a:gd name="connsiteX2" fmla="*/ 2552999 w 2552999"/>
              <a:gd name="connsiteY2" fmla="*/ 1915834 h 2231291"/>
              <a:gd name="connsiteX3" fmla="*/ 2048161 w 2552999"/>
              <a:gd name="connsiteY3" fmla="*/ 2231291 h 2231291"/>
              <a:gd name="connsiteX4" fmla="*/ 0 w 2552999"/>
              <a:gd name="connsiteY4" fmla="*/ 2231291 h 2231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999" h="2231291">
                <a:moveTo>
                  <a:pt x="0" y="0"/>
                </a:moveTo>
                <a:lnTo>
                  <a:pt x="2552999" y="0"/>
                </a:lnTo>
                <a:lnTo>
                  <a:pt x="2552999" y="1915834"/>
                </a:lnTo>
                <a:lnTo>
                  <a:pt x="2048161" y="2231291"/>
                </a:lnTo>
                <a:lnTo>
                  <a:pt x="0" y="2231291"/>
                </a:lnTo>
                <a:close/>
              </a:path>
            </a:pathLst>
          </a:custGeom>
          <a:solidFill>
            <a:schemeClr val="tx2"/>
          </a:solidFill>
        </p:spPr>
        <p:txBody>
          <a:bodyPr wrap="square" lIns="144000" tIns="144000" rIns="144000" bIns="144000">
            <a:noAutofit/>
          </a:bodyPr>
          <a:lstStyle>
            <a:lvl1pPr marL="0" indent="0">
              <a:spcBef>
                <a:spcPts val="0"/>
              </a:spcBef>
              <a:buNone/>
              <a:defRPr sz="140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e-DE"/>
              <a:t>Formatvorlagen des Textmasters bearbeiten</a:t>
            </a:r>
          </a:p>
        </p:txBody>
      </p:sp>
      <p:sp>
        <p:nvSpPr>
          <p:cNvPr id="4" name="Titel 3">
            <a:extLst>
              <a:ext uri="{FF2B5EF4-FFF2-40B4-BE49-F238E27FC236}">
                <a16:creationId xmlns:a16="http://schemas.microsoft.com/office/drawing/2014/main" id="{F93ABC32-9FE8-459D-ACCB-102523772369}"/>
              </a:ext>
            </a:extLst>
          </p:cNvPr>
          <p:cNvSpPr>
            <a:spLocks noGrp="1"/>
          </p:cNvSpPr>
          <p:nvPr>
            <p:ph type="title"/>
          </p:nvPr>
        </p:nvSpPr>
        <p:spPr/>
        <p:txBody>
          <a:bodyPr/>
          <a:lstStyle/>
          <a:p>
            <a:r>
              <a:rPr lang="de-DE"/>
              <a:t>Titelmasterformat durch Klicken bearbeiten</a:t>
            </a:r>
          </a:p>
        </p:txBody>
      </p:sp>
      <p:sp>
        <p:nvSpPr>
          <p:cNvPr id="2" name="Datumsplatzhalter 1">
            <a:extLst>
              <a:ext uri="{FF2B5EF4-FFF2-40B4-BE49-F238E27FC236}">
                <a16:creationId xmlns:a16="http://schemas.microsoft.com/office/drawing/2014/main" id="{157E0EAD-D6B1-4816-B378-23892E83F82D}"/>
              </a:ext>
            </a:extLst>
          </p:cNvPr>
          <p:cNvSpPr>
            <a:spLocks noGrp="1"/>
          </p:cNvSpPr>
          <p:nvPr>
            <p:ph type="dt" sz="half" idx="17"/>
          </p:nvPr>
        </p:nvSpPr>
        <p:spPr/>
        <p:txBody>
          <a:bodyPr/>
          <a:lstStyle/>
          <a:p>
            <a:r>
              <a:rPr lang="de-DE"/>
              <a:t>|    15.02.2019</a:t>
            </a:r>
            <a:endParaRPr lang="de-DE" dirty="0"/>
          </a:p>
        </p:txBody>
      </p:sp>
      <p:sp>
        <p:nvSpPr>
          <p:cNvPr id="3" name="Fußzeilenplatzhalter 2">
            <a:extLst>
              <a:ext uri="{FF2B5EF4-FFF2-40B4-BE49-F238E27FC236}">
                <a16:creationId xmlns:a16="http://schemas.microsoft.com/office/drawing/2014/main" id="{3DD2D387-3FB6-4B0C-98E8-123EED79A0C1}"/>
              </a:ext>
            </a:extLst>
          </p:cNvPr>
          <p:cNvSpPr>
            <a:spLocks noGrp="1"/>
          </p:cNvSpPr>
          <p:nvPr>
            <p:ph type="ftr" sz="quarter" idx="18"/>
          </p:nvPr>
        </p:nvSpPr>
        <p:spPr/>
        <p:txBody>
          <a:bodyPr/>
          <a:lstStyle/>
          <a:p>
            <a:r>
              <a:rPr lang="de-DE"/>
              <a:t>|    Fußzeile Universität Augsburg</a:t>
            </a:r>
            <a:endParaRPr lang="de-DE" dirty="0"/>
          </a:p>
        </p:txBody>
      </p:sp>
      <p:sp>
        <p:nvSpPr>
          <p:cNvPr id="5" name="Foliennummernplatzhalter 4">
            <a:extLst>
              <a:ext uri="{FF2B5EF4-FFF2-40B4-BE49-F238E27FC236}">
                <a16:creationId xmlns:a16="http://schemas.microsoft.com/office/drawing/2014/main" id="{0E2EB323-5D4B-44C9-8093-B68CFD3AF65E}"/>
              </a:ext>
            </a:extLst>
          </p:cNvPr>
          <p:cNvSpPr>
            <a:spLocks noGrp="1"/>
          </p:cNvSpPr>
          <p:nvPr>
            <p:ph type="sldNum" sz="quarter" idx="19"/>
          </p:nvPr>
        </p:nvSpPr>
        <p:spPr/>
        <p:txBody>
          <a:bodyPr/>
          <a:lstStyle/>
          <a:p>
            <a:fld id="{6567D7EC-8799-48C5-898A-08E264972062}" type="slidenum">
              <a:rPr lang="de-DE" smtClean="0"/>
              <a:pPr/>
              <a:t>‹Nr.›</a:t>
            </a:fld>
            <a:endParaRPr lang="de-DE" dirty="0"/>
          </a:p>
        </p:txBody>
      </p:sp>
      <p:sp>
        <p:nvSpPr>
          <p:cNvPr id="18" name="Untertitel 2">
            <a:extLst>
              <a:ext uri="{FF2B5EF4-FFF2-40B4-BE49-F238E27FC236}">
                <a16:creationId xmlns:a16="http://schemas.microsoft.com/office/drawing/2014/main" id="{2F490B95-624C-4C01-B8CF-324AF2796124}"/>
              </a:ext>
            </a:extLst>
          </p:cNvPr>
          <p:cNvSpPr>
            <a:spLocks noGrp="1"/>
          </p:cNvSpPr>
          <p:nvPr>
            <p:ph type="subTitle" idx="20"/>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cxnSp>
        <p:nvCxnSpPr>
          <p:cNvPr id="13" name="Gerader Verbinder 12">
            <a:extLst>
              <a:ext uri="{FF2B5EF4-FFF2-40B4-BE49-F238E27FC236}">
                <a16:creationId xmlns:a16="http://schemas.microsoft.com/office/drawing/2014/main" id="{D1EA23CB-DE6D-4F22-B14C-D08F0E16F2A4}"/>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35398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Texte mit je 1 Bild versetzt">
    <p:spTree>
      <p:nvGrpSpPr>
        <p:cNvPr id="1" name=""/>
        <p:cNvGrpSpPr/>
        <p:nvPr/>
      </p:nvGrpSpPr>
      <p:grpSpPr>
        <a:xfrm>
          <a:off x="0" y="0"/>
          <a:ext cx="0" cy="0"/>
          <a:chOff x="0" y="0"/>
          <a:chExt cx="0" cy="0"/>
        </a:xfrm>
      </p:grpSpPr>
      <p:sp>
        <p:nvSpPr>
          <p:cNvPr id="19" name="Textplatzhalter 18">
            <a:extLst>
              <a:ext uri="{FF2B5EF4-FFF2-40B4-BE49-F238E27FC236}">
                <a16:creationId xmlns:a16="http://schemas.microsoft.com/office/drawing/2014/main" id="{8D0B7CD6-F947-438A-AF64-88751730D8EB}"/>
              </a:ext>
            </a:extLst>
          </p:cNvPr>
          <p:cNvSpPr>
            <a:spLocks noGrp="1"/>
          </p:cNvSpPr>
          <p:nvPr>
            <p:ph type="body" sz="quarter" idx="21"/>
          </p:nvPr>
        </p:nvSpPr>
        <p:spPr>
          <a:xfrm>
            <a:off x="719999" y="1674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Formatvorlagen des Textmasters bearbeiten</a:t>
            </a:r>
          </a:p>
        </p:txBody>
      </p:sp>
      <p:sp>
        <p:nvSpPr>
          <p:cNvPr id="12" name="Bildplatzhalter 6">
            <a:extLst>
              <a:ext uri="{FF2B5EF4-FFF2-40B4-BE49-F238E27FC236}">
                <a16:creationId xmlns:a16="http://schemas.microsoft.com/office/drawing/2014/main" id="{37603677-00F0-456F-A684-0FCB6F47B8B2}"/>
              </a:ext>
            </a:extLst>
          </p:cNvPr>
          <p:cNvSpPr>
            <a:spLocks noGrp="1"/>
          </p:cNvSpPr>
          <p:nvPr>
            <p:ph type="pic" sz="quarter" idx="14"/>
          </p:nvPr>
        </p:nvSpPr>
        <p:spPr>
          <a:xfrm>
            <a:off x="3453299" y="1674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21" name="Textplatzhalter 18">
            <a:extLst>
              <a:ext uri="{FF2B5EF4-FFF2-40B4-BE49-F238E27FC236}">
                <a16:creationId xmlns:a16="http://schemas.microsoft.com/office/drawing/2014/main" id="{BA13482D-7FD6-46E0-8A6A-548C63908FC5}"/>
              </a:ext>
            </a:extLst>
          </p:cNvPr>
          <p:cNvSpPr>
            <a:spLocks noGrp="1"/>
          </p:cNvSpPr>
          <p:nvPr>
            <p:ph type="body" sz="quarter" idx="23"/>
          </p:nvPr>
        </p:nvSpPr>
        <p:spPr>
          <a:xfrm>
            <a:off x="6186599" y="1674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Formatvorlagen des Textmasters bearbeiten</a:t>
            </a:r>
          </a:p>
        </p:txBody>
      </p:sp>
      <p:sp>
        <p:nvSpPr>
          <p:cNvPr id="14" name="Bildplatzhalter 6">
            <a:extLst>
              <a:ext uri="{FF2B5EF4-FFF2-40B4-BE49-F238E27FC236}">
                <a16:creationId xmlns:a16="http://schemas.microsoft.com/office/drawing/2014/main" id="{3C228099-C7FA-4BE1-8248-4821955EF014}"/>
              </a:ext>
            </a:extLst>
          </p:cNvPr>
          <p:cNvSpPr>
            <a:spLocks noGrp="1"/>
          </p:cNvSpPr>
          <p:nvPr>
            <p:ph type="pic" sz="quarter" idx="16"/>
          </p:nvPr>
        </p:nvSpPr>
        <p:spPr>
          <a:xfrm>
            <a:off x="8919899" y="1674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16" name="Bildplatzhalter 6">
            <a:extLst>
              <a:ext uri="{FF2B5EF4-FFF2-40B4-BE49-F238E27FC236}">
                <a16:creationId xmlns:a16="http://schemas.microsoft.com/office/drawing/2014/main" id="{B2BA3FFC-78EE-48EA-AE0C-300F956B989C}"/>
              </a:ext>
            </a:extLst>
          </p:cNvPr>
          <p:cNvSpPr>
            <a:spLocks noGrp="1"/>
          </p:cNvSpPr>
          <p:nvPr>
            <p:ph type="pic" sz="quarter" idx="18"/>
          </p:nvPr>
        </p:nvSpPr>
        <p:spPr>
          <a:xfrm>
            <a:off x="719999" y="4086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20" name="Textplatzhalter 18">
            <a:extLst>
              <a:ext uri="{FF2B5EF4-FFF2-40B4-BE49-F238E27FC236}">
                <a16:creationId xmlns:a16="http://schemas.microsoft.com/office/drawing/2014/main" id="{794CEAF2-9F84-4B99-A8AF-ECE3AB5E576E}"/>
              </a:ext>
            </a:extLst>
          </p:cNvPr>
          <p:cNvSpPr>
            <a:spLocks noGrp="1"/>
          </p:cNvSpPr>
          <p:nvPr>
            <p:ph type="body" sz="quarter" idx="22"/>
          </p:nvPr>
        </p:nvSpPr>
        <p:spPr>
          <a:xfrm>
            <a:off x="3453299" y="4086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Formatvorlagen des Textmasters bearbeiten</a:t>
            </a:r>
          </a:p>
        </p:txBody>
      </p:sp>
      <p:sp>
        <p:nvSpPr>
          <p:cNvPr id="18" name="Bildplatzhalter 6">
            <a:extLst>
              <a:ext uri="{FF2B5EF4-FFF2-40B4-BE49-F238E27FC236}">
                <a16:creationId xmlns:a16="http://schemas.microsoft.com/office/drawing/2014/main" id="{7FD20DB8-649F-4F75-BDA2-47C449040CD6}"/>
              </a:ext>
            </a:extLst>
          </p:cNvPr>
          <p:cNvSpPr>
            <a:spLocks noGrp="1"/>
          </p:cNvSpPr>
          <p:nvPr>
            <p:ph type="pic" sz="quarter" idx="20"/>
          </p:nvPr>
        </p:nvSpPr>
        <p:spPr>
          <a:xfrm>
            <a:off x="6186599" y="4086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29" name="Textplatzhalter 28">
            <a:extLst>
              <a:ext uri="{FF2B5EF4-FFF2-40B4-BE49-F238E27FC236}">
                <a16:creationId xmlns:a16="http://schemas.microsoft.com/office/drawing/2014/main" id="{22AE0353-0383-4E9B-84C9-6E8C1C24B104}"/>
              </a:ext>
            </a:extLst>
          </p:cNvPr>
          <p:cNvSpPr>
            <a:spLocks noGrp="1"/>
          </p:cNvSpPr>
          <p:nvPr>
            <p:ph type="body" sz="quarter" idx="24"/>
          </p:nvPr>
        </p:nvSpPr>
        <p:spPr>
          <a:xfrm>
            <a:off x="8919899" y="4086000"/>
            <a:ext cx="2553300" cy="2232000"/>
          </a:xfrm>
          <a:custGeom>
            <a:avLst/>
            <a:gdLst>
              <a:gd name="connsiteX0" fmla="*/ 0 w 2553300"/>
              <a:gd name="connsiteY0" fmla="*/ 0 h 2232000"/>
              <a:gd name="connsiteX1" fmla="*/ 2553300 w 2553300"/>
              <a:gd name="connsiteY1" fmla="*/ 0 h 2232000"/>
              <a:gd name="connsiteX2" fmla="*/ 2553300 w 2553300"/>
              <a:gd name="connsiteY2" fmla="*/ 1914375 h 2232000"/>
              <a:gd name="connsiteX3" fmla="*/ 2044993 w 2553300"/>
              <a:gd name="connsiteY3" fmla="*/ 2232000 h 2232000"/>
              <a:gd name="connsiteX4" fmla="*/ 0 w 2553300"/>
              <a:gd name="connsiteY4" fmla="*/ 2232000 h 22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300" h="2232000">
                <a:moveTo>
                  <a:pt x="0" y="0"/>
                </a:moveTo>
                <a:lnTo>
                  <a:pt x="2553300" y="0"/>
                </a:lnTo>
                <a:lnTo>
                  <a:pt x="2553300" y="1914375"/>
                </a:lnTo>
                <a:lnTo>
                  <a:pt x="2044993" y="2232000"/>
                </a:lnTo>
                <a:lnTo>
                  <a:pt x="0" y="2232000"/>
                </a:lnTo>
                <a:close/>
              </a:path>
            </a:pathLst>
          </a:custGeom>
          <a:solidFill>
            <a:schemeClr val="accent3"/>
          </a:solidFill>
        </p:spPr>
        <p:txBody>
          <a:bodyPr wrap="square"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Formatvorlagen des Textmasters bearbeiten</a:t>
            </a:r>
          </a:p>
        </p:txBody>
      </p:sp>
      <p:sp>
        <p:nvSpPr>
          <p:cNvPr id="24" name="Textplatzhalter 23">
            <a:extLst>
              <a:ext uri="{FF2B5EF4-FFF2-40B4-BE49-F238E27FC236}">
                <a16:creationId xmlns:a16="http://schemas.microsoft.com/office/drawing/2014/main" id="{9EE9C679-81B2-4C00-9AD0-B24037728D5F}"/>
              </a:ext>
            </a:extLst>
          </p:cNvPr>
          <p:cNvSpPr>
            <a:spLocks noGrp="1"/>
          </p:cNvSpPr>
          <p:nvPr>
            <p:ph type="body" sz="quarter" idx="25" hasCustomPrompt="1"/>
          </p:nvPr>
        </p:nvSpPr>
        <p:spPr>
          <a:xfrm>
            <a:off x="719998" y="1674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dirty="0"/>
              <a:t>1</a:t>
            </a:r>
          </a:p>
        </p:txBody>
      </p:sp>
      <p:sp>
        <p:nvSpPr>
          <p:cNvPr id="25" name="Textplatzhalter 23">
            <a:extLst>
              <a:ext uri="{FF2B5EF4-FFF2-40B4-BE49-F238E27FC236}">
                <a16:creationId xmlns:a16="http://schemas.microsoft.com/office/drawing/2014/main" id="{67BFBE5B-6EF5-477E-8B16-D9DDC1B0394C}"/>
              </a:ext>
            </a:extLst>
          </p:cNvPr>
          <p:cNvSpPr>
            <a:spLocks noGrp="1"/>
          </p:cNvSpPr>
          <p:nvPr>
            <p:ph type="body" sz="quarter" idx="26" hasCustomPrompt="1"/>
          </p:nvPr>
        </p:nvSpPr>
        <p:spPr>
          <a:xfrm>
            <a:off x="3453299" y="4086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dirty="0"/>
              <a:t>3</a:t>
            </a:r>
          </a:p>
        </p:txBody>
      </p:sp>
      <p:sp>
        <p:nvSpPr>
          <p:cNvPr id="26" name="Textplatzhalter 23">
            <a:extLst>
              <a:ext uri="{FF2B5EF4-FFF2-40B4-BE49-F238E27FC236}">
                <a16:creationId xmlns:a16="http://schemas.microsoft.com/office/drawing/2014/main" id="{7E03E66F-9B22-44FD-82F9-97EA205FD832}"/>
              </a:ext>
            </a:extLst>
          </p:cNvPr>
          <p:cNvSpPr>
            <a:spLocks noGrp="1"/>
          </p:cNvSpPr>
          <p:nvPr>
            <p:ph type="body" sz="quarter" idx="27" hasCustomPrompt="1"/>
          </p:nvPr>
        </p:nvSpPr>
        <p:spPr>
          <a:xfrm>
            <a:off x="6186599" y="1674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dirty="0"/>
              <a:t>2</a:t>
            </a:r>
          </a:p>
        </p:txBody>
      </p:sp>
      <p:sp>
        <p:nvSpPr>
          <p:cNvPr id="27" name="Textplatzhalter 23">
            <a:extLst>
              <a:ext uri="{FF2B5EF4-FFF2-40B4-BE49-F238E27FC236}">
                <a16:creationId xmlns:a16="http://schemas.microsoft.com/office/drawing/2014/main" id="{749543A4-338F-4532-A8F7-3C8053E06517}"/>
              </a:ext>
            </a:extLst>
          </p:cNvPr>
          <p:cNvSpPr>
            <a:spLocks noGrp="1"/>
          </p:cNvSpPr>
          <p:nvPr>
            <p:ph type="body" sz="quarter" idx="28" hasCustomPrompt="1"/>
          </p:nvPr>
        </p:nvSpPr>
        <p:spPr>
          <a:xfrm>
            <a:off x="8919899" y="4086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dirty="0"/>
              <a:t>4</a:t>
            </a:r>
          </a:p>
        </p:txBody>
      </p:sp>
      <p:sp>
        <p:nvSpPr>
          <p:cNvPr id="2" name="Titel 1">
            <a:extLst>
              <a:ext uri="{FF2B5EF4-FFF2-40B4-BE49-F238E27FC236}">
                <a16:creationId xmlns:a16="http://schemas.microsoft.com/office/drawing/2014/main" id="{A44C7506-1301-49C0-9C41-04D95085CCD6}"/>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A756F48A-94B2-4E68-8433-3D86488F2613}"/>
              </a:ext>
            </a:extLst>
          </p:cNvPr>
          <p:cNvSpPr>
            <a:spLocks noGrp="1"/>
          </p:cNvSpPr>
          <p:nvPr>
            <p:ph type="dt" sz="half" idx="29"/>
          </p:nvPr>
        </p:nvSpPr>
        <p:spPr/>
        <p:txBody>
          <a:bodyPr/>
          <a:lstStyle/>
          <a:p>
            <a:r>
              <a:rPr lang="de-DE"/>
              <a:t>|    15.02.2019</a:t>
            </a:r>
            <a:endParaRPr lang="de-DE" dirty="0"/>
          </a:p>
        </p:txBody>
      </p:sp>
      <p:sp>
        <p:nvSpPr>
          <p:cNvPr id="4" name="Fußzeilenplatzhalter 3">
            <a:extLst>
              <a:ext uri="{FF2B5EF4-FFF2-40B4-BE49-F238E27FC236}">
                <a16:creationId xmlns:a16="http://schemas.microsoft.com/office/drawing/2014/main" id="{EAB230BD-CD3E-4D54-BA85-1FA6F5CCC1E4}"/>
              </a:ext>
            </a:extLst>
          </p:cNvPr>
          <p:cNvSpPr>
            <a:spLocks noGrp="1"/>
          </p:cNvSpPr>
          <p:nvPr>
            <p:ph type="ftr" sz="quarter" idx="30"/>
          </p:nvPr>
        </p:nvSpPr>
        <p:spPr/>
        <p:txBody>
          <a:bodyPr/>
          <a:lstStyle/>
          <a:p>
            <a:r>
              <a:rPr lang="de-DE"/>
              <a:t>|    Fußzeile Universität Augsburg</a:t>
            </a:r>
            <a:endParaRPr lang="de-DE" dirty="0"/>
          </a:p>
        </p:txBody>
      </p:sp>
      <p:sp>
        <p:nvSpPr>
          <p:cNvPr id="5" name="Foliennummernplatzhalter 4">
            <a:extLst>
              <a:ext uri="{FF2B5EF4-FFF2-40B4-BE49-F238E27FC236}">
                <a16:creationId xmlns:a16="http://schemas.microsoft.com/office/drawing/2014/main" id="{17105B9E-F57E-42DF-A0F2-61A5FEC545CF}"/>
              </a:ext>
            </a:extLst>
          </p:cNvPr>
          <p:cNvSpPr>
            <a:spLocks noGrp="1"/>
          </p:cNvSpPr>
          <p:nvPr>
            <p:ph type="sldNum" sz="quarter" idx="31"/>
          </p:nvPr>
        </p:nvSpPr>
        <p:spPr/>
        <p:txBody>
          <a:bodyPr/>
          <a:lstStyle/>
          <a:p>
            <a:fld id="{6567D7EC-8799-48C5-898A-08E264972062}" type="slidenum">
              <a:rPr lang="de-DE" smtClean="0"/>
              <a:pPr/>
              <a:t>‹Nr.›</a:t>
            </a:fld>
            <a:endParaRPr lang="de-DE" dirty="0"/>
          </a:p>
        </p:txBody>
      </p:sp>
      <p:sp>
        <p:nvSpPr>
          <p:cNvPr id="22" name="Untertitel 2">
            <a:extLst>
              <a:ext uri="{FF2B5EF4-FFF2-40B4-BE49-F238E27FC236}">
                <a16:creationId xmlns:a16="http://schemas.microsoft.com/office/drawing/2014/main" id="{CD1921EF-845A-4B83-94D5-07A0CE8FDCEC}"/>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cxnSp>
        <p:nvCxnSpPr>
          <p:cNvPr id="23" name="Gerader Verbinder 22">
            <a:extLst>
              <a:ext uri="{FF2B5EF4-FFF2-40B4-BE49-F238E27FC236}">
                <a16:creationId xmlns:a16="http://schemas.microsoft.com/office/drawing/2014/main" id="{DCA848E7-92BD-42A2-8DB5-48C272EDDD38}"/>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10165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Texte mit je 1 Bild">
    <p:spTree>
      <p:nvGrpSpPr>
        <p:cNvPr id="1" name=""/>
        <p:cNvGrpSpPr/>
        <p:nvPr/>
      </p:nvGrpSpPr>
      <p:grpSpPr>
        <a:xfrm>
          <a:off x="0" y="0"/>
          <a:ext cx="0" cy="0"/>
          <a:chOff x="0" y="0"/>
          <a:chExt cx="0" cy="0"/>
        </a:xfrm>
      </p:grpSpPr>
      <p:sp>
        <p:nvSpPr>
          <p:cNvPr id="19" name="Textplatzhalter 18">
            <a:extLst>
              <a:ext uri="{FF2B5EF4-FFF2-40B4-BE49-F238E27FC236}">
                <a16:creationId xmlns:a16="http://schemas.microsoft.com/office/drawing/2014/main" id="{8D0B7CD6-F947-438A-AF64-88751730D8EB}"/>
              </a:ext>
            </a:extLst>
          </p:cNvPr>
          <p:cNvSpPr>
            <a:spLocks noGrp="1"/>
          </p:cNvSpPr>
          <p:nvPr>
            <p:ph type="body" sz="quarter" idx="21"/>
          </p:nvPr>
        </p:nvSpPr>
        <p:spPr>
          <a:xfrm>
            <a:off x="719999" y="1674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Formatvorlagen des Textmasters bearbeiten</a:t>
            </a:r>
          </a:p>
        </p:txBody>
      </p:sp>
      <p:sp>
        <p:nvSpPr>
          <p:cNvPr id="12" name="Bildplatzhalter 6">
            <a:extLst>
              <a:ext uri="{FF2B5EF4-FFF2-40B4-BE49-F238E27FC236}">
                <a16:creationId xmlns:a16="http://schemas.microsoft.com/office/drawing/2014/main" id="{37603677-00F0-456F-A684-0FCB6F47B8B2}"/>
              </a:ext>
            </a:extLst>
          </p:cNvPr>
          <p:cNvSpPr>
            <a:spLocks noGrp="1"/>
          </p:cNvSpPr>
          <p:nvPr>
            <p:ph type="pic" sz="quarter" idx="14"/>
          </p:nvPr>
        </p:nvSpPr>
        <p:spPr>
          <a:xfrm>
            <a:off x="3453299" y="1674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21" name="Textplatzhalter 18">
            <a:extLst>
              <a:ext uri="{FF2B5EF4-FFF2-40B4-BE49-F238E27FC236}">
                <a16:creationId xmlns:a16="http://schemas.microsoft.com/office/drawing/2014/main" id="{BA13482D-7FD6-46E0-8A6A-548C63908FC5}"/>
              </a:ext>
            </a:extLst>
          </p:cNvPr>
          <p:cNvSpPr>
            <a:spLocks noGrp="1"/>
          </p:cNvSpPr>
          <p:nvPr>
            <p:ph type="body" sz="quarter" idx="23"/>
          </p:nvPr>
        </p:nvSpPr>
        <p:spPr>
          <a:xfrm>
            <a:off x="6186599" y="1674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Formatvorlagen des Textmasters bearbeiten</a:t>
            </a:r>
          </a:p>
        </p:txBody>
      </p:sp>
      <p:sp>
        <p:nvSpPr>
          <p:cNvPr id="14" name="Bildplatzhalter 6">
            <a:extLst>
              <a:ext uri="{FF2B5EF4-FFF2-40B4-BE49-F238E27FC236}">
                <a16:creationId xmlns:a16="http://schemas.microsoft.com/office/drawing/2014/main" id="{3C228099-C7FA-4BE1-8248-4821955EF014}"/>
              </a:ext>
            </a:extLst>
          </p:cNvPr>
          <p:cNvSpPr>
            <a:spLocks noGrp="1"/>
          </p:cNvSpPr>
          <p:nvPr>
            <p:ph type="pic" sz="quarter" idx="16"/>
          </p:nvPr>
        </p:nvSpPr>
        <p:spPr>
          <a:xfrm>
            <a:off x="8919899" y="1674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20" name="Textplatzhalter 18">
            <a:extLst>
              <a:ext uri="{FF2B5EF4-FFF2-40B4-BE49-F238E27FC236}">
                <a16:creationId xmlns:a16="http://schemas.microsoft.com/office/drawing/2014/main" id="{794CEAF2-9F84-4B99-A8AF-ECE3AB5E576E}"/>
              </a:ext>
            </a:extLst>
          </p:cNvPr>
          <p:cNvSpPr>
            <a:spLocks noGrp="1"/>
          </p:cNvSpPr>
          <p:nvPr>
            <p:ph type="body" sz="quarter" idx="22"/>
          </p:nvPr>
        </p:nvSpPr>
        <p:spPr>
          <a:xfrm>
            <a:off x="719999" y="4086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Formatvorlagen des Textmasters bearbeiten</a:t>
            </a:r>
          </a:p>
        </p:txBody>
      </p:sp>
      <p:sp>
        <p:nvSpPr>
          <p:cNvPr id="16" name="Bildplatzhalter 6">
            <a:extLst>
              <a:ext uri="{FF2B5EF4-FFF2-40B4-BE49-F238E27FC236}">
                <a16:creationId xmlns:a16="http://schemas.microsoft.com/office/drawing/2014/main" id="{B2BA3FFC-78EE-48EA-AE0C-300F956B989C}"/>
              </a:ext>
            </a:extLst>
          </p:cNvPr>
          <p:cNvSpPr>
            <a:spLocks noGrp="1"/>
          </p:cNvSpPr>
          <p:nvPr>
            <p:ph type="pic" sz="quarter" idx="18"/>
          </p:nvPr>
        </p:nvSpPr>
        <p:spPr>
          <a:xfrm>
            <a:off x="3453299" y="4086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22" name="Textplatzhalter 18">
            <a:extLst>
              <a:ext uri="{FF2B5EF4-FFF2-40B4-BE49-F238E27FC236}">
                <a16:creationId xmlns:a16="http://schemas.microsoft.com/office/drawing/2014/main" id="{FF9C62C6-AB76-491F-A58B-062EF89911A2}"/>
              </a:ext>
            </a:extLst>
          </p:cNvPr>
          <p:cNvSpPr>
            <a:spLocks noGrp="1"/>
          </p:cNvSpPr>
          <p:nvPr>
            <p:ph type="body" sz="quarter" idx="24"/>
          </p:nvPr>
        </p:nvSpPr>
        <p:spPr>
          <a:xfrm>
            <a:off x="6186599" y="4086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Formatvorlagen des Textmasters bearbeiten</a:t>
            </a:r>
          </a:p>
        </p:txBody>
      </p:sp>
      <p:sp>
        <p:nvSpPr>
          <p:cNvPr id="29" name="Bildplatzhalter 28">
            <a:extLst>
              <a:ext uri="{FF2B5EF4-FFF2-40B4-BE49-F238E27FC236}">
                <a16:creationId xmlns:a16="http://schemas.microsoft.com/office/drawing/2014/main" id="{40064942-68BC-4E81-8583-6A4580971342}"/>
              </a:ext>
            </a:extLst>
          </p:cNvPr>
          <p:cNvSpPr>
            <a:spLocks noGrp="1"/>
          </p:cNvSpPr>
          <p:nvPr>
            <p:ph type="pic" sz="quarter" idx="20"/>
          </p:nvPr>
        </p:nvSpPr>
        <p:spPr>
          <a:xfrm>
            <a:off x="8919899" y="4085999"/>
            <a:ext cx="2553300" cy="2232000"/>
          </a:xfrm>
          <a:custGeom>
            <a:avLst/>
            <a:gdLst>
              <a:gd name="connsiteX0" fmla="*/ 0 w 2553300"/>
              <a:gd name="connsiteY0" fmla="*/ 0 h 2232000"/>
              <a:gd name="connsiteX1" fmla="*/ 2553300 w 2553300"/>
              <a:gd name="connsiteY1" fmla="*/ 0 h 2232000"/>
              <a:gd name="connsiteX2" fmla="*/ 2553300 w 2553300"/>
              <a:gd name="connsiteY2" fmla="*/ 1914376 h 2232000"/>
              <a:gd name="connsiteX3" fmla="*/ 2044994 w 2553300"/>
              <a:gd name="connsiteY3" fmla="*/ 2232000 h 2232000"/>
              <a:gd name="connsiteX4" fmla="*/ 0 w 2553300"/>
              <a:gd name="connsiteY4" fmla="*/ 2232000 h 22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300" h="2232000">
                <a:moveTo>
                  <a:pt x="0" y="0"/>
                </a:moveTo>
                <a:lnTo>
                  <a:pt x="2553300" y="0"/>
                </a:lnTo>
                <a:lnTo>
                  <a:pt x="2553300" y="1914376"/>
                </a:lnTo>
                <a:lnTo>
                  <a:pt x="2044994" y="2232000"/>
                </a:lnTo>
                <a:lnTo>
                  <a:pt x="0" y="2232000"/>
                </a:lnTo>
                <a:close/>
              </a:path>
            </a:pathLst>
          </a:custGeom>
        </p:spPr>
        <p:txBody>
          <a:bodyPr wrap="square">
            <a:no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24" name="Textplatzhalter 23">
            <a:extLst>
              <a:ext uri="{FF2B5EF4-FFF2-40B4-BE49-F238E27FC236}">
                <a16:creationId xmlns:a16="http://schemas.microsoft.com/office/drawing/2014/main" id="{9EE9C679-81B2-4C00-9AD0-B24037728D5F}"/>
              </a:ext>
            </a:extLst>
          </p:cNvPr>
          <p:cNvSpPr>
            <a:spLocks noGrp="1"/>
          </p:cNvSpPr>
          <p:nvPr>
            <p:ph type="body" sz="quarter" idx="25" hasCustomPrompt="1"/>
          </p:nvPr>
        </p:nvSpPr>
        <p:spPr>
          <a:xfrm>
            <a:off x="719998" y="1674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dirty="0"/>
              <a:t>1</a:t>
            </a:r>
          </a:p>
        </p:txBody>
      </p:sp>
      <p:sp>
        <p:nvSpPr>
          <p:cNvPr id="25" name="Textplatzhalter 23">
            <a:extLst>
              <a:ext uri="{FF2B5EF4-FFF2-40B4-BE49-F238E27FC236}">
                <a16:creationId xmlns:a16="http://schemas.microsoft.com/office/drawing/2014/main" id="{67BFBE5B-6EF5-477E-8B16-D9DDC1B0394C}"/>
              </a:ext>
            </a:extLst>
          </p:cNvPr>
          <p:cNvSpPr>
            <a:spLocks noGrp="1"/>
          </p:cNvSpPr>
          <p:nvPr>
            <p:ph type="body" sz="quarter" idx="26" hasCustomPrompt="1"/>
          </p:nvPr>
        </p:nvSpPr>
        <p:spPr>
          <a:xfrm>
            <a:off x="719999" y="4086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dirty="0"/>
              <a:t>3</a:t>
            </a:r>
          </a:p>
        </p:txBody>
      </p:sp>
      <p:sp>
        <p:nvSpPr>
          <p:cNvPr id="26" name="Textplatzhalter 23">
            <a:extLst>
              <a:ext uri="{FF2B5EF4-FFF2-40B4-BE49-F238E27FC236}">
                <a16:creationId xmlns:a16="http://schemas.microsoft.com/office/drawing/2014/main" id="{7E03E66F-9B22-44FD-82F9-97EA205FD832}"/>
              </a:ext>
            </a:extLst>
          </p:cNvPr>
          <p:cNvSpPr>
            <a:spLocks noGrp="1"/>
          </p:cNvSpPr>
          <p:nvPr>
            <p:ph type="body" sz="quarter" idx="27" hasCustomPrompt="1"/>
          </p:nvPr>
        </p:nvSpPr>
        <p:spPr>
          <a:xfrm>
            <a:off x="6186599" y="1674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dirty="0"/>
              <a:t>2</a:t>
            </a:r>
          </a:p>
        </p:txBody>
      </p:sp>
      <p:sp>
        <p:nvSpPr>
          <p:cNvPr id="27" name="Textplatzhalter 23">
            <a:extLst>
              <a:ext uri="{FF2B5EF4-FFF2-40B4-BE49-F238E27FC236}">
                <a16:creationId xmlns:a16="http://schemas.microsoft.com/office/drawing/2014/main" id="{749543A4-338F-4532-A8F7-3C8053E06517}"/>
              </a:ext>
            </a:extLst>
          </p:cNvPr>
          <p:cNvSpPr>
            <a:spLocks noGrp="1"/>
          </p:cNvSpPr>
          <p:nvPr>
            <p:ph type="body" sz="quarter" idx="28" hasCustomPrompt="1"/>
          </p:nvPr>
        </p:nvSpPr>
        <p:spPr>
          <a:xfrm>
            <a:off x="6186599" y="4086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dirty="0"/>
              <a:t>4</a:t>
            </a:r>
          </a:p>
        </p:txBody>
      </p:sp>
      <p:sp>
        <p:nvSpPr>
          <p:cNvPr id="2" name="Titel 1">
            <a:extLst>
              <a:ext uri="{FF2B5EF4-FFF2-40B4-BE49-F238E27FC236}">
                <a16:creationId xmlns:a16="http://schemas.microsoft.com/office/drawing/2014/main" id="{86214A44-AF01-4C18-A48A-D60FB248BCB1}"/>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8ADBD298-EEC0-4FCE-AD3E-E0A71133EC00}"/>
              </a:ext>
            </a:extLst>
          </p:cNvPr>
          <p:cNvSpPr>
            <a:spLocks noGrp="1"/>
          </p:cNvSpPr>
          <p:nvPr>
            <p:ph type="dt" sz="half" idx="29"/>
          </p:nvPr>
        </p:nvSpPr>
        <p:spPr/>
        <p:txBody>
          <a:bodyPr/>
          <a:lstStyle/>
          <a:p>
            <a:r>
              <a:rPr lang="de-DE"/>
              <a:t>|    15.02.2019</a:t>
            </a:r>
            <a:endParaRPr lang="de-DE" dirty="0"/>
          </a:p>
        </p:txBody>
      </p:sp>
      <p:sp>
        <p:nvSpPr>
          <p:cNvPr id="4" name="Fußzeilenplatzhalter 3">
            <a:extLst>
              <a:ext uri="{FF2B5EF4-FFF2-40B4-BE49-F238E27FC236}">
                <a16:creationId xmlns:a16="http://schemas.microsoft.com/office/drawing/2014/main" id="{2531DBC6-4D2A-496E-902B-EFD874699C5C}"/>
              </a:ext>
            </a:extLst>
          </p:cNvPr>
          <p:cNvSpPr>
            <a:spLocks noGrp="1"/>
          </p:cNvSpPr>
          <p:nvPr>
            <p:ph type="ftr" sz="quarter" idx="30"/>
          </p:nvPr>
        </p:nvSpPr>
        <p:spPr/>
        <p:txBody>
          <a:bodyPr/>
          <a:lstStyle/>
          <a:p>
            <a:r>
              <a:rPr lang="de-DE"/>
              <a:t>|    Fußzeile Universität Augsburg</a:t>
            </a:r>
            <a:endParaRPr lang="de-DE" dirty="0"/>
          </a:p>
        </p:txBody>
      </p:sp>
      <p:sp>
        <p:nvSpPr>
          <p:cNvPr id="5" name="Foliennummernplatzhalter 4">
            <a:extLst>
              <a:ext uri="{FF2B5EF4-FFF2-40B4-BE49-F238E27FC236}">
                <a16:creationId xmlns:a16="http://schemas.microsoft.com/office/drawing/2014/main" id="{03EB8BD6-E622-4B45-A236-19BF5A5D1813}"/>
              </a:ext>
            </a:extLst>
          </p:cNvPr>
          <p:cNvSpPr>
            <a:spLocks noGrp="1"/>
          </p:cNvSpPr>
          <p:nvPr>
            <p:ph type="sldNum" sz="quarter" idx="31"/>
          </p:nvPr>
        </p:nvSpPr>
        <p:spPr/>
        <p:txBody>
          <a:bodyPr/>
          <a:lstStyle/>
          <a:p>
            <a:fld id="{6567D7EC-8799-48C5-898A-08E264972062}" type="slidenum">
              <a:rPr lang="de-DE" smtClean="0"/>
              <a:pPr/>
              <a:t>‹Nr.›</a:t>
            </a:fld>
            <a:endParaRPr lang="de-DE" dirty="0"/>
          </a:p>
        </p:txBody>
      </p:sp>
      <p:sp>
        <p:nvSpPr>
          <p:cNvPr id="23" name="Untertitel 2">
            <a:extLst>
              <a:ext uri="{FF2B5EF4-FFF2-40B4-BE49-F238E27FC236}">
                <a16:creationId xmlns:a16="http://schemas.microsoft.com/office/drawing/2014/main" id="{0863C9F9-60AE-4E82-86B7-ECB092C2DC95}"/>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cxnSp>
        <p:nvCxnSpPr>
          <p:cNvPr id="28" name="Gerader Verbinder 27">
            <a:extLst>
              <a:ext uri="{FF2B5EF4-FFF2-40B4-BE49-F238E27FC236}">
                <a16:creationId xmlns:a16="http://schemas.microsoft.com/office/drawing/2014/main" id="{1D178B3D-67C8-474D-B36E-39BB73685217}"/>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39033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rei Bilder">
    <p:spTree>
      <p:nvGrpSpPr>
        <p:cNvPr id="1" name=""/>
        <p:cNvGrpSpPr/>
        <p:nvPr/>
      </p:nvGrpSpPr>
      <p:grpSpPr>
        <a:xfrm>
          <a:off x="0" y="0"/>
          <a:ext cx="0" cy="0"/>
          <a:chOff x="0" y="0"/>
          <a:chExt cx="0" cy="0"/>
        </a:xfrm>
      </p:grpSpPr>
      <p:sp>
        <p:nvSpPr>
          <p:cNvPr id="28" name="rechts unten Bild">
            <a:extLst>
              <a:ext uri="{FF2B5EF4-FFF2-40B4-BE49-F238E27FC236}">
                <a16:creationId xmlns:a16="http://schemas.microsoft.com/office/drawing/2014/main" id="{CD5FA5D3-D717-492A-A9A5-AAD003D3C553}"/>
              </a:ext>
            </a:extLst>
          </p:cNvPr>
          <p:cNvSpPr>
            <a:spLocks noGrp="1"/>
          </p:cNvSpPr>
          <p:nvPr>
            <p:ph type="pic" sz="quarter" idx="15"/>
          </p:nvPr>
        </p:nvSpPr>
        <p:spPr>
          <a:xfrm>
            <a:off x="5118903" y="2347394"/>
            <a:ext cx="6354297" cy="3970606"/>
          </a:xfrm>
          <a:custGeom>
            <a:avLst/>
            <a:gdLst>
              <a:gd name="connsiteX0" fmla="*/ 6354297 w 6354297"/>
              <a:gd name="connsiteY0" fmla="*/ 0 h 3970606"/>
              <a:gd name="connsiteX1" fmla="*/ 6354297 w 6354297"/>
              <a:gd name="connsiteY1" fmla="*/ 3652981 h 3970606"/>
              <a:gd name="connsiteX2" fmla="*/ 5845990 w 6354297"/>
              <a:gd name="connsiteY2" fmla="*/ 3970606 h 3970606"/>
              <a:gd name="connsiteX3" fmla="*/ 0 w 6354297"/>
              <a:gd name="connsiteY3" fmla="*/ 3970606 h 3970606"/>
            </a:gdLst>
            <a:ahLst/>
            <a:cxnLst>
              <a:cxn ang="0">
                <a:pos x="connsiteX0" y="connsiteY0"/>
              </a:cxn>
              <a:cxn ang="0">
                <a:pos x="connsiteX1" y="connsiteY1"/>
              </a:cxn>
              <a:cxn ang="0">
                <a:pos x="connsiteX2" y="connsiteY2"/>
              </a:cxn>
              <a:cxn ang="0">
                <a:pos x="connsiteX3" y="connsiteY3"/>
              </a:cxn>
            </a:cxnLst>
            <a:rect l="l" t="t" r="r" b="b"/>
            <a:pathLst>
              <a:path w="6354297" h="3970606">
                <a:moveTo>
                  <a:pt x="6354297" y="0"/>
                </a:moveTo>
                <a:lnTo>
                  <a:pt x="6354297" y="3652981"/>
                </a:lnTo>
                <a:lnTo>
                  <a:pt x="5845990" y="3970606"/>
                </a:lnTo>
                <a:lnTo>
                  <a:pt x="0" y="3970606"/>
                </a:lnTo>
                <a:close/>
              </a:path>
            </a:pathLst>
          </a:custGeom>
          <a:solidFill>
            <a:schemeClr val="accent3"/>
          </a:solidFill>
        </p:spPr>
        <p:txBody>
          <a:bodyPr wrap="square" anchor="ctr">
            <a:noAutofit/>
          </a:bodyPr>
          <a:lstStyle>
            <a:lvl1pPr algn="r">
              <a:defRPr sz="1200"/>
            </a:lvl1pPr>
          </a:lstStyle>
          <a:p>
            <a:r>
              <a:rPr lang="de-DE"/>
              <a:t>Bild durch Klicken auf Symbol hinzufügen</a:t>
            </a:r>
          </a:p>
        </p:txBody>
      </p:sp>
      <p:sp>
        <p:nvSpPr>
          <p:cNvPr id="30" name="rechts oben Bild">
            <a:extLst>
              <a:ext uri="{FF2B5EF4-FFF2-40B4-BE49-F238E27FC236}">
                <a16:creationId xmlns:a16="http://schemas.microsoft.com/office/drawing/2014/main" id="{6DFA7518-1C80-4796-BE44-D8184948C52E}"/>
              </a:ext>
            </a:extLst>
          </p:cNvPr>
          <p:cNvSpPr>
            <a:spLocks noGrp="1"/>
          </p:cNvSpPr>
          <p:nvPr>
            <p:ph type="pic" sz="quarter" idx="16"/>
          </p:nvPr>
        </p:nvSpPr>
        <p:spPr>
          <a:xfrm>
            <a:off x="7355202" y="1674000"/>
            <a:ext cx="4117998" cy="2182262"/>
          </a:xfrm>
          <a:custGeom>
            <a:avLst/>
            <a:gdLst>
              <a:gd name="connsiteX0" fmla="*/ 0 w 4117998"/>
              <a:gd name="connsiteY0" fmla="*/ 0 h 2182262"/>
              <a:gd name="connsiteX1" fmla="*/ 4117998 w 4117998"/>
              <a:gd name="connsiteY1" fmla="*/ 0 h 2182262"/>
              <a:gd name="connsiteX2" fmla="*/ 4117998 w 4117998"/>
              <a:gd name="connsiteY2" fmla="*/ 461141 h 2182262"/>
              <a:gd name="connsiteX3" fmla="*/ 1363628 w 4117998"/>
              <a:gd name="connsiteY3" fmla="*/ 2182262 h 2182262"/>
            </a:gdLst>
            <a:ahLst/>
            <a:cxnLst>
              <a:cxn ang="0">
                <a:pos x="connsiteX0" y="connsiteY0"/>
              </a:cxn>
              <a:cxn ang="0">
                <a:pos x="connsiteX1" y="connsiteY1"/>
              </a:cxn>
              <a:cxn ang="0">
                <a:pos x="connsiteX2" y="connsiteY2"/>
              </a:cxn>
              <a:cxn ang="0">
                <a:pos x="connsiteX3" y="connsiteY3"/>
              </a:cxn>
            </a:cxnLst>
            <a:rect l="l" t="t" r="r" b="b"/>
            <a:pathLst>
              <a:path w="4117998" h="2182262">
                <a:moveTo>
                  <a:pt x="0" y="0"/>
                </a:moveTo>
                <a:lnTo>
                  <a:pt x="4117998" y="0"/>
                </a:lnTo>
                <a:lnTo>
                  <a:pt x="4117998" y="461141"/>
                </a:lnTo>
                <a:lnTo>
                  <a:pt x="1363628" y="2182262"/>
                </a:lnTo>
                <a:close/>
              </a:path>
            </a:pathLst>
          </a:custGeom>
          <a:solidFill>
            <a:schemeClr val="accent3"/>
          </a:solidFill>
        </p:spPr>
        <p:txBody>
          <a:bodyPr wrap="square">
            <a:noAutofit/>
          </a:bodyPr>
          <a:lstStyle>
            <a:lvl1pPr algn="ctr">
              <a:defRPr sz="1200"/>
            </a:lvl1pPr>
          </a:lstStyle>
          <a:p>
            <a:r>
              <a:rPr lang="de-DE"/>
              <a:t>Bild durch Klicken auf Symbol hinzufügen</a:t>
            </a:r>
          </a:p>
        </p:txBody>
      </p:sp>
      <p:sp>
        <p:nvSpPr>
          <p:cNvPr id="32" name="links großes Bild">
            <a:extLst>
              <a:ext uri="{FF2B5EF4-FFF2-40B4-BE49-F238E27FC236}">
                <a16:creationId xmlns:a16="http://schemas.microsoft.com/office/drawing/2014/main" id="{3250A4B0-2BD5-4E55-807B-8FC0F34662A8}"/>
              </a:ext>
            </a:extLst>
          </p:cNvPr>
          <p:cNvSpPr>
            <a:spLocks noGrp="1"/>
          </p:cNvSpPr>
          <p:nvPr>
            <p:ph type="pic" sz="quarter" idx="14"/>
          </p:nvPr>
        </p:nvSpPr>
        <p:spPr>
          <a:xfrm>
            <a:off x="720000" y="1674000"/>
            <a:ext cx="7846181" cy="4644000"/>
          </a:xfrm>
          <a:custGeom>
            <a:avLst/>
            <a:gdLst>
              <a:gd name="connsiteX0" fmla="*/ 0 w 7846181"/>
              <a:gd name="connsiteY0" fmla="*/ 0 h 4644000"/>
              <a:gd name="connsiteX1" fmla="*/ 6422949 w 7846181"/>
              <a:gd name="connsiteY1" fmla="*/ 0 h 4644000"/>
              <a:gd name="connsiteX2" fmla="*/ 7846181 w 7846181"/>
              <a:gd name="connsiteY2" fmla="*/ 2277649 h 4644000"/>
              <a:gd name="connsiteX3" fmla="*/ 4059228 w 7846181"/>
              <a:gd name="connsiteY3" fmla="*/ 4644000 h 4644000"/>
              <a:gd name="connsiteX4" fmla="*/ 0 w 7846181"/>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6181" h="4644000">
                <a:moveTo>
                  <a:pt x="0" y="0"/>
                </a:moveTo>
                <a:lnTo>
                  <a:pt x="6422949" y="0"/>
                </a:lnTo>
                <a:lnTo>
                  <a:pt x="7846181" y="2277649"/>
                </a:lnTo>
                <a:lnTo>
                  <a:pt x="4059228" y="4644000"/>
                </a:lnTo>
                <a:lnTo>
                  <a:pt x="0" y="4644000"/>
                </a:lnTo>
                <a:close/>
              </a:path>
            </a:pathLst>
          </a:custGeom>
          <a:solidFill>
            <a:schemeClr val="accent3"/>
          </a:solidFill>
        </p:spPr>
        <p:txBody>
          <a:bodyPr wrap="square">
            <a:noAutofit/>
          </a:bodyPr>
          <a:lstStyle>
            <a:lvl1pPr>
              <a:defRPr sz="1200"/>
            </a:lvl1pPr>
          </a:lstStyle>
          <a:p>
            <a:r>
              <a:rPr lang="de-DE"/>
              <a:t>Bild durch Klicken auf Symbol hinzufügen</a:t>
            </a:r>
          </a:p>
        </p:txBody>
      </p:sp>
      <p:sp>
        <p:nvSpPr>
          <p:cNvPr id="7" name="Untertitel 2">
            <a:extLst>
              <a:ext uri="{FF2B5EF4-FFF2-40B4-BE49-F238E27FC236}">
                <a16:creationId xmlns:a16="http://schemas.microsoft.com/office/drawing/2014/main" id="{A21B2CDA-444B-4D1C-84B6-C58E2001FD04}"/>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2" name="Titel 1">
            <a:extLst>
              <a:ext uri="{FF2B5EF4-FFF2-40B4-BE49-F238E27FC236}">
                <a16:creationId xmlns:a16="http://schemas.microsoft.com/office/drawing/2014/main" id="{7E4811EB-2863-4359-BDFD-9EDD3692D0B8}"/>
              </a:ext>
            </a:extLst>
          </p:cNvPr>
          <p:cNvSpPr>
            <a:spLocks noGrp="1"/>
          </p:cNvSpPr>
          <p:nvPr>
            <p:ph type="title"/>
          </p:nvPr>
        </p:nvSpPr>
        <p:spPr/>
        <p:txBody>
          <a:bodyPr/>
          <a:lstStyle>
            <a:lvl1pPr>
              <a:lnSpc>
                <a:spcPct val="90000"/>
              </a:lnSpc>
              <a:defRPr/>
            </a:lvl1pPr>
          </a:lstStyle>
          <a:p>
            <a:r>
              <a:rPr lang="de-DE"/>
              <a:t>Titelmasterformat durch Klicken bearbeiten</a:t>
            </a:r>
            <a:endParaRPr lang="de-DE" dirty="0"/>
          </a:p>
        </p:txBody>
      </p:sp>
      <p:sp>
        <p:nvSpPr>
          <p:cNvPr id="3" name="Datumsplatzhalter 2">
            <a:extLst>
              <a:ext uri="{FF2B5EF4-FFF2-40B4-BE49-F238E27FC236}">
                <a16:creationId xmlns:a16="http://schemas.microsoft.com/office/drawing/2014/main" id="{2E826DC0-7673-4091-B8DF-1F0BF64D563B}"/>
              </a:ext>
            </a:extLst>
          </p:cNvPr>
          <p:cNvSpPr>
            <a:spLocks noGrp="1"/>
          </p:cNvSpPr>
          <p:nvPr>
            <p:ph type="dt" sz="half" idx="17"/>
          </p:nvPr>
        </p:nvSpPr>
        <p:spPr/>
        <p:txBody>
          <a:bodyPr/>
          <a:lstStyle/>
          <a:p>
            <a:r>
              <a:rPr lang="de-DE"/>
              <a:t>|    15.02.2019</a:t>
            </a:r>
            <a:endParaRPr lang="de-DE" dirty="0"/>
          </a:p>
        </p:txBody>
      </p:sp>
      <p:sp>
        <p:nvSpPr>
          <p:cNvPr id="4" name="Fußzeilenplatzhalter 3">
            <a:extLst>
              <a:ext uri="{FF2B5EF4-FFF2-40B4-BE49-F238E27FC236}">
                <a16:creationId xmlns:a16="http://schemas.microsoft.com/office/drawing/2014/main" id="{6667E07C-4EF5-43E9-9B7B-40CF109326AE}"/>
              </a:ext>
            </a:extLst>
          </p:cNvPr>
          <p:cNvSpPr>
            <a:spLocks noGrp="1"/>
          </p:cNvSpPr>
          <p:nvPr>
            <p:ph type="ftr" sz="quarter" idx="18"/>
          </p:nvPr>
        </p:nvSpPr>
        <p:spPr/>
        <p:txBody>
          <a:bodyPr/>
          <a:lstStyle/>
          <a:p>
            <a:r>
              <a:rPr lang="de-DE"/>
              <a:t>|    Fußzeile Universität Augsburg</a:t>
            </a:r>
            <a:endParaRPr lang="de-DE" dirty="0"/>
          </a:p>
        </p:txBody>
      </p:sp>
      <p:sp>
        <p:nvSpPr>
          <p:cNvPr id="5" name="Foliennummernplatzhalter 4">
            <a:extLst>
              <a:ext uri="{FF2B5EF4-FFF2-40B4-BE49-F238E27FC236}">
                <a16:creationId xmlns:a16="http://schemas.microsoft.com/office/drawing/2014/main" id="{2B583426-CEAE-4105-B68D-3BC46AA14515}"/>
              </a:ext>
            </a:extLst>
          </p:cNvPr>
          <p:cNvSpPr>
            <a:spLocks noGrp="1"/>
          </p:cNvSpPr>
          <p:nvPr>
            <p:ph type="sldNum" sz="quarter" idx="19"/>
          </p:nvPr>
        </p:nvSpPr>
        <p:spPr/>
        <p:txBody>
          <a:bodyPr/>
          <a:lstStyle/>
          <a:p>
            <a:fld id="{6567D7EC-8799-48C5-898A-08E264972062}" type="slidenum">
              <a:rPr lang="de-DE" smtClean="0"/>
              <a:pPr/>
              <a:t>‹Nr.›</a:t>
            </a:fld>
            <a:endParaRPr lang="de-DE" dirty="0"/>
          </a:p>
        </p:txBody>
      </p:sp>
      <p:cxnSp>
        <p:nvCxnSpPr>
          <p:cNvPr id="10" name="Gerader Verbinder 9">
            <a:extLst>
              <a:ext uri="{FF2B5EF4-FFF2-40B4-BE49-F238E27FC236}">
                <a16:creationId xmlns:a16="http://schemas.microsoft.com/office/drawing/2014/main" id="{F1B9E229-2EFA-41C6-8438-B43B0B52060A}"/>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74486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großes Bild randlos">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4CD9A9D8-D8C6-4003-B9E8-BD62D25DD5A7}"/>
              </a:ext>
            </a:extLst>
          </p:cNvPr>
          <p:cNvSpPr>
            <a:spLocks noGrp="1"/>
          </p:cNvSpPr>
          <p:nvPr>
            <p:ph type="pic" sz="quarter" idx="13"/>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16924 h 6858000"/>
              <a:gd name="connsiteX3" fmla="*/ 12192000 w 12192000"/>
              <a:gd name="connsiteY3" fmla="*/ 6542543 h 6858000"/>
              <a:gd name="connsiteX4" fmla="*/ 11687162 w 12192000"/>
              <a:gd name="connsiteY4" fmla="*/ 6858000 h 6858000"/>
              <a:gd name="connsiteX5" fmla="*/ 11350923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016924"/>
                </a:lnTo>
                <a:lnTo>
                  <a:pt x="12192000" y="6542543"/>
                </a:lnTo>
                <a:lnTo>
                  <a:pt x="11687162" y="6858000"/>
                </a:lnTo>
                <a:lnTo>
                  <a:pt x="11350923" y="6858000"/>
                </a:lnTo>
                <a:lnTo>
                  <a:pt x="0" y="6858000"/>
                </a:lnTo>
                <a:close/>
              </a:path>
            </a:pathLst>
          </a:custGeom>
          <a:solidFill>
            <a:schemeClr val="accent3"/>
          </a:solidFill>
        </p:spPr>
        <p:txBody>
          <a:bodyPr wrap="square">
            <a:no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Tree>
    <p:extLst>
      <p:ext uri="{BB962C8B-B14F-4D97-AF65-F5344CB8AC3E}">
        <p14:creationId xmlns:p14="http://schemas.microsoft.com/office/powerpoint/2010/main" val="20329176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großes Bild randlos mit Infobox">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C41C5038-CFF1-4F38-9317-76B31675F402}"/>
              </a:ext>
            </a:extLst>
          </p:cNvPr>
          <p:cNvSpPr>
            <a:spLocks noGrp="1"/>
          </p:cNvSpPr>
          <p:nvPr>
            <p:ph type="pic" sz="quarter" idx="13"/>
          </p:nvPr>
        </p:nvSpPr>
        <p:spPr>
          <a:xfrm>
            <a:off x="0" y="0"/>
            <a:ext cx="12192000" cy="6858000"/>
          </a:xfrm>
          <a:solidFill>
            <a:schemeClr val="accent3"/>
          </a:solidFill>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8" name="Textplatzhalter 7">
            <a:extLst>
              <a:ext uri="{FF2B5EF4-FFF2-40B4-BE49-F238E27FC236}">
                <a16:creationId xmlns:a16="http://schemas.microsoft.com/office/drawing/2014/main" id="{AE41C75F-ABCF-4120-9997-79E41E476C3E}"/>
              </a:ext>
            </a:extLst>
          </p:cNvPr>
          <p:cNvSpPr>
            <a:spLocks noGrp="1"/>
          </p:cNvSpPr>
          <p:nvPr>
            <p:ph type="body" sz="quarter" idx="14"/>
          </p:nvPr>
        </p:nvSpPr>
        <p:spPr>
          <a:xfrm>
            <a:off x="7772138" y="3635125"/>
            <a:ext cx="3700462" cy="2682875"/>
          </a:xfrm>
          <a:custGeom>
            <a:avLst/>
            <a:gdLst>
              <a:gd name="connsiteX0" fmla="*/ 0 w 3700462"/>
              <a:gd name="connsiteY0" fmla="*/ 0 h 2682875"/>
              <a:gd name="connsiteX1" fmla="*/ 3700462 w 3700462"/>
              <a:gd name="connsiteY1" fmla="*/ 0 h 2682875"/>
              <a:gd name="connsiteX2" fmla="*/ 3700462 w 3700462"/>
              <a:gd name="connsiteY2" fmla="*/ 2365624 h 2682875"/>
              <a:gd name="connsiteX3" fmla="*/ 3192754 w 3700462"/>
              <a:gd name="connsiteY3" fmla="*/ 2682875 h 2682875"/>
              <a:gd name="connsiteX4" fmla="*/ 0 w 3700462"/>
              <a:gd name="connsiteY4" fmla="*/ 2682875 h 268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0462" h="2682875">
                <a:moveTo>
                  <a:pt x="0" y="0"/>
                </a:moveTo>
                <a:lnTo>
                  <a:pt x="3700462" y="0"/>
                </a:lnTo>
                <a:lnTo>
                  <a:pt x="3700462" y="2365624"/>
                </a:lnTo>
                <a:lnTo>
                  <a:pt x="3192754" y="2682875"/>
                </a:lnTo>
                <a:lnTo>
                  <a:pt x="0" y="2682875"/>
                </a:lnTo>
                <a:close/>
              </a:path>
            </a:pathLst>
          </a:custGeom>
          <a:solidFill>
            <a:schemeClr val="tx2">
              <a:alpha val="90000"/>
            </a:schemeClr>
          </a:solidFill>
        </p:spPr>
        <p:txBody>
          <a:bodyPr wrap="square" lIns="144000" tIns="216000" rIns="144000" bIns="216000">
            <a:noAutofit/>
          </a:bodyPr>
          <a:lstStyle>
            <a:lvl1pPr>
              <a:defRPr>
                <a:solidFill>
                  <a:schemeClr val="bg1"/>
                </a:solidFill>
              </a:defRPr>
            </a:lvl1pPr>
          </a:lstStyle>
          <a:p>
            <a:pPr lvl="0"/>
            <a:r>
              <a:rPr lang="de-DE"/>
              <a:t>Formatvorlagen des Textmasters bearbeiten</a:t>
            </a:r>
          </a:p>
        </p:txBody>
      </p:sp>
    </p:spTree>
    <p:extLst>
      <p:ext uri="{BB962C8B-B14F-4D97-AF65-F5344CB8AC3E}">
        <p14:creationId xmlns:p14="http://schemas.microsoft.com/office/powerpoint/2010/main" val="20792553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großes Zitat farbige Fläche">
    <p:spTree>
      <p:nvGrpSpPr>
        <p:cNvPr id="1" name=""/>
        <p:cNvGrpSpPr/>
        <p:nvPr/>
      </p:nvGrpSpPr>
      <p:grpSpPr>
        <a:xfrm>
          <a:off x="0" y="0"/>
          <a:ext cx="0" cy="0"/>
          <a:chOff x="0" y="0"/>
          <a:chExt cx="0" cy="0"/>
        </a:xfrm>
      </p:grpSpPr>
      <p:sp>
        <p:nvSpPr>
          <p:cNvPr id="8" name="Freihandform: Form 7">
            <a:extLst>
              <a:ext uri="{FF2B5EF4-FFF2-40B4-BE49-F238E27FC236}">
                <a16:creationId xmlns:a16="http://schemas.microsoft.com/office/drawing/2014/main" id="{8B88B8D8-3758-4D29-BFC4-10E8CA86532D}"/>
              </a:ext>
            </a:extLst>
          </p:cNvPr>
          <p:cNvSpPr/>
          <p:nvPr userDrawn="1"/>
        </p:nvSpPr>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16924 h 6858000"/>
              <a:gd name="connsiteX3" fmla="*/ 12191999 w 12192000"/>
              <a:gd name="connsiteY3" fmla="*/ 6016924 h 6858000"/>
              <a:gd name="connsiteX4" fmla="*/ 12191999 w 12192000"/>
              <a:gd name="connsiteY4" fmla="*/ 6542543 h 6858000"/>
              <a:gd name="connsiteX5" fmla="*/ 11687161 w 12192000"/>
              <a:gd name="connsiteY5" fmla="*/ 6858000 h 6858000"/>
              <a:gd name="connsiteX6" fmla="*/ 11350922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016924"/>
                </a:lnTo>
                <a:lnTo>
                  <a:pt x="12191999" y="6016924"/>
                </a:lnTo>
                <a:lnTo>
                  <a:pt x="12191999" y="6542543"/>
                </a:lnTo>
                <a:lnTo>
                  <a:pt x="11687161" y="6858000"/>
                </a:lnTo>
                <a:lnTo>
                  <a:pt x="11350922" y="6858000"/>
                </a:lnTo>
                <a:lnTo>
                  <a:pt x="0" y="685800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4" name="Textplatzhalter 3">
            <a:extLst>
              <a:ext uri="{FF2B5EF4-FFF2-40B4-BE49-F238E27FC236}">
                <a16:creationId xmlns:a16="http://schemas.microsoft.com/office/drawing/2014/main" id="{C59D7FE2-23D0-4E6B-BBBD-6ED33EF01A11}"/>
              </a:ext>
            </a:extLst>
          </p:cNvPr>
          <p:cNvSpPr>
            <a:spLocks noGrp="1"/>
          </p:cNvSpPr>
          <p:nvPr>
            <p:ph type="body" sz="quarter" idx="10"/>
          </p:nvPr>
        </p:nvSpPr>
        <p:spPr>
          <a:xfrm>
            <a:off x="720000" y="674688"/>
            <a:ext cx="7094537" cy="5508625"/>
          </a:xfrm>
        </p:spPr>
        <p:txBody>
          <a:bodyPr/>
          <a:lstStyle>
            <a:lvl1pPr>
              <a:defRPr sz="4500" cap="all" baseline="0">
                <a:solidFill>
                  <a:schemeClr val="bg1"/>
                </a:solidFill>
              </a:defRPr>
            </a:lvl1pPr>
          </a:lstStyle>
          <a:p>
            <a:pPr lvl="0"/>
            <a:r>
              <a:rPr lang="de-DE"/>
              <a:t>Formatvorlagen des Textmasters bearbeiten</a:t>
            </a:r>
          </a:p>
        </p:txBody>
      </p:sp>
    </p:spTree>
    <p:extLst>
      <p:ext uri="{BB962C8B-B14F-4D97-AF65-F5344CB8AC3E}">
        <p14:creationId xmlns:p14="http://schemas.microsoft.com/office/powerpoint/2010/main" val="12638652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rennfolie">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C41C5038-CFF1-4F38-9317-76B31675F402}"/>
              </a:ext>
            </a:extLst>
          </p:cNvPr>
          <p:cNvSpPr>
            <a:spLocks noGrp="1"/>
          </p:cNvSpPr>
          <p:nvPr>
            <p:ph type="pic" sz="quarter" idx="13"/>
          </p:nvPr>
        </p:nvSpPr>
        <p:spPr>
          <a:xfrm>
            <a:off x="0" y="0"/>
            <a:ext cx="9363456" cy="6858000"/>
          </a:xfrm>
          <a:solidFill>
            <a:schemeClr val="accent3"/>
          </a:solidFill>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endParaRPr lang="de-DE" dirty="0"/>
          </a:p>
        </p:txBody>
      </p:sp>
      <p:sp>
        <p:nvSpPr>
          <p:cNvPr id="8" name="Textplatzhalter 7">
            <a:extLst>
              <a:ext uri="{FF2B5EF4-FFF2-40B4-BE49-F238E27FC236}">
                <a16:creationId xmlns:a16="http://schemas.microsoft.com/office/drawing/2014/main" id="{F7038655-7059-4575-A4F1-5B3CA3E246BB}"/>
              </a:ext>
            </a:extLst>
          </p:cNvPr>
          <p:cNvSpPr>
            <a:spLocks noGrp="1"/>
          </p:cNvSpPr>
          <p:nvPr>
            <p:ph type="body" sz="quarter" idx="14"/>
          </p:nvPr>
        </p:nvSpPr>
        <p:spPr>
          <a:xfrm>
            <a:off x="8660524" y="1854748"/>
            <a:ext cx="3531476" cy="3090041"/>
          </a:xfrm>
          <a:custGeom>
            <a:avLst/>
            <a:gdLst>
              <a:gd name="connsiteX0" fmla="*/ 0 w 3531476"/>
              <a:gd name="connsiteY0" fmla="*/ 0 h 3090041"/>
              <a:gd name="connsiteX1" fmla="*/ 3531476 w 3531476"/>
              <a:gd name="connsiteY1" fmla="*/ 0 h 3090041"/>
              <a:gd name="connsiteX2" fmla="*/ 3531476 w 3531476"/>
              <a:gd name="connsiteY2" fmla="*/ 2779106 h 3090041"/>
              <a:gd name="connsiteX3" fmla="*/ 3033876 w 3531476"/>
              <a:gd name="connsiteY3" fmla="*/ 3090041 h 3090041"/>
              <a:gd name="connsiteX4" fmla="*/ 0 w 3531476"/>
              <a:gd name="connsiteY4" fmla="*/ 3090041 h 3090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1476" h="3090041">
                <a:moveTo>
                  <a:pt x="0" y="0"/>
                </a:moveTo>
                <a:lnTo>
                  <a:pt x="3531476" y="0"/>
                </a:lnTo>
                <a:lnTo>
                  <a:pt x="3531476" y="2779106"/>
                </a:lnTo>
                <a:lnTo>
                  <a:pt x="3033876" y="3090041"/>
                </a:lnTo>
                <a:lnTo>
                  <a:pt x="0" y="3090041"/>
                </a:lnTo>
                <a:close/>
              </a:path>
            </a:pathLst>
          </a:custGeom>
          <a:solidFill>
            <a:schemeClr val="tx2"/>
          </a:solidFill>
        </p:spPr>
        <p:txBody>
          <a:bodyPr wrap="square" lIns="360000" tIns="360000" rIns="144000" bIns="360000">
            <a:noAutofit/>
          </a:bodyPr>
          <a:lstStyle>
            <a:lvl1pPr>
              <a:defRPr sz="2500" cap="all" baseline="0">
                <a:solidFill>
                  <a:schemeClr val="bg1"/>
                </a:solidFill>
              </a:defRPr>
            </a:lvl1pPr>
            <a:lvl2pPr marL="0" indent="0">
              <a:buNone/>
              <a:defRPr sz="1600">
                <a:solidFill>
                  <a:schemeClr val="bg1"/>
                </a:solidFill>
              </a:defRPr>
            </a:lvl2pPr>
          </a:lstStyle>
          <a:p>
            <a:pPr lvl="0"/>
            <a:r>
              <a:rPr lang="de-DE"/>
              <a:t>Formatvorlagen des Textmasters bearbeiten</a:t>
            </a:r>
          </a:p>
        </p:txBody>
      </p:sp>
      <p:sp>
        <p:nvSpPr>
          <p:cNvPr id="3" name="Textplatzhalter 2">
            <a:extLst>
              <a:ext uri="{FF2B5EF4-FFF2-40B4-BE49-F238E27FC236}">
                <a16:creationId xmlns:a16="http://schemas.microsoft.com/office/drawing/2014/main" id="{ED68F79D-CB6A-4403-9205-FF4BE5DB4D98}"/>
              </a:ext>
            </a:extLst>
          </p:cNvPr>
          <p:cNvSpPr>
            <a:spLocks noGrp="1"/>
          </p:cNvSpPr>
          <p:nvPr>
            <p:ph type="body" sz="quarter" idx="17" hasCustomPrompt="1"/>
          </p:nvPr>
        </p:nvSpPr>
        <p:spPr>
          <a:xfrm>
            <a:off x="5129048" y="1854748"/>
            <a:ext cx="3531476" cy="3090041"/>
          </a:xfrm>
          <a:solidFill>
            <a:schemeClr val="tx2">
              <a:alpha val="50000"/>
            </a:schemeClr>
          </a:solidFill>
        </p:spPr>
        <p:txBody>
          <a:bodyPr lIns="0" tIns="0" rIns="0" bIns="432000" anchor="b"/>
          <a:lstStyle>
            <a:lvl1pPr marL="0" algn="ctr">
              <a:defRPr sz="18500">
                <a:solidFill>
                  <a:schemeClr val="bg1"/>
                </a:solidFill>
              </a:defRPr>
            </a:lvl1pPr>
          </a:lstStyle>
          <a:p>
            <a:pPr lvl="0"/>
            <a:r>
              <a:rPr lang="de-DE" dirty="0"/>
              <a:t>01</a:t>
            </a:r>
          </a:p>
        </p:txBody>
      </p:sp>
    </p:spTree>
    <p:extLst>
      <p:ext uri="{BB962C8B-B14F-4D97-AF65-F5344CB8AC3E}">
        <p14:creationId xmlns:p14="http://schemas.microsoft.com/office/powerpoint/2010/main" val="6377911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rennfolie Zahl-Bildplatzhalter 01">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81B5379-3A94-4D31-B5BB-D0437420C10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Bildplatzhalter 14">
            <a:extLst>
              <a:ext uri="{FF2B5EF4-FFF2-40B4-BE49-F238E27FC236}">
                <a16:creationId xmlns:a16="http://schemas.microsoft.com/office/drawing/2014/main" id="{F3A21B8E-DB9A-4C1E-A79D-3A75A7C68328}"/>
              </a:ext>
            </a:extLst>
          </p:cNvPr>
          <p:cNvSpPr>
            <a:spLocks noGrp="1"/>
          </p:cNvSpPr>
          <p:nvPr>
            <p:ph type="pic" sz="quarter" idx="12"/>
          </p:nvPr>
        </p:nvSpPr>
        <p:spPr>
          <a:xfrm>
            <a:off x="6038850" y="765175"/>
            <a:ext cx="5561013" cy="5324475"/>
          </a:xfrm>
          <a:custGeom>
            <a:avLst/>
            <a:gdLst>
              <a:gd name="connsiteX0" fmla="*/ 1513682 w 5561013"/>
              <a:gd name="connsiteY0" fmla="*/ 758515 h 5324475"/>
              <a:gd name="connsiteX1" fmla="*/ 1056580 w 5561013"/>
              <a:gd name="connsiteY1" fmla="*/ 2662238 h 5324475"/>
              <a:gd name="connsiteX2" fmla="*/ 1513682 w 5561013"/>
              <a:gd name="connsiteY2" fmla="*/ 4565961 h 5324475"/>
              <a:gd name="connsiteX3" fmla="*/ 1970784 w 5561013"/>
              <a:gd name="connsiteY3" fmla="*/ 2662238 h 5324475"/>
              <a:gd name="connsiteX4" fmla="*/ 1513682 w 5561013"/>
              <a:gd name="connsiteY4" fmla="*/ 758515 h 5324475"/>
              <a:gd name="connsiteX5" fmla="*/ 4556698 w 5561013"/>
              <a:gd name="connsiteY5" fmla="*/ 66675 h 5324475"/>
              <a:gd name="connsiteX6" fmla="*/ 5561013 w 5561013"/>
              <a:gd name="connsiteY6" fmla="*/ 66675 h 5324475"/>
              <a:gd name="connsiteX7" fmla="*/ 5561013 w 5561013"/>
              <a:gd name="connsiteY7" fmla="*/ 5257800 h 5324475"/>
              <a:gd name="connsiteX8" fmla="*/ 4429285 w 5561013"/>
              <a:gd name="connsiteY8" fmla="*/ 5257800 h 5324475"/>
              <a:gd name="connsiteX9" fmla="*/ 4429285 w 5561013"/>
              <a:gd name="connsiteY9" fmla="*/ 1264055 h 5324475"/>
              <a:gd name="connsiteX10" fmla="*/ 3544888 w 5561013"/>
              <a:gd name="connsiteY10" fmla="*/ 1844152 h 5324475"/>
              <a:gd name="connsiteX11" fmla="*/ 3544888 w 5561013"/>
              <a:gd name="connsiteY11" fmla="*/ 869886 h 5324475"/>
              <a:gd name="connsiteX12" fmla="*/ 4556698 w 5561013"/>
              <a:gd name="connsiteY12" fmla="*/ 66675 h 5324475"/>
              <a:gd name="connsiteX13" fmla="*/ 1513682 w 5561013"/>
              <a:gd name="connsiteY13" fmla="*/ 0 h 5324475"/>
              <a:gd name="connsiteX14" fmla="*/ 3027363 w 5561013"/>
              <a:gd name="connsiteY14" fmla="*/ 2647365 h 5324475"/>
              <a:gd name="connsiteX15" fmla="*/ 1513682 w 5561013"/>
              <a:gd name="connsiteY15" fmla="*/ 5324475 h 5324475"/>
              <a:gd name="connsiteX16" fmla="*/ 0 w 5561013"/>
              <a:gd name="connsiteY16" fmla="*/ 2647365 h 5324475"/>
              <a:gd name="connsiteX17" fmla="*/ 1513682 w 5561013"/>
              <a:gd name="connsiteY17" fmla="*/ 0 h 532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61013" h="5324475">
                <a:moveTo>
                  <a:pt x="1513682" y="758515"/>
                </a:moveTo>
                <a:cubicBezTo>
                  <a:pt x="1064073" y="758515"/>
                  <a:pt x="1056580" y="1063408"/>
                  <a:pt x="1056580" y="2662238"/>
                </a:cubicBezTo>
                <a:cubicBezTo>
                  <a:pt x="1056580" y="4231322"/>
                  <a:pt x="1094047" y="4565961"/>
                  <a:pt x="1513682" y="4565961"/>
                </a:cubicBezTo>
                <a:cubicBezTo>
                  <a:pt x="1933316" y="4565961"/>
                  <a:pt x="1970784" y="4231322"/>
                  <a:pt x="1970784" y="2662238"/>
                </a:cubicBezTo>
                <a:cubicBezTo>
                  <a:pt x="1970784" y="1063408"/>
                  <a:pt x="1963290" y="758515"/>
                  <a:pt x="1513682" y="758515"/>
                </a:cubicBezTo>
                <a:close/>
                <a:moveTo>
                  <a:pt x="4556698" y="66675"/>
                </a:moveTo>
                <a:cubicBezTo>
                  <a:pt x="5561013" y="66675"/>
                  <a:pt x="5561013" y="66675"/>
                  <a:pt x="5561013" y="66675"/>
                </a:cubicBezTo>
                <a:cubicBezTo>
                  <a:pt x="5561013" y="5257800"/>
                  <a:pt x="5561013" y="5257800"/>
                  <a:pt x="5561013" y="5257800"/>
                </a:cubicBezTo>
                <a:cubicBezTo>
                  <a:pt x="4429285" y="5257800"/>
                  <a:pt x="4429285" y="5257800"/>
                  <a:pt x="4429285" y="5257800"/>
                </a:cubicBezTo>
                <a:cubicBezTo>
                  <a:pt x="4429285" y="1264055"/>
                  <a:pt x="4429285" y="1264055"/>
                  <a:pt x="4429285" y="1264055"/>
                </a:cubicBezTo>
                <a:cubicBezTo>
                  <a:pt x="4159469" y="1487169"/>
                  <a:pt x="3852178" y="1680535"/>
                  <a:pt x="3544888" y="1844152"/>
                </a:cubicBezTo>
                <a:lnTo>
                  <a:pt x="3544888" y="869886"/>
                </a:lnTo>
                <a:cubicBezTo>
                  <a:pt x="3919632" y="661647"/>
                  <a:pt x="4286882" y="416221"/>
                  <a:pt x="4556698" y="66675"/>
                </a:cubicBezTo>
                <a:close/>
                <a:moveTo>
                  <a:pt x="1513682" y="0"/>
                </a:moveTo>
                <a:cubicBezTo>
                  <a:pt x="2802559" y="0"/>
                  <a:pt x="3027363" y="661841"/>
                  <a:pt x="3027363" y="2647365"/>
                </a:cubicBezTo>
                <a:cubicBezTo>
                  <a:pt x="3027363" y="4275940"/>
                  <a:pt x="2922454" y="5324475"/>
                  <a:pt x="1513682" y="5324475"/>
                </a:cubicBezTo>
                <a:cubicBezTo>
                  <a:pt x="104909" y="5324475"/>
                  <a:pt x="0" y="4275940"/>
                  <a:pt x="0" y="2647365"/>
                </a:cubicBezTo>
                <a:cubicBezTo>
                  <a:pt x="0" y="661841"/>
                  <a:pt x="224804" y="0"/>
                  <a:pt x="1513682" y="0"/>
                </a:cubicBezTo>
                <a:close/>
              </a:path>
            </a:pathLst>
          </a:custGeom>
          <a:solidFill>
            <a:schemeClr val="bg1"/>
          </a:solidFill>
        </p:spPr>
        <p:txBody>
          <a:bodyPr wrap="square" anchor="t">
            <a:noAutofit/>
          </a:bodyPr>
          <a:lstStyle>
            <a:lvl1pPr algn="l">
              <a:defRPr sz="1200"/>
            </a:lvl1pPr>
          </a:lstStyle>
          <a:p>
            <a:r>
              <a:rPr lang="de-DE"/>
              <a:t>Bild durch Klicken auf Symbol hinzufügen</a:t>
            </a:r>
            <a:endParaRPr lang="de-DE" dirty="0"/>
          </a:p>
        </p:txBody>
      </p:sp>
      <p:sp>
        <p:nvSpPr>
          <p:cNvPr id="5" name="Textplatzhalter 4">
            <a:extLst>
              <a:ext uri="{FF2B5EF4-FFF2-40B4-BE49-F238E27FC236}">
                <a16:creationId xmlns:a16="http://schemas.microsoft.com/office/drawing/2014/main" id="{CFE64B57-C645-4D92-85E6-6494F8AA3074}"/>
              </a:ext>
            </a:extLst>
          </p:cNvPr>
          <p:cNvSpPr>
            <a:spLocks noGrp="1"/>
          </p:cNvSpPr>
          <p:nvPr>
            <p:ph type="body" sz="quarter" idx="11"/>
          </p:nvPr>
        </p:nvSpPr>
        <p:spPr>
          <a:xfrm>
            <a:off x="595224" y="1767910"/>
            <a:ext cx="4372618" cy="3813380"/>
          </a:xfrm>
        </p:spPr>
        <p:txBody>
          <a:bodyPr>
            <a:normAutofit/>
          </a:bodyPr>
          <a:lstStyle>
            <a:lvl1pPr>
              <a:defRPr sz="3000">
                <a:solidFill>
                  <a:schemeClr val="bg1"/>
                </a:solidFill>
              </a:defRPr>
            </a:lvl1pPr>
          </a:lstStyle>
          <a:p>
            <a:pPr lvl="0"/>
            <a:r>
              <a:rPr lang="de-DE"/>
              <a:t>Formatvorlagen des Textmasters bearbeiten</a:t>
            </a:r>
          </a:p>
        </p:txBody>
      </p:sp>
      <p:sp>
        <p:nvSpPr>
          <p:cNvPr id="3" name="Freihandform: Form 2">
            <a:extLst>
              <a:ext uri="{FF2B5EF4-FFF2-40B4-BE49-F238E27FC236}">
                <a16:creationId xmlns:a16="http://schemas.microsoft.com/office/drawing/2014/main" id="{EAD2CD81-B02B-4ECB-BC37-F2B31574387E}"/>
              </a:ext>
            </a:extLst>
          </p:cNvPr>
          <p:cNvSpPr/>
          <p:nvPr userDrawn="1"/>
        </p:nvSpPr>
        <p:spPr>
          <a:xfrm>
            <a:off x="-4119" y="0"/>
            <a:ext cx="234778" cy="2647371"/>
          </a:xfrm>
          <a:custGeom>
            <a:avLst/>
            <a:gdLst>
              <a:gd name="connsiteX0" fmla="*/ 234778 w 234778"/>
              <a:gd name="connsiteY0" fmla="*/ 0 h 2640227"/>
              <a:gd name="connsiteX1" fmla="*/ 234778 w 234778"/>
              <a:gd name="connsiteY1" fmla="*/ 2500184 h 2640227"/>
              <a:gd name="connsiteX2" fmla="*/ 0 w 234778"/>
              <a:gd name="connsiteY2" fmla="*/ 2640227 h 2640227"/>
              <a:gd name="connsiteX0" fmla="*/ 227634 w 227634"/>
              <a:gd name="connsiteY0" fmla="*/ 0 h 2642609"/>
              <a:gd name="connsiteX1" fmla="*/ 227634 w 227634"/>
              <a:gd name="connsiteY1" fmla="*/ 2500184 h 2642609"/>
              <a:gd name="connsiteX2" fmla="*/ 0 w 227634"/>
              <a:gd name="connsiteY2" fmla="*/ 2642609 h 2642609"/>
              <a:gd name="connsiteX0" fmla="*/ 234778 w 234778"/>
              <a:gd name="connsiteY0" fmla="*/ 0 h 2647371"/>
              <a:gd name="connsiteX1" fmla="*/ 234778 w 234778"/>
              <a:gd name="connsiteY1" fmla="*/ 2500184 h 2647371"/>
              <a:gd name="connsiteX2" fmla="*/ 0 w 234778"/>
              <a:gd name="connsiteY2" fmla="*/ 2647371 h 2647371"/>
            </a:gdLst>
            <a:ahLst/>
            <a:cxnLst>
              <a:cxn ang="0">
                <a:pos x="connsiteX0" y="connsiteY0"/>
              </a:cxn>
              <a:cxn ang="0">
                <a:pos x="connsiteX1" y="connsiteY1"/>
              </a:cxn>
              <a:cxn ang="0">
                <a:pos x="connsiteX2" y="connsiteY2"/>
              </a:cxn>
            </a:cxnLst>
            <a:rect l="l" t="t" r="r" b="b"/>
            <a:pathLst>
              <a:path w="234778" h="2647371">
                <a:moveTo>
                  <a:pt x="234778" y="0"/>
                </a:moveTo>
                <a:lnTo>
                  <a:pt x="234778" y="2500184"/>
                </a:lnTo>
                <a:lnTo>
                  <a:pt x="0" y="2647371"/>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78014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chluss-Folie">
    <p:spTree>
      <p:nvGrpSpPr>
        <p:cNvPr id="1" name=""/>
        <p:cNvGrpSpPr/>
        <p:nvPr/>
      </p:nvGrpSpPr>
      <p:grpSpPr>
        <a:xfrm>
          <a:off x="0" y="0"/>
          <a:ext cx="0" cy="0"/>
          <a:chOff x="0" y="0"/>
          <a:chExt cx="0" cy="0"/>
        </a:xfrm>
      </p:grpSpPr>
      <p:sp>
        <p:nvSpPr>
          <p:cNvPr id="10" name="Textplatzhalter 9">
            <a:extLst>
              <a:ext uri="{FF2B5EF4-FFF2-40B4-BE49-F238E27FC236}">
                <a16:creationId xmlns:a16="http://schemas.microsoft.com/office/drawing/2014/main" id="{DE0024ED-F493-4039-9FFD-C79724436035}"/>
              </a:ext>
            </a:extLst>
          </p:cNvPr>
          <p:cNvSpPr>
            <a:spLocks noGrp="1"/>
          </p:cNvSpPr>
          <p:nvPr>
            <p:ph type="body" sz="quarter" idx="10" hasCustomPrompt="1"/>
          </p:nvPr>
        </p:nvSpPr>
        <p:spPr>
          <a:xfrm>
            <a:off x="5787935" y="4555087"/>
            <a:ext cx="3701122" cy="1501200"/>
          </a:xfrm>
        </p:spPr>
        <p:txBody>
          <a:bodyPr>
            <a:noAutofit/>
          </a:bodyPr>
          <a:lstStyle>
            <a:lvl1pPr>
              <a:spcBef>
                <a:spcPts val="600"/>
              </a:spcBef>
              <a:defRPr sz="1200"/>
            </a:lvl1pPr>
            <a:lvl2pPr>
              <a:defRPr sz="1200"/>
            </a:lvl2pPr>
            <a:lvl3pPr>
              <a:defRPr sz="1200"/>
            </a:lvl3pPr>
            <a:lvl4pPr>
              <a:defRPr sz="1200"/>
            </a:lvl4pPr>
            <a:lvl5pPr>
              <a:defRPr sz="1200"/>
            </a:lvl5pPr>
          </a:lstStyle>
          <a:p>
            <a:pPr lvl="0"/>
            <a:r>
              <a:rPr lang="de-DE" dirty="0"/>
              <a:t>Name des Vortragenden</a:t>
            </a:r>
          </a:p>
          <a:p>
            <a:pPr lvl="0"/>
            <a:r>
              <a:rPr lang="de-DE" dirty="0"/>
              <a:t>Lehrstuhl / Institut</a:t>
            </a:r>
          </a:p>
          <a:p>
            <a:pPr lvl="0"/>
            <a:r>
              <a:rPr lang="de-DE" dirty="0"/>
              <a:t>Universität Augsburg</a:t>
            </a:r>
          </a:p>
          <a:p>
            <a:pPr lvl="0"/>
            <a:r>
              <a:rPr lang="de-DE" dirty="0"/>
              <a:t>email@uni-augsburg.de</a:t>
            </a:r>
          </a:p>
          <a:p>
            <a:pPr lvl="0"/>
            <a:r>
              <a:rPr lang="de-DE" dirty="0"/>
              <a:t>www.uni-augsburg.de</a:t>
            </a:r>
          </a:p>
        </p:txBody>
      </p:sp>
      <p:sp>
        <p:nvSpPr>
          <p:cNvPr id="3" name="Textplatzhalter 2">
            <a:extLst>
              <a:ext uri="{FF2B5EF4-FFF2-40B4-BE49-F238E27FC236}">
                <a16:creationId xmlns:a16="http://schemas.microsoft.com/office/drawing/2014/main" id="{90140C9C-A356-404D-B3DF-B72B0FD780E9}"/>
              </a:ext>
            </a:extLst>
          </p:cNvPr>
          <p:cNvSpPr>
            <a:spLocks noGrp="1"/>
          </p:cNvSpPr>
          <p:nvPr>
            <p:ph type="body" sz="quarter" idx="11" hasCustomPrompt="1"/>
          </p:nvPr>
        </p:nvSpPr>
        <p:spPr>
          <a:xfrm>
            <a:off x="719999" y="2911642"/>
            <a:ext cx="4528800" cy="1386205"/>
          </a:xfrm>
        </p:spPr>
        <p:txBody>
          <a:bodyPr/>
          <a:lstStyle>
            <a:lvl1pPr>
              <a:defRPr sz="2000"/>
            </a:lvl1pPr>
          </a:lstStyle>
          <a:p>
            <a:pPr lvl="0"/>
            <a:r>
              <a:rPr lang="de-DE" dirty="0"/>
              <a:t>Vielen Dank für Ihre Aufmerksamkeit</a:t>
            </a:r>
          </a:p>
        </p:txBody>
      </p:sp>
      <p:sp>
        <p:nvSpPr>
          <p:cNvPr id="20" name="Platzhalter für Fremdlogos">
            <a:extLst>
              <a:ext uri="{FF2B5EF4-FFF2-40B4-BE49-F238E27FC236}">
                <a16:creationId xmlns:a16="http://schemas.microsoft.com/office/drawing/2014/main" id="{A15A62B3-BDC3-4472-BC89-C7A2F64E2F1C}"/>
              </a:ext>
            </a:extLst>
          </p:cNvPr>
          <p:cNvSpPr>
            <a:spLocks noGrp="1"/>
          </p:cNvSpPr>
          <p:nvPr>
            <p:ph type="pic" sz="quarter" idx="16"/>
          </p:nvPr>
        </p:nvSpPr>
        <p:spPr>
          <a:xfrm>
            <a:off x="2056046" y="817639"/>
            <a:ext cx="1156047" cy="625393"/>
          </a:xfrm>
          <a:solidFill>
            <a:schemeClr val="bg1"/>
          </a:solidFill>
        </p:spPr>
        <p:txBody>
          <a:bodyPr/>
          <a:lstStyle>
            <a:lvl1pPr>
              <a:defRPr sz="900"/>
            </a:lvl1pPr>
          </a:lstStyle>
          <a:p>
            <a:r>
              <a:rPr lang="de-DE"/>
              <a:t>Bild durch Klicken auf Symbol hinzufügen</a:t>
            </a:r>
            <a:endParaRPr lang="de-DE" dirty="0"/>
          </a:p>
        </p:txBody>
      </p:sp>
      <p:sp>
        <p:nvSpPr>
          <p:cNvPr id="18" name="Platzhalter für Fremdlogos 1">
            <a:extLst>
              <a:ext uri="{FF2B5EF4-FFF2-40B4-BE49-F238E27FC236}">
                <a16:creationId xmlns:a16="http://schemas.microsoft.com/office/drawing/2014/main" id="{CF92D11E-EBA9-4A24-945B-30F2B7BEC151}"/>
              </a:ext>
            </a:extLst>
          </p:cNvPr>
          <p:cNvSpPr>
            <a:spLocks noGrp="1"/>
          </p:cNvSpPr>
          <p:nvPr>
            <p:ph type="pic" sz="quarter" idx="15"/>
          </p:nvPr>
        </p:nvSpPr>
        <p:spPr>
          <a:xfrm>
            <a:off x="719999" y="817639"/>
            <a:ext cx="1156047" cy="625393"/>
          </a:xfrm>
          <a:solidFill>
            <a:schemeClr val="bg1"/>
          </a:solidFill>
        </p:spPr>
        <p:txBody>
          <a:bodyPr/>
          <a:lstStyle>
            <a:lvl1pPr>
              <a:defRPr sz="900"/>
            </a:lvl1pPr>
          </a:lstStyle>
          <a:p>
            <a:r>
              <a:rPr lang="de-DE"/>
              <a:t>Bild durch Klicken auf Symbol hinzufügen</a:t>
            </a:r>
            <a:endParaRPr lang="de-DE" dirty="0"/>
          </a:p>
        </p:txBody>
      </p:sp>
      <p:sp>
        <p:nvSpPr>
          <p:cNvPr id="7" name="Freihandform: Form 6">
            <a:extLst>
              <a:ext uri="{FF2B5EF4-FFF2-40B4-BE49-F238E27FC236}">
                <a16:creationId xmlns:a16="http://schemas.microsoft.com/office/drawing/2014/main" id="{D4E56867-90E5-495D-A049-FF9011ED98AE}"/>
              </a:ext>
            </a:extLst>
          </p:cNvPr>
          <p:cNvSpPr/>
          <p:nvPr userDrawn="1"/>
        </p:nvSpPr>
        <p:spPr>
          <a:xfrm>
            <a:off x="5608325" y="0"/>
            <a:ext cx="4197412" cy="4165172"/>
          </a:xfrm>
          <a:custGeom>
            <a:avLst/>
            <a:gdLst>
              <a:gd name="connsiteX0" fmla="*/ 0 w 4197412"/>
              <a:gd name="connsiteY0" fmla="*/ 0 h 4165172"/>
              <a:gd name="connsiteX1" fmla="*/ 4197412 w 4197412"/>
              <a:gd name="connsiteY1" fmla="*/ 0 h 4165172"/>
              <a:gd name="connsiteX2" fmla="*/ 4197412 w 4197412"/>
              <a:gd name="connsiteY2" fmla="*/ 3598303 h 4165172"/>
              <a:gd name="connsiteX3" fmla="*/ 4197412 w 4197412"/>
              <a:gd name="connsiteY3" fmla="*/ 3948901 h 4165172"/>
              <a:gd name="connsiteX4" fmla="*/ 3877523 w 4197412"/>
              <a:gd name="connsiteY4" fmla="*/ 4165172 h 4165172"/>
              <a:gd name="connsiteX5" fmla="*/ 3152782 w 4197412"/>
              <a:gd name="connsiteY5" fmla="*/ 4165172 h 4165172"/>
              <a:gd name="connsiteX6" fmla="*/ 0 w 4197412"/>
              <a:gd name="connsiteY6" fmla="*/ 4165172 h 416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7412" h="4165172">
                <a:moveTo>
                  <a:pt x="0" y="0"/>
                </a:moveTo>
                <a:lnTo>
                  <a:pt x="4197412" y="0"/>
                </a:lnTo>
                <a:lnTo>
                  <a:pt x="4197412" y="3598303"/>
                </a:lnTo>
                <a:lnTo>
                  <a:pt x="4197412" y="3948901"/>
                </a:lnTo>
                <a:lnTo>
                  <a:pt x="3877523" y="4165172"/>
                </a:lnTo>
                <a:lnTo>
                  <a:pt x="3152782" y="4165172"/>
                </a:lnTo>
                <a:lnTo>
                  <a:pt x="0" y="4165172"/>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Tree>
    <p:extLst>
      <p:ext uri="{BB962C8B-B14F-4D97-AF65-F5344CB8AC3E}">
        <p14:creationId xmlns:p14="http://schemas.microsoft.com/office/powerpoint/2010/main" val="1989756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rennfolie Zahl-Bildplatzhalter 02">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81B5379-3A94-4D31-B5BB-D0437420C10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Bildplatzhalter 15">
            <a:extLst>
              <a:ext uri="{FF2B5EF4-FFF2-40B4-BE49-F238E27FC236}">
                <a16:creationId xmlns:a16="http://schemas.microsoft.com/office/drawing/2014/main" id="{6FCFBDDB-1C1B-4C6C-B5A9-DF9D9A50502D}"/>
              </a:ext>
            </a:extLst>
          </p:cNvPr>
          <p:cNvSpPr>
            <a:spLocks noGrp="1"/>
          </p:cNvSpPr>
          <p:nvPr>
            <p:ph type="pic" sz="quarter" idx="12"/>
          </p:nvPr>
        </p:nvSpPr>
        <p:spPr>
          <a:xfrm>
            <a:off x="5230812" y="765175"/>
            <a:ext cx="6369050" cy="5324475"/>
          </a:xfrm>
          <a:custGeom>
            <a:avLst/>
            <a:gdLst>
              <a:gd name="connsiteX0" fmla="*/ 1513681 w 6369050"/>
              <a:gd name="connsiteY0" fmla="*/ 758515 h 5324475"/>
              <a:gd name="connsiteX1" fmla="*/ 1056579 w 6369050"/>
              <a:gd name="connsiteY1" fmla="*/ 2662238 h 5324475"/>
              <a:gd name="connsiteX2" fmla="*/ 1513681 w 6369050"/>
              <a:gd name="connsiteY2" fmla="*/ 4565961 h 5324475"/>
              <a:gd name="connsiteX3" fmla="*/ 1970783 w 6369050"/>
              <a:gd name="connsiteY3" fmla="*/ 2662238 h 5324475"/>
              <a:gd name="connsiteX4" fmla="*/ 1513681 w 6369050"/>
              <a:gd name="connsiteY4" fmla="*/ 758515 h 5324475"/>
              <a:gd name="connsiteX5" fmla="*/ 4788092 w 6369050"/>
              <a:gd name="connsiteY5" fmla="*/ 0 h 5324475"/>
              <a:gd name="connsiteX6" fmla="*/ 6316601 w 6369050"/>
              <a:gd name="connsiteY6" fmla="*/ 1338620 h 5324475"/>
              <a:gd name="connsiteX7" fmla="*/ 4375994 w 6369050"/>
              <a:gd name="connsiteY7" fmla="*/ 4454629 h 5324475"/>
              <a:gd name="connsiteX8" fmla="*/ 6369050 w 6369050"/>
              <a:gd name="connsiteY8" fmla="*/ 4454629 h 5324475"/>
              <a:gd name="connsiteX9" fmla="*/ 6369050 w 6369050"/>
              <a:gd name="connsiteY9" fmla="*/ 5257800 h 5324475"/>
              <a:gd name="connsiteX10" fmla="*/ 3267075 w 6369050"/>
              <a:gd name="connsiteY10" fmla="*/ 5257800 h 5324475"/>
              <a:gd name="connsiteX11" fmla="*/ 3267075 w 6369050"/>
              <a:gd name="connsiteY11" fmla="*/ 4343077 h 5324475"/>
              <a:gd name="connsiteX12" fmla="*/ 5260131 w 6369050"/>
              <a:gd name="connsiteY12" fmla="*/ 1264252 h 5324475"/>
              <a:gd name="connsiteX13" fmla="*/ 4863019 w 6369050"/>
              <a:gd name="connsiteY13" fmla="*/ 758551 h 5324475"/>
              <a:gd name="connsiteX14" fmla="*/ 4405964 w 6369050"/>
              <a:gd name="connsiteY14" fmla="*/ 1502229 h 5324475"/>
              <a:gd name="connsiteX15" fmla="*/ 3349495 w 6369050"/>
              <a:gd name="connsiteY15" fmla="*/ 1502229 h 5324475"/>
              <a:gd name="connsiteX16" fmla="*/ 4788092 w 6369050"/>
              <a:gd name="connsiteY16" fmla="*/ 0 h 5324475"/>
              <a:gd name="connsiteX17" fmla="*/ 1513681 w 6369050"/>
              <a:gd name="connsiteY17" fmla="*/ 0 h 5324475"/>
              <a:gd name="connsiteX18" fmla="*/ 3027363 w 6369050"/>
              <a:gd name="connsiteY18" fmla="*/ 2647365 h 5324475"/>
              <a:gd name="connsiteX19" fmla="*/ 1513681 w 6369050"/>
              <a:gd name="connsiteY19" fmla="*/ 5324475 h 5324475"/>
              <a:gd name="connsiteX20" fmla="*/ 0 w 6369050"/>
              <a:gd name="connsiteY20" fmla="*/ 2647365 h 5324475"/>
              <a:gd name="connsiteX21" fmla="*/ 1513681 w 6369050"/>
              <a:gd name="connsiteY21" fmla="*/ 0 h 532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369050" h="5324475">
                <a:moveTo>
                  <a:pt x="1513681" y="758515"/>
                </a:moveTo>
                <a:cubicBezTo>
                  <a:pt x="1064073" y="758515"/>
                  <a:pt x="1056579" y="1063408"/>
                  <a:pt x="1056579" y="2662238"/>
                </a:cubicBezTo>
                <a:cubicBezTo>
                  <a:pt x="1056579" y="4231322"/>
                  <a:pt x="1094047" y="4565961"/>
                  <a:pt x="1513681" y="4565961"/>
                </a:cubicBezTo>
                <a:cubicBezTo>
                  <a:pt x="1933316" y="4565961"/>
                  <a:pt x="1970783" y="4231322"/>
                  <a:pt x="1970783" y="2662238"/>
                </a:cubicBezTo>
                <a:cubicBezTo>
                  <a:pt x="1970783" y="1063408"/>
                  <a:pt x="1963290" y="758515"/>
                  <a:pt x="1513681" y="758515"/>
                </a:cubicBezTo>
                <a:close/>
                <a:moveTo>
                  <a:pt x="4788092" y="0"/>
                </a:moveTo>
                <a:cubicBezTo>
                  <a:pt x="5694707" y="0"/>
                  <a:pt x="6316601" y="364402"/>
                  <a:pt x="6316601" y="1338620"/>
                </a:cubicBezTo>
                <a:cubicBezTo>
                  <a:pt x="6316601" y="2506193"/>
                  <a:pt x="4945438" y="3829939"/>
                  <a:pt x="4375994" y="4454629"/>
                </a:cubicBezTo>
                <a:cubicBezTo>
                  <a:pt x="6369050" y="4454629"/>
                  <a:pt x="6369050" y="4454629"/>
                  <a:pt x="6369050" y="4454629"/>
                </a:cubicBezTo>
                <a:cubicBezTo>
                  <a:pt x="6369050" y="5257800"/>
                  <a:pt x="6369050" y="5257800"/>
                  <a:pt x="6369050" y="5257800"/>
                </a:cubicBezTo>
                <a:lnTo>
                  <a:pt x="3267075" y="5257800"/>
                </a:lnTo>
                <a:cubicBezTo>
                  <a:pt x="3267075" y="4343077"/>
                  <a:pt x="3267075" y="4343077"/>
                  <a:pt x="3267075" y="4343077"/>
                </a:cubicBezTo>
                <a:cubicBezTo>
                  <a:pt x="4915467" y="2164102"/>
                  <a:pt x="5260131" y="1911251"/>
                  <a:pt x="5260131" y="1264252"/>
                </a:cubicBezTo>
                <a:cubicBezTo>
                  <a:pt x="5260131" y="1003965"/>
                  <a:pt x="5162726" y="758551"/>
                  <a:pt x="4863019" y="758551"/>
                </a:cubicBezTo>
                <a:cubicBezTo>
                  <a:pt x="4428443" y="758551"/>
                  <a:pt x="4405964" y="1167574"/>
                  <a:pt x="4405964" y="1502229"/>
                </a:cubicBezTo>
                <a:cubicBezTo>
                  <a:pt x="3349495" y="1502229"/>
                  <a:pt x="3349495" y="1502229"/>
                  <a:pt x="3349495" y="1502229"/>
                </a:cubicBezTo>
                <a:cubicBezTo>
                  <a:pt x="3274568" y="535448"/>
                  <a:pt x="3821534" y="0"/>
                  <a:pt x="4788092" y="0"/>
                </a:cubicBezTo>
                <a:close/>
                <a:moveTo>
                  <a:pt x="1513681" y="0"/>
                </a:moveTo>
                <a:cubicBezTo>
                  <a:pt x="2802559" y="0"/>
                  <a:pt x="3027363" y="661841"/>
                  <a:pt x="3027363" y="2647365"/>
                </a:cubicBezTo>
                <a:cubicBezTo>
                  <a:pt x="3027363" y="4275940"/>
                  <a:pt x="2922454" y="5324475"/>
                  <a:pt x="1513681" y="5324475"/>
                </a:cubicBezTo>
                <a:cubicBezTo>
                  <a:pt x="104908" y="5324475"/>
                  <a:pt x="0" y="4275940"/>
                  <a:pt x="0" y="2647365"/>
                </a:cubicBezTo>
                <a:cubicBezTo>
                  <a:pt x="0" y="661841"/>
                  <a:pt x="224804" y="0"/>
                  <a:pt x="1513681" y="0"/>
                </a:cubicBezTo>
                <a:close/>
              </a:path>
            </a:pathLst>
          </a:custGeom>
          <a:solidFill>
            <a:schemeClr val="bg1"/>
          </a:solidFill>
        </p:spPr>
        <p:txBody>
          <a:bodyPr wrap="square" anchor="t">
            <a:noAutofit/>
          </a:bodyPr>
          <a:lstStyle>
            <a:lvl1pPr algn="l">
              <a:defRPr sz="1200"/>
            </a:lvl1pPr>
          </a:lstStyle>
          <a:p>
            <a:r>
              <a:rPr lang="de-DE"/>
              <a:t>Bild durch Klicken auf Symbol hinzufügen</a:t>
            </a:r>
          </a:p>
        </p:txBody>
      </p:sp>
      <p:sp>
        <p:nvSpPr>
          <p:cNvPr id="5" name="Textplatzhalter 4">
            <a:extLst>
              <a:ext uri="{FF2B5EF4-FFF2-40B4-BE49-F238E27FC236}">
                <a16:creationId xmlns:a16="http://schemas.microsoft.com/office/drawing/2014/main" id="{CFE64B57-C645-4D92-85E6-6494F8AA3074}"/>
              </a:ext>
            </a:extLst>
          </p:cNvPr>
          <p:cNvSpPr>
            <a:spLocks noGrp="1"/>
          </p:cNvSpPr>
          <p:nvPr>
            <p:ph type="body" sz="quarter" idx="11"/>
          </p:nvPr>
        </p:nvSpPr>
        <p:spPr>
          <a:xfrm>
            <a:off x="595224" y="1767910"/>
            <a:ext cx="4372618" cy="3813380"/>
          </a:xfrm>
        </p:spPr>
        <p:txBody>
          <a:bodyPr>
            <a:normAutofit/>
          </a:bodyPr>
          <a:lstStyle>
            <a:lvl1pPr>
              <a:defRPr sz="3000">
                <a:solidFill>
                  <a:schemeClr val="bg1"/>
                </a:solidFill>
              </a:defRPr>
            </a:lvl1pPr>
          </a:lstStyle>
          <a:p>
            <a:pPr lvl="0"/>
            <a:r>
              <a:rPr lang="de-DE"/>
              <a:t>Formatvorlagen des Textmasters bearbeiten</a:t>
            </a:r>
          </a:p>
        </p:txBody>
      </p:sp>
      <p:sp>
        <p:nvSpPr>
          <p:cNvPr id="3" name="Freihandform: Form 2">
            <a:extLst>
              <a:ext uri="{FF2B5EF4-FFF2-40B4-BE49-F238E27FC236}">
                <a16:creationId xmlns:a16="http://schemas.microsoft.com/office/drawing/2014/main" id="{EAD2CD81-B02B-4ECB-BC37-F2B31574387E}"/>
              </a:ext>
            </a:extLst>
          </p:cNvPr>
          <p:cNvSpPr/>
          <p:nvPr userDrawn="1"/>
        </p:nvSpPr>
        <p:spPr>
          <a:xfrm>
            <a:off x="-4119" y="0"/>
            <a:ext cx="234778" cy="2647371"/>
          </a:xfrm>
          <a:custGeom>
            <a:avLst/>
            <a:gdLst>
              <a:gd name="connsiteX0" fmla="*/ 234778 w 234778"/>
              <a:gd name="connsiteY0" fmla="*/ 0 h 2640227"/>
              <a:gd name="connsiteX1" fmla="*/ 234778 w 234778"/>
              <a:gd name="connsiteY1" fmla="*/ 2500184 h 2640227"/>
              <a:gd name="connsiteX2" fmla="*/ 0 w 234778"/>
              <a:gd name="connsiteY2" fmla="*/ 2640227 h 2640227"/>
              <a:gd name="connsiteX0" fmla="*/ 227634 w 227634"/>
              <a:gd name="connsiteY0" fmla="*/ 0 h 2642609"/>
              <a:gd name="connsiteX1" fmla="*/ 227634 w 227634"/>
              <a:gd name="connsiteY1" fmla="*/ 2500184 h 2642609"/>
              <a:gd name="connsiteX2" fmla="*/ 0 w 227634"/>
              <a:gd name="connsiteY2" fmla="*/ 2642609 h 2642609"/>
              <a:gd name="connsiteX0" fmla="*/ 234778 w 234778"/>
              <a:gd name="connsiteY0" fmla="*/ 0 h 2647371"/>
              <a:gd name="connsiteX1" fmla="*/ 234778 w 234778"/>
              <a:gd name="connsiteY1" fmla="*/ 2500184 h 2647371"/>
              <a:gd name="connsiteX2" fmla="*/ 0 w 234778"/>
              <a:gd name="connsiteY2" fmla="*/ 2647371 h 2647371"/>
            </a:gdLst>
            <a:ahLst/>
            <a:cxnLst>
              <a:cxn ang="0">
                <a:pos x="connsiteX0" y="connsiteY0"/>
              </a:cxn>
              <a:cxn ang="0">
                <a:pos x="connsiteX1" y="connsiteY1"/>
              </a:cxn>
              <a:cxn ang="0">
                <a:pos x="connsiteX2" y="connsiteY2"/>
              </a:cxn>
            </a:cxnLst>
            <a:rect l="l" t="t" r="r" b="b"/>
            <a:pathLst>
              <a:path w="234778" h="2647371">
                <a:moveTo>
                  <a:pt x="234778" y="0"/>
                </a:moveTo>
                <a:lnTo>
                  <a:pt x="234778" y="2500184"/>
                </a:lnTo>
                <a:lnTo>
                  <a:pt x="0" y="2647371"/>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214409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rennfolie Zahl-Bildplatzhalter 03">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81B5379-3A94-4D31-B5BB-D0437420C10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Bildplatzhalter 19">
            <a:extLst>
              <a:ext uri="{FF2B5EF4-FFF2-40B4-BE49-F238E27FC236}">
                <a16:creationId xmlns:a16="http://schemas.microsoft.com/office/drawing/2014/main" id="{4A7BACB7-0FFC-41F1-9652-1A1D53E18842}"/>
              </a:ext>
            </a:extLst>
          </p:cNvPr>
          <p:cNvSpPr>
            <a:spLocks noGrp="1"/>
          </p:cNvSpPr>
          <p:nvPr>
            <p:ph type="pic" sz="quarter" idx="12"/>
          </p:nvPr>
        </p:nvSpPr>
        <p:spPr>
          <a:xfrm>
            <a:off x="5465736" y="766763"/>
            <a:ext cx="6340475" cy="5324475"/>
          </a:xfrm>
          <a:custGeom>
            <a:avLst/>
            <a:gdLst>
              <a:gd name="connsiteX0" fmla="*/ 1513682 w 6340475"/>
              <a:gd name="connsiteY0" fmla="*/ 758515 h 5324475"/>
              <a:gd name="connsiteX1" fmla="*/ 1056580 w 6340475"/>
              <a:gd name="connsiteY1" fmla="*/ 2662238 h 5324475"/>
              <a:gd name="connsiteX2" fmla="*/ 1513682 w 6340475"/>
              <a:gd name="connsiteY2" fmla="*/ 4565961 h 5324475"/>
              <a:gd name="connsiteX3" fmla="*/ 1970784 w 6340475"/>
              <a:gd name="connsiteY3" fmla="*/ 2662238 h 5324475"/>
              <a:gd name="connsiteX4" fmla="*/ 1513682 w 6340475"/>
              <a:gd name="connsiteY4" fmla="*/ 758515 h 5324475"/>
              <a:gd name="connsiteX5" fmla="*/ 4826263 w 6340475"/>
              <a:gd name="connsiteY5" fmla="*/ 0 h 5324475"/>
              <a:gd name="connsiteX6" fmla="*/ 6258018 w 6340475"/>
              <a:gd name="connsiteY6" fmla="*/ 1383174 h 5324475"/>
              <a:gd name="connsiteX7" fmla="*/ 5545889 w 6340475"/>
              <a:gd name="connsiteY7" fmla="*/ 2535819 h 5324475"/>
              <a:gd name="connsiteX8" fmla="*/ 5545889 w 6340475"/>
              <a:gd name="connsiteY8" fmla="*/ 2550691 h 5324475"/>
              <a:gd name="connsiteX9" fmla="*/ 6340475 w 6340475"/>
              <a:gd name="connsiteY9" fmla="*/ 3814882 h 5324475"/>
              <a:gd name="connsiteX10" fmla="*/ 4706326 w 6340475"/>
              <a:gd name="connsiteY10" fmla="*/ 5324475 h 5324475"/>
              <a:gd name="connsiteX11" fmla="*/ 3267075 w 6340475"/>
              <a:gd name="connsiteY11" fmla="*/ 3852064 h 5324475"/>
              <a:gd name="connsiteX12" fmla="*/ 4324025 w 6340475"/>
              <a:gd name="connsiteY12" fmla="*/ 3852064 h 5324475"/>
              <a:gd name="connsiteX13" fmla="*/ 4766295 w 6340475"/>
              <a:gd name="connsiteY13" fmla="*/ 4565961 h 5324475"/>
              <a:gd name="connsiteX14" fmla="*/ 5283525 w 6340475"/>
              <a:gd name="connsiteY14" fmla="*/ 3762827 h 5324475"/>
              <a:gd name="connsiteX15" fmla="*/ 4301536 w 6340475"/>
              <a:gd name="connsiteY15" fmla="*/ 2967131 h 5324475"/>
              <a:gd name="connsiteX16" fmla="*/ 4301536 w 6340475"/>
              <a:gd name="connsiteY16" fmla="*/ 2141688 h 5324475"/>
              <a:gd name="connsiteX17" fmla="*/ 5201068 w 6340475"/>
              <a:gd name="connsiteY17" fmla="*/ 1375737 h 5324475"/>
              <a:gd name="connsiteX18" fmla="*/ 4796279 w 6340475"/>
              <a:gd name="connsiteY18" fmla="*/ 758515 h 5324475"/>
              <a:gd name="connsiteX19" fmla="*/ 4383993 w 6340475"/>
              <a:gd name="connsiteY19" fmla="*/ 1360865 h 5324475"/>
              <a:gd name="connsiteX20" fmla="*/ 3327044 w 6340475"/>
              <a:gd name="connsiteY20" fmla="*/ 1360865 h 5324475"/>
              <a:gd name="connsiteX21" fmla="*/ 3686856 w 6340475"/>
              <a:gd name="connsiteY21" fmla="*/ 275148 h 5324475"/>
              <a:gd name="connsiteX22" fmla="*/ 4826263 w 6340475"/>
              <a:gd name="connsiteY22" fmla="*/ 0 h 5324475"/>
              <a:gd name="connsiteX23" fmla="*/ 1513682 w 6340475"/>
              <a:gd name="connsiteY23" fmla="*/ 0 h 5324475"/>
              <a:gd name="connsiteX24" fmla="*/ 3027363 w 6340475"/>
              <a:gd name="connsiteY24" fmla="*/ 2647365 h 5324475"/>
              <a:gd name="connsiteX25" fmla="*/ 1513682 w 6340475"/>
              <a:gd name="connsiteY25" fmla="*/ 5324475 h 5324475"/>
              <a:gd name="connsiteX26" fmla="*/ 0 w 6340475"/>
              <a:gd name="connsiteY26" fmla="*/ 2647365 h 5324475"/>
              <a:gd name="connsiteX27" fmla="*/ 1513682 w 6340475"/>
              <a:gd name="connsiteY27" fmla="*/ 0 h 532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40475" h="5324475">
                <a:moveTo>
                  <a:pt x="1513682" y="758515"/>
                </a:moveTo>
                <a:cubicBezTo>
                  <a:pt x="1064073" y="758515"/>
                  <a:pt x="1056580" y="1063408"/>
                  <a:pt x="1056580" y="2662238"/>
                </a:cubicBezTo>
                <a:cubicBezTo>
                  <a:pt x="1056580" y="4231322"/>
                  <a:pt x="1094047" y="4565961"/>
                  <a:pt x="1513682" y="4565961"/>
                </a:cubicBezTo>
                <a:cubicBezTo>
                  <a:pt x="1933316" y="4565961"/>
                  <a:pt x="1970784" y="4231322"/>
                  <a:pt x="1970784" y="2662238"/>
                </a:cubicBezTo>
                <a:cubicBezTo>
                  <a:pt x="1970784" y="1063408"/>
                  <a:pt x="1963290" y="758515"/>
                  <a:pt x="1513682" y="758515"/>
                </a:cubicBezTo>
                <a:close/>
                <a:moveTo>
                  <a:pt x="4826263" y="0"/>
                </a:moveTo>
                <a:cubicBezTo>
                  <a:pt x="5800756" y="0"/>
                  <a:pt x="6258018" y="394130"/>
                  <a:pt x="6258018" y="1383174"/>
                </a:cubicBezTo>
                <a:cubicBezTo>
                  <a:pt x="6258018" y="1873977"/>
                  <a:pt x="6115592" y="2454018"/>
                  <a:pt x="5545889" y="2535819"/>
                </a:cubicBezTo>
                <a:cubicBezTo>
                  <a:pt x="5545889" y="2550691"/>
                  <a:pt x="5545889" y="2550691"/>
                  <a:pt x="5545889" y="2550691"/>
                </a:cubicBezTo>
                <a:cubicBezTo>
                  <a:pt x="6228033" y="2677110"/>
                  <a:pt x="6340475" y="3212533"/>
                  <a:pt x="6340475" y="3814882"/>
                </a:cubicBezTo>
                <a:cubicBezTo>
                  <a:pt x="6340475" y="4885727"/>
                  <a:pt x="5763275" y="5324475"/>
                  <a:pt x="4706326" y="5324475"/>
                </a:cubicBezTo>
                <a:cubicBezTo>
                  <a:pt x="3671864" y="5324475"/>
                  <a:pt x="3267075" y="4960091"/>
                  <a:pt x="3267075" y="3852064"/>
                </a:cubicBezTo>
                <a:cubicBezTo>
                  <a:pt x="4324025" y="3852064"/>
                  <a:pt x="4324025" y="3852064"/>
                  <a:pt x="4324025" y="3852064"/>
                </a:cubicBezTo>
                <a:cubicBezTo>
                  <a:pt x="4324025" y="4194140"/>
                  <a:pt x="4309033" y="4565961"/>
                  <a:pt x="4766295" y="4565961"/>
                </a:cubicBezTo>
                <a:cubicBezTo>
                  <a:pt x="5246045" y="4565961"/>
                  <a:pt x="5283525" y="4127212"/>
                  <a:pt x="5283525" y="3762827"/>
                </a:cubicBezTo>
                <a:cubicBezTo>
                  <a:pt x="5283525" y="3011749"/>
                  <a:pt x="5036154" y="2967131"/>
                  <a:pt x="4301536" y="2967131"/>
                </a:cubicBezTo>
                <a:cubicBezTo>
                  <a:pt x="4301536" y="2141688"/>
                  <a:pt x="4301536" y="2141688"/>
                  <a:pt x="4301536" y="2141688"/>
                </a:cubicBezTo>
                <a:cubicBezTo>
                  <a:pt x="4991177" y="2171434"/>
                  <a:pt x="5201068" y="2097070"/>
                  <a:pt x="5201068" y="1375737"/>
                </a:cubicBezTo>
                <a:cubicBezTo>
                  <a:pt x="5201068" y="1093153"/>
                  <a:pt x="5156092" y="758515"/>
                  <a:pt x="4796279" y="758515"/>
                </a:cubicBezTo>
                <a:cubicBezTo>
                  <a:pt x="4413978" y="758515"/>
                  <a:pt x="4383993" y="1063408"/>
                  <a:pt x="4383993" y="1360865"/>
                </a:cubicBezTo>
                <a:lnTo>
                  <a:pt x="3327044" y="1360865"/>
                </a:lnTo>
                <a:cubicBezTo>
                  <a:pt x="3327044" y="825443"/>
                  <a:pt x="3446981" y="483367"/>
                  <a:pt x="3686856" y="275148"/>
                </a:cubicBezTo>
                <a:cubicBezTo>
                  <a:pt x="3926732" y="74364"/>
                  <a:pt x="4301536" y="0"/>
                  <a:pt x="4826263" y="0"/>
                </a:cubicBezTo>
                <a:close/>
                <a:moveTo>
                  <a:pt x="1513682" y="0"/>
                </a:moveTo>
                <a:cubicBezTo>
                  <a:pt x="2802559" y="0"/>
                  <a:pt x="3027363" y="661841"/>
                  <a:pt x="3027363" y="2647365"/>
                </a:cubicBezTo>
                <a:cubicBezTo>
                  <a:pt x="3027363" y="4275940"/>
                  <a:pt x="2922455" y="5324475"/>
                  <a:pt x="1513682" y="5324475"/>
                </a:cubicBezTo>
                <a:cubicBezTo>
                  <a:pt x="104909" y="5324475"/>
                  <a:pt x="0" y="4275940"/>
                  <a:pt x="0" y="2647365"/>
                </a:cubicBezTo>
                <a:cubicBezTo>
                  <a:pt x="0" y="661841"/>
                  <a:pt x="224804" y="0"/>
                  <a:pt x="1513682" y="0"/>
                </a:cubicBezTo>
                <a:close/>
              </a:path>
            </a:pathLst>
          </a:custGeom>
          <a:solidFill>
            <a:schemeClr val="bg1"/>
          </a:solidFill>
        </p:spPr>
        <p:txBody>
          <a:bodyPr wrap="square" anchor="t">
            <a:noAutofit/>
          </a:bodyPr>
          <a:lstStyle>
            <a:lvl1pPr algn="l">
              <a:defRPr sz="1200"/>
            </a:lvl1pPr>
          </a:lstStyle>
          <a:p>
            <a:r>
              <a:rPr lang="de-DE"/>
              <a:t>Bild durch Klicken auf Symbol hinzufügen</a:t>
            </a:r>
            <a:endParaRPr lang="de-DE" dirty="0"/>
          </a:p>
        </p:txBody>
      </p:sp>
      <p:sp>
        <p:nvSpPr>
          <p:cNvPr id="5" name="Textplatzhalter 4">
            <a:extLst>
              <a:ext uri="{FF2B5EF4-FFF2-40B4-BE49-F238E27FC236}">
                <a16:creationId xmlns:a16="http://schemas.microsoft.com/office/drawing/2014/main" id="{CFE64B57-C645-4D92-85E6-6494F8AA3074}"/>
              </a:ext>
            </a:extLst>
          </p:cNvPr>
          <p:cNvSpPr>
            <a:spLocks noGrp="1"/>
          </p:cNvSpPr>
          <p:nvPr>
            <p:ph type="body" sz="quarter" idx="11"/>
          </p:nvPr>
        </p:nvSpPr>
        <p:spPr>
          <a:xfrm>
            <a:off x="595224" y="1767910"/>
            <a:ext cx="4372618" cy="3813380"/>
          </a:xfrm>
        </p:spPr>
        <p:txBody>
          <a:bodyPr>
            <a:normAutofit/>
          </a:bodyPr>
          <a:lstStyle>
            <a:lvl1pPr>
              <a:defRPr sz="3000">
                <a:solidFill>
                  <a:schemeClr val="bg1"/>
                </a:solidFill>
              </a:defRPr>
            </a:lvl1pPr>
          </a:lstStyle>
          <a:p>
            <a:pPr lvl="0"/>
            <a:r>
              <a:rPr lang="de-DE"/>
              <a:t>Formatvorlagen des Textmasters bearbeiten</a:t>
            </a:r>
          </a:p>
        </p:txBody>
      </p:sp>
      <p:sp>
        <p:nvSpPr>
          <p:cNvPr id="3" name="Freihandform: Form 2">
            <a:extLst>
              <a:ext uri="{FF2B5EF4-FFF2-40B4-BE49-F238E27FC236}">
                <a16:creationId xmlns:a16="http://schemas.microsoft.com/office/drawing/2014/main" id="{EAD2CD81-B02B-4ECB-BC37-F2B31574387E}"/>
              </a:ext>
            </a:extLst>
          </p:cNvPr>
          <p:cNvSpPr/>
          <p:nvPr userDrawn="1"/>
        </p:nvSpPr>
        <p:spPr>
          <a:xfrm>
            <a:off x="-4119" y="0"/>
            <a:ext cx="234778" cy="2647371"/>
          </a:xfrm>
          <a:custGeom>
            <a:avLst/>
            <a:gdLst>
              <a:gd name="connsiteX0" fmla="*/ 234778 w 234778"/>
              <a:gd name="connsiteY0" fmla="*/ 0 h 2640227"/>
              <a:gd name="connsiteX1" fmla="*/ 234778 w 234778"/>
              <a:gd name="connsiteY1" fmla="*/ 2500184 h 2640227"/>
              <a:gd name="connsiteX2" fmla="*/ 0 w 234778"/>
              <a:gd name="connsiteY2" fmla="*/ 2640227 h 2640227"/>
              <a:gd name="connsiteX0" fmla="*/ 227634 w 227634"/>
              <a:gd name="connsiteY0" fmla="*/ 0 h 2642609"/>
              <a:gd name="connsiteX1" fmla="*/ 227634 w 227634"/>
              <a:gd name="connsiteY1" fmla="*/ 2500184 h 2642609"/>
              <a:gd name="connsiteX2" fmla="*/ 0 w 227634"/>
              <a:gd name="connsiteY2" fmla="*/ 2642609 h 2642609"/>
              <a:gd name="connsiteX0" fmla="*/ 234778 w 234778"/>
              <a:gd name="connsiteY0" fmla="*/ 0 h 2647371"/>
              <a:gd name="connsiteX1" fmla="*/ 234778 w 234778"/>
              <a:gd name="connsiteY1" fmla="*/ 2500184 h 2647371"/>
              <a:gd name="connsiteX2" fmla="*/ 0 w 234778"/>
              <a:gd name="connsiteY2" fmla="*/ 2647371 h 2647371"/>
            </a:gdLst>
            <a:ahLst/>
            <a:cxnLst>
              <a:cxn ang="0">
                <a:pos x="connsiteX0" y="connsiteY0"/>
              </a:cxn>
              <a:cxn ang="0">
                <a:pos x="connsiteX1" y="connsiteY1"/>
              </a:cxn>
              <a:cxn ang="0">
                <a:pos x="connsiteX2" y="connsiteY2"/>
              </a:cxn>
            </a:cxnLst>
            <a:rect l="l" t="t" r="r" b="b"/>
            <a:pathLst>
              <a:path w="234778" h="2647371">
                <a:moveTo>
                  <a:pt x="234778" y="0"/>
                </a:moveTo>
                <a:lnTo>
                  <a:pt x="234778" y="2500184"/>
                </a:lnTo>
                <a:lnTo>
                  <a:pt x="0" y="2647371"/>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714950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rennfolie Zahl-Bildplatzhalter 04">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81B5379-3A94-4D31-B5BB-D0437420C10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platzhalter 4">
            <a:extLst>
              <a:ext uri="{FF2B5EF4-FFF2-40B4-BE49-F238E27FC236}">
                <a16:creationId xmlns:a16="http://schemas.microsoft.com/office/drawing/2014/main" id="{CFE64B57-C645-4D92-85E6-6494F8AA3074}"/>
              </a:ext>
            </a:extLst>
          </p:cNvPr>
          <p:cNvSpPr>
            <a:spLocks noGrp="1"/>
          </p:cNvSpPr>
          <p:nvPr>
            <p:ph type="body" sz="quarter" idx="11"/>
          </p:nvPr>
        </p:nvSpPr>
        <p:spPr>
          <a:xfrm>
            <a:off x="595224" y="1767910"/>
            <a:ext cx="4372618" cy="3813380"/>
          </a:xfrm>
        </p:spPr>
        <p:txBody>
          <a:bodyPr>
            <a:normAutofit/>
          </a:bodyPr>
          <a:lstStyle>
            <a:lvl1pPr>
              <a:defRPr sz="3000">
                <a:solidFill>
                  <a:schemeClr val="bg1"/>
                </a:solidFill>
              </a:defRPr>
            </a:lvl1pPr>
          </a:lstStyle>
          <a:p>
            <a:pPr lvl="0"/>
            <a:r>
              <a:rPr lang="de-DE"/>
              <a:t>Formatvorlagen des Textmasters bearbeiten</a:t>
            </a:r>
          </a:p>
        </p:txBody>
      </p:sp>
      <p:sp>
        <p:nvSpPr>
          <p:cNvPr id="3" name="Freihandform: Form 2">
            <a:extLst>
              <a:ext uri="{FF2B5EF4-FFF2-40B4-BE49-F238E27FC236}">
                <a16:creationId xmlns:a16="http://schemas.microsoft.com/office/drawing/2014/main" id="{EAD2CD81-B02B-4ECB-BC37-F2B31574387E}"/>
              </a:ext>
            </a:extLst>
          </p:cNvPr>
          <p:cNvSpPr/>
          <p:nvPr userDrawn="1"/>
        </p:nvSpPr>
        <p:spPr>
          <a:xfrm>
            <a:off x="-4119" y="0"/>
            <a:ext cx="234778" cy="2647371"/>
          </a:xfrm>
          <a:custGeom>
            <a:avLst/>
            <a:gdLst>
              <a:gd name="connsiteX0" fmla="*/ 234778 w 234778"/>
              <a:gd name="connsiteY0" fmla="*/ 0 h 2640227"/>
              <a:gd name="connsiteX1" fmla="*/ 234778 w 234778"/>
              <a:gd name="connsiteY1" fmla="*/ 2500184 h 2640227"/>
              <a:gd name="connsiteX2" fmla="*/ 0 w 234778"/>
              <a:gd name="connsiteY2" fmla="*/ 2640227 h 2640227"/>
              <a:gd name="connsiteX0" fmla="*/ 227634 w 227634"/>
              <a:gd name="connsiteY0" fmla="*/ 0 h 2642609"/>
              <a:gd name="connsiteX1" fmla="*/ 227634 w 227634"/>
              <a:gd name="connsiteY1" fmla="*/ 2500184 h 2642609"/>
              <a:gd name="connsiteX2" fmla="*/ 0 w 227634"/>
              <a:gd name="connsiteY2" fmla="*/ 2642609 h 2642609"/>
              <a:gd name="connsiteX0" fmla="*/ 234778 w 234778"/>
              <a:gd name="connsiteY0" fmla="*/ 0 h 2647371"/>
              <a:gd name="connsiteX1" fmla="*/ 234778 w 234778"/>
              <a:gd name="connsiteY1" fmla="*/ 2500184 h 2647371"/>
              <a:gd name="connsiteX2" fmla="*/ 0 w 234778"/>
              <a:gd name="connsiteY2" fmla="*/ 2647371 h 2647371"/>
            </a:gdLst>
            <a:ahLst/>
            <a:cxnLst>
              <a:cxn ang="0">
                <a:pos x="connsiteX0" y="connsiteY0"/>
              </a:cxn>
              <a:cxn ang="0">
                <a:pos x="connsiteX1" y="connsiteY1"/>
              </a:cxn>
              <a:cxn ang="0">
                <a:pos x="connsiteX2" y="connsiteY2"/>
              </a:cxn>
            </a:cxnLst>
            <a:rect l="l" t="t" r="r" b="b"/>
            <a:pathLst>
              <a:path w="234778" h="2647371">
                <a:moveTo>
                  <a:pt x="234778" y="0"/>
                </a:moveTo>
                <a:lnTo>
                  <a:pt x="234778" y="2500184"/>
                </a:lnTo>
                <a:lnTo>
                  <a:pt x="0" y="2647371"/>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AutoShape 8">
            <a:extLst>
              <a:ext uri="{FF2B5EF4-FFF2-40B4-BE49-F238E27FC236}">
                <a16:creationId xmlns:a16="http://schemas.microsoft.com/office/drawing/2014/main" id="{CC3A3E53-F4B8-4831-8E8A-2BCF39C93BFC}"/>
              </a:ext>
            </a:extLst>
          </p:cNvPr>
          <p:cNvSpPr>
            <a:spLocks noChangeAspect="1" noChangeArrowheads="1" noTextEdit="1"/>
          </p:cNvSpPr>
          <p:nvPr userDrawn="1"/>
        </p:nvSpPr>
        <p:spPr bwMode="auto">
          <a:xfrm>
            <a:off x="5465763" y="768350"/>
            <a:ext cx="6396037" cy="532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46" name="Bildplatzhalter 45">
            <a:extLst>
              <a:ext uri="{FF2B5EF4-FFF2-40B4-BE49-F238E27FC236}">
                <a16:creationId xmlns:a16="http://schemas.microsoft.com/office/drawing/2014/main" id="{7686F10E-6BEB-4F49-9079-2FC10BB83F95}"/>
              </a:ext>
            </a:extLst>
          </p:cNvPr>
          <p:cNvSpPr>
            <a:spLocks noGrp="1"/>
          </p:cNvSpPr>
          <p:nvPr>
            <p:ph type="pic" sz="quarter" idx="12"/>
          </p:nvPr>
        </p:nvSpPr>
        <p:spPr>
          <a:xfrm>
            <a:off x="5462589" y="765175"/>
            <a:ext cx="6402387" cy="5324475"/>
          </a:xfrm>
          <a:custGeom>
            <a:avLst/>
            <a:gdLst>
              <a:gd name="connsiteX0" fmla="*/ 5102190 w 6402387"/>
              <a:gd name="connsiteY0" fmla="*/ 798690 h 5324475"/>
              <a:gd name="connsiteX1" fmla="*/ 4150460 w 6402387"/>
              <a:gd name="connsiteY1" fmla="*/ 3267821 h 5324475"/>
              <a:gd name="connsiteX2" fmla="*/ 4648806 w 6402387"/>
              <a:gd name="connsiteY2" fmla="*/ 3267821 h 5324475"/>
              <a:gd name="connsiteX3" fmla="*/ 5049732 w 6402387"/>
              <a:gd name="connsiteY3" fmla="*/ 3267821 h 5324475"/>
              <a:gd name="connsiteX4" fmla="*/ 5117177 w 6402387"/>
              <a:gd name="connsiteY4" fmla="*/ 798690 h 5324475"/>
              <a:gd name="connsiteX5" fmla="*/ 5102190 w 6402387"/>
              <a:gd name="connsiteY5" fmla="*/ 798690 h 5324475"/>
              <a:gd name="connsiteX6" fmla="*/ 1513681 w 6402387"/>
              <a:gd name="connsiteY6" fmla="*/ 758515 h 5324475"/>
              <a:gd name="connsiteX7" fmla="*/ 1056579 w 6402387"/>
              <a:gd name="connsiteY7" fmla="*/ 2662238 h 5324475"/>
              <a:gd name="connsiteX8" fmla="*/ 1513681 w 6402387"/>
              <a:gd name="connsiteY8" fmla="*/ 4565961 h 5324475"/>
              <a:gd name="connsiteX9" fmla="*/ 1970783 w 6402387"/>
              <a:gd name="connsiteY9" fmla="*/ 2662238 h 5324475"/>
              <a:gd name="connsiteX10" fmla="*/ 1513681 w 6402387"/>
              <a:gd name="connsiteY10" fmla="*/ 758515 h 5324475"/>
              <a:gd name="connsiteX11" fmla="*/ 4607590 w 6402387"/>
              <a:gd name="connsiteY11" fmla="*/ 69850 h 5324475"/>
              <a:gd name="connsiteX12" fmla="*/ 5997714 w 6402387"/>
              <a:gd name="connsiteY12" fmla="*/ 69850 h 5324475"/>
              <a:gd name="connsiteX13" fmla="*/ 5997714 w 6402387"/>
              <a:gd name="connsiteY13" fmla="*/ 3267821 h 5324475"/>
              <a:gd name="connsiteX14" fmla="*/ 6402387 w 6402387"/>
              <a:gd name="connsiteY14" fmla="*/ 3267821 h 5324475"/>
              <a:gd name="connsiteX15" fmla="*/ 6402387 w 6402387"/>
              <a:gd name="connsiteY15" fmla="*/ 4071032 h 5324475"/>
              <a:gd name="connsiteX16" fmla="*/ 5997714 w 6402387"/>
              <a:gd name="connsiteY16" fmla="*/ 4071032 h 5324475"/>
              <a:gd name="connsiteX17" fmla="*/ 5997714 w 6402387"/>
              <a:gd name="connsiteY17" fmla="*/ 5260975 h 5324475"/>
              <a:gd name="connsiteX18" fmla="*/ 4963552 w 6402387"/>
              <a:gd name="connsiteY18" fmla="*/ 5260975 h 5324475"/>
              <a:gd name="connsiteX19" fmla="*/ 4963552 w 6402387"/>
              <a:gd name="connsiteY19" fmla="*/ 4071032 h 5324475"/>
              <a:gd name="connsiteX20" fmla="*/ 4648806 w 6402387"/>
              <a:gd name="connsiteY20" fmla="*/ 4071032 h 5324475"/>
              <a:gd name="connsiteX21" fmla="*/ 3344862 w 6402387"/>
              <a:gd name="connsiteY21" fmla="*/ 4071032 h 5324475"/>
              <a:gd name="connsiteX22" fmla="*/ 3344862 w 6402387"/>
              <a:gd name="connsiteY22" fmla="*/ 3026114 h 5324475"/>
              <a:gd name="connsiteX23" fmla="*/ 4607590 w 6402387"/>
              <a:gd name="connsiteY23" fmla="*/ 69850 h 5324475"/>
              <a:gd name="connsiteX24" fmla="*/ 1513681 w 6402387"/>
              <a:gd name="connsiteY24" fmla="*/ 0 h 5324475"/>
              <a:gd name="connsiteX25" fmla="*/ 3027362 w 6402387"/>
              <a:gd name="connsiteY25" fmla="*/ 2647365 h 5324475"/>
              <a:gd name="connsiteX26" fmla="*/ 1513681 w 6402387"/>
              <a:gd name="connsiteY26" fmla="*/ 5324475 h 5324475"/>
              <a:gd name="connsiteX27" fmla="*/ 0 w 6402387"/>
              <a:gd name="connsiteY27" fmla="*/ 2647365 h 5324475"/>
              <a:gd name="connsiteX28" fmla="*/ 1513681 w 6402387"/>
              <a:gd name="connsiteY28" fmla="*/ 0 h 532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02387" h="5324475">
                <a:moveTo>
                  <a:pt x="5102190" y="798690"/>
                </a:moveTo>
                <a:cubicBezTo>
                  <a:pt x="5102190" y="798690"/>
                  <a:pt x="5102190" y="798690"/>
                  <a:pt x="4150460" y="3267821"/>
                </a:cubicBezTo>
                <a:cubicBezTo>
                  <a:pt x="4150460" y="3267821"/>
                  <a:pt x="4150460" y="3267821"/>
                  <a:pt x="4648806" y="3267821"/>
                </a:cubicBezTo>
                <a:cubicBezTo>
                  <a:pt x="4648806" y="3267821"/>
                  <a:pt x="4648806" y="3267821"/>
                  <a:pt x="5049732" y="3267821"/>
                </a:cubicBezTo>
                <a:cubicBezTo>
                  <a:pt x="5049732" y="3267821"/>
                  <a:pt x="5049732" y="3267821"/>
                  <a:pt x="5117177" y="798690"/>
                </a:cubicBezTo>
                <a:cubicBezTo>
                  <a:pt x="5117177" y="798690"/>
                  <a:pt x="5117177" y="798690"/>
                  <a:pt x="5102190" y="798690"/>
                </a:cubicBezTo>
                <a:close/>
                <a:moveTo>
                  <a:pt x="1513681" y="758515"/>
                </a:moveTo>
                <a:cubicBezTo>
                  <a:pt x="1064073" y="758515"/>
                  <a:pt x="1056579" y="1063408"/>
                  <a:pt x="1056579" y="2662238"/>
                </a:cubicBezTo>
                <a:cubicBezTo>
                  <a:pt x="1056579" y="4231322"/>
                  <a:pt x="1094047" y="4565961"/>
                  <a:pt x="1513681" y="4565961"/>
                </a:cubicBezTo>
                <a:cubicBezTo>
                  <a:pt x="1933316" y="4565961"/>
                  <a:pt x="1970783" y="4231322"/>
                  <a:pt x="1970783" y="2662238"/>
                </a:cubicBezTo>
                <a:cubicBezTo>
                  <a:pt x="1970783" y="1063408"/>
                  <a:pt x="1963289" y="758515"/>
                  <a:pt x="1513681" y="758515"/>
                </a:cubicBezTo>
                <a:close/>
                <a:moveTo>
                  <a:pt x="4607590" y="69850"/>
                </a:moveTo>
                <a:cubicBezTo>
                  <a:pt x="4607590" y="69850"/>
                  <a:pt x="4607590" y="69850"/>
                  <a:pt x="5997714" y="69850"/>
                </a:cubicBezTo>
                <a:cubicBezTo>
                  <a:pt x="5997714" y="69850"/>
                  <a:pt x="5997714" y="69850"/>
                  <a:pt x="5997714" y="3267821"/>
                </a:cubicBezTo>
                <a:lnTo>
                  <a:pt x="6402387" y="3267821"/>
                </a:lnTo>
                <a:cubicBezTo>
                  <a:pt x="6402387" y="3267821"/>
                  <a:pt x="6402387" y="3267821"/>
                  <a:pt x="6402387" y="4071032"/>
                </a:cubicBezTo>
                <a:cubicBezTo>
                  <a:pt x="6402387" y="4071032"/>
                  <a:pt x="6402387" y="4071032"/>
                  <a:pt x="5997714" y="4071032"/>
                </a:cubicBezTo>
                <a:cubicBezTo>
                  <a:pt x="5997714" y="4071032"/>
                  <a:pt x="5997714" y="4071032"/>
                  <a:pt x="5997714" y="5260975"/>
                </a:cubicBezTo>
                <a:cubicBezTo>
                  <a:pt x="5997714" y="5260975"/>
                  <a:pt x="5997714" y="5260975"/>
                  <a:pt x="4963552" y="5260975"/>
                </a:cubicBezTo>
                <a:cubicBezTo>
                  <a:pt x="4963552" y="5260975"/>
                  <a:pt x="4963552" y="5260975"/>
                  <a:pt x="4963552" y="4071032"/>
                </a:cubicBezTo>
                <a:cubicBezTo>
                  <a:pt x="4963552" y="4071032"/>
                  <a:pt x="4963552" y="4071032"/>
                  <a:pt x="4648806" y="4071032"/>
                </a:cubicBezTo>
                <a:cubicBezTo>
                  <a:pt x="4648806" y="4071032"/>
                  <a:pt x="4648806" y="4071032"/>
                  <a:pt x="3344862" y="4071032"/>
                </a:cubicBezTo>
                <a:cubicBezTo>
                  <a:pt x="3344862" y="4071032"/>
                  <a:pt x="3344862" y="4071032"/>
                  <a:pt x="3344862" y="3026114"/>
                </a:cubicBezTo>
                <a:cubicBezTo>
                  <a:pt x="4603843" y="88443"/>
                  <a:pt x="4600096" y="69850"/>
                  <a:pt x="4607590" y="69850"/>
                </a:cubicBezTo>
                <a:close/>
                <a:moveTo>
                  <a:pt x="1513681" y="0"/>
                </a:moveTo>
                <a:cubicBezTo>
                  <a:pt x="2802558" y="0"/>
                  <a:pt x="3027362" y="661841"/>
                  <a:pt x="3027362" y="2647365"/>
                </a:cubicBezTo>
                <a:cubicBezTo>
                  <a:pt x="3027362" y="4275940"/>
                  <a:pt x="2922454" y="5324475"/>
                  <a:pt x="1513681" y="5324475"/>
                </a:cubicBezTo>
                <a:cubicBezTo>
                  <a:pt x="104909" y="5324475"/>
                  <a:pt x="0" y="4275940"/>
                  <a:pt x="0" y="2647365"/>
                </a:cubicBezTo>
                <a:cubicBezTo>
                  <a:pt x="0" y="661841"/>
                  <a:pt x="224804" y="0"/>
                  <a:pt x="1513681" y="0"/>
                </a:cubicBezTo>
                <a:close/>
              </a:path>
            </a:pathLst>
          </a:custGeom>
          <a:solidFill>
            <a:schemeClr val="bg1"/>
          </a:solidFill>
        </p:spPr>
        <p:txBody>
          <a:bodyPr wrap="square">
            <a:noAutofit/>
          </a:bodyPr>
          <a:lstStyle>
            <a:lvl1pPr>
              <a:defRPr sz="1200"/>
            </a:lvl1pPr>
          </a:lstStyle>
          <a:p>
            <a:r>
              <a:rPr lang="de-DE"/>
              <a:t>Bild durch Klicken auf Symbol hinzufügen</a:t>
            </a:r>
          </a:p>
        </p:txBody>
      </p:sp>
    </p:spTree>
    <p:extLst>
      <p:ext uri="{BB962C8B-B14F-4D97-AF65-F5344CB8AC3E}">
        <p14:creationId xmlns:p14="http://schemas.microsoft.com/office/powerpoint/2010/main" val="11616302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rennfolie Zahl-Bildplatzhalter 05">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81B5379-3A94-4D31-B5BB-D0437420C10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Bildplatzhalter 16">
            <a:extLst>
              <a:ext uri="{FF2B5EF4-FFF2-40B4-BE49-F238E27FC236}">
                <a16:creationId xmlns:a16="http://schemas.microsoft.com/office/drawing/2014/main" id="{0B12AE07-BDEA-42C6-960C-BEF6558549C5}"/>
              </a:ext>
            </a:extLst>
          </p:cNvPr>
          <p:cNvSpPr>
            <a:spLocks noGrp="1"/>
          </p:cNvSpPr>
          <p:nvPr>
            <p:ph type="pic" sz="quarter" idx="12"/>
          </p:nvPr>
        </p:nvSpPr>
        <p:spPr>
          <a:xfrm>
            <a:off x="5459414" y="765176"/>
            <a:ext cx="6376987" cy="5324475"/>
          </a:xfrm>
          <a:custGeom>
            <a:avLst/>
            <a:gdLst>
              <a:gd name="connsiteX0" fmla="*/ 1513681 w 6376987"/>
              <a:gd name="connsiteY0" fmla="*/ 758515 h 5324475"/>
              <a:gd name="connsiteX1" fmla="*/ 1056579 w 6376987"/>
              <a:gd name="connsiteY1" fmla="*/ 2662238 h 5324475"/>
              <a:gd name="connsiteX2" fmla="*/ 1513681 w 6376987"/>
              <a:gd name="connsiteY2" fmla="*/ 4565961 h 5324475"/>
              <a:gd name="connsiteX3" fmla="*/ 1970783 w 6376987"/>
              <a:gd name="connsiteY3" fmla="*/ 2662238 h 5324475"/>
              <a:gd name="connsiteX4" fmla="*/ 1513681 w 6376987"/>
              <a:gd name="connsiteY4" fmla="*/ 758515 h 5324475"/>
              <a:gd name="connsiteX5" fmla="*/ 3453855 w 6376987"/>
              <a:gd name="connsiteY5" fmla="*/ 66675 h 5324475"/>
              <a:gd name="connsiteX6" fmla="*/ 6189607 w 6376987"/>
              <a:gd name="connsiteY6" fmla="*/ 66675 h 5324475"/>
              <a:gd name="connsiteX7" fmla="*/ 6189607 w 6376987"/>
              <a:gd name="connsiteY7" fmla="*/ 869847 h 5324475"/>
              <a:gd name="connsiteX8" fmla="*/ 4488194 w 6376987"/>
              <a:gd name="connsiteY8" fmla="*/ 869847 h 5324475"/>
              <a:gd name="connsiteX9" fmla="*/ 4488194 w 6376987"/>
              <a:gd name="connsiteY9" fmla="*/ 2163846 h 5324475"/>
              <a:gd name="connsiteX10" fmla="*/ 4503184 w 6376987"/>
              <a:gd name="connsiteY10" fmla="*/ 2178719 h 5324475"/>
              <a:gd name="connsiteX11" fmla="*/ 5260201 w 6376987"/>
              <a:gd name="connsiteY11" fmla="*/ 1829191 h 5324475"/>
              <a:gd name="connsiteX12" fmla="*/ 6376987 w 6376987"/>
              <a:gd name="connsiteY12" fmla="*/ 3539649 h 5324475"/>
              <a:gd name="connsiteX13" fmla="*/ 4780507 w 6376987"/>
              <a:gd name="connsiteY13" fmla="*/ 5324475 h 5324475"/>
              <a:gd name="connsiteX14" fmla="*/ 3393893 w 6376987"/>
              <a:gd name="connsiteY14" fmla="*/ 4037913 h 5324475"/>
              <a:gd name="connsiteX15" fmla="*/ 4450718 w 6376987"/>
              <a:gd name="connsiteY15" fmla="*/ 4037913 h 5324475"/>
              <a:gd name="connsiteX16" fmla="*/ 4525670 w 6376987"/>
              <a:gd name="connsiteY16" fmla="*/ 4409752 h 5324475"/>
              <a:gd name="connsiteX17" fmla="*/ 4847964 w 6376987"/>
              <a:gd name="connsiteY17" fmla="*/ 4565924 h 5324475"/>
              <a:gd name="connsiteX18" fmla="*/ 5320162 w 6376987"/>
              <a:gd name="connsiteY18" fmla="*/ 3539649 h 5324475"/>
              <a:gd name="connsiteX19" fmla="*/ 4870449 w 6376987"/>
              <a:gd name="connsiteY19" fmla="*/ 2498501 h 5324475"/>
              <a:gd name="connsiteX20" fmla="*/ 4473203 w 6376987"/>
              <a:gd name="connsiteY20" fmla="*/ 3078569 h 5324475"/>
              <a:gd name="connsiteX21" fmla="*/ 3453855 w 6376987"/>
              <a:gd name="connsiteY21" fmla="*/ 3078569 h 5324475"/>
              <a:gd name="connsiteX22" fmla="*/ 3453855 w 6376987"/>
              <a:gd name="connsiteY22" fmla="*/ 66675 h 5324475"/>
              <a:gd name="connsiteX23" fmla="*/ 1513681 w 6376987"/>
              <a:gd name="connsiteY23" fmla="*/ 0 h 5324475"/>
              <a:gd name="connsiteX24" fmla="*/ 3027362 w 6376987"/>
              <a:gd name="connsiteY24" fmla="*/ 2647365 h 5324475"/>
              <a:gd name="connsiteX25" fmla="*/ 1513681 w 6376987"/>
              <a:gd name="connsiteY25" fmla="*/ 5324475 h 5324475"/>
              <a:gd name="connsiteX26" fmla="*/ 0 w 6376987"/>
              <a:gd name="connsiteY26" fmla="*/ 2647365 h 5324475"/>
              <a:gd name="connsiteX27" fmla="*/ 1513681 w 6376987"/>
              <a:gd name="connsiteY27" fmla="*/ 0 h 532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76987" h="5324475">
                <a:moveTo>
                  <a:pt x="1513681" y="758515"/>
                </a:moveTo>
                <a:cubicBezTo>
                  <a:pt x="1064073" y="758515"/>
                  <a:pt x="1056579" y="1063408"/>
                  <a:pt x="1056579" y="2662238"/>
                </a:cubicBezTo>
                <a:cubicBezTo>
                  <a:pt x="1056579" y="4231322"/>
                  <a:pt x="1094046" y="4565961"/>
                  <a:pt x="1513681" y="4565961"/>
                </a:cubicBezTo>
                <a:cubicBezTo>
                  <a:pt x="1933315" y="4565961"/>
                  <a:pt x="1970783" y="4231322"/>
                  <a:pt x="1970783" y="2662238"/>
                </a:cubicBezTo>
                <a:cubicBezTo>
                  <a:pt x="1970783" y="1063408"/>
                  <a:pt x="1963289" y="758515"/>
                  <a:pt x="1513681" y="758515"/>
                </a:cubicBezTo>
                <a:close/>
                <a:moveTo>
                  <a:pt x="3453855" y="66675"/>
                </a:moveTo>
                <a:cubicBezTo>
                  <a:pt x="6189607" y="66675"/>
                  <a:pt x="6189607" y="66675"/>
                  <a:pt x="6189607" y="66675"/>
                </a:cubicBezTo>
                <a:cubicBezTo>
                  <a:pt x="6189607" y="869847"/>
                  <a:pt x="6189607" y="869847"/>
                  <a:pt x="6189607" y="869847"/>
                </a:cubicBezTo>
                <a:cubicBezTo>
                  <a:pt x="4488194" y="869847"/>
                  <a:pt x="4488194" y="869847"/>
                  <a:pt x="4488194" y="869847"/>
                </a:cubicBezTo>
                <a:lnTo>
                  <a:pt x="4488194" y="2163846"/>
                </a:lnTo>
                <a:cubicBezTo>
                  <a:pt x="4503184" y="2178719"/>
                  <a:pt x="4503184" y="2178719"/>
                  <a:pt x="4503184" y="2178719"/>
                </a:cubicBezTo>
                <a:cubicBezTo>
                  <a:pt x="4668079" y="1933306"/>
                  <a:pt x="4952897" y="1829191"/>
                  <a:pt x="5260201" y="1829191"/>
                </a:cubicBezTo>
                <a:cubicBezTo>
                  <a:pt x="6122150" y="1829191"/>
                  <a:pt x="6376987" y="2416696"/>
                  <a:pt x="6376987" y="3539649"/>
                </a:cubicBezTo>
                <a:cubicBezTo>
                  <a:pt x="6376987" y="4930326"/>
                  <a:pt x="5852322" y="5324475"/>
                  <a:pt x="4780507" y="5324475"/>
                </a:cubicBezTo>
                <a:cubicBezTo>
                  <a:pt x="3911062" y="5324475"/>
                  <a:pt x="3363912" y="4967510"/>
                  <a:pt x="3393893" y="4037913"/>
                </a:cubicBezTo>
                <a:cubicBezTo>
                  <a:pt x="4450718" y="4037913"/>
                  <a:pt x="4450718" y="4037913"/>
                  <a:pt x="4450718" y="4037913"/>
                </a:cubicBezTo>
                <a:cubicBezTo>
                  <a:pt x="4450718" y="4179212"/>
                  <a:pt x="4465708" y="4313074"/>
                  <a:pt x="4525670" y="4409752"/>
                </a:cubicBezTo>
                <a:cubicBezTo>
                  <a:pt x="4585631" y="4506430"/>
                  <a:pt x="4683069" y="4565924"/>
                  <a:pt x="4847964" y="4565924"/>
                </a:cubicBezTo>
                <a:cubicBezTo>
                  <a:pt x="5267696" y="4565924"/>
                  <a:pt x="5320162" y="4246143"/>
                  <a:pt x="5320162" y="3539649"/>
                </a:cubicBezTo>
                <a:cubicBezTo>
                  <a:pt x="5320162" y="3204994"/>
                  <a:pt x="5350143" y="2498501"/>
                  <a:pt x="4870449" y="2498501"/>
                </a:cubicBezTo>
                <a:cubicBezTo>
                  <a:pt x="4563146" y="2498501"/>
                  <a:pt x="4473203" y="2840592"/>
                  <a:pt x="4473203" y="3078569"/>
                </a:cubicBezTo>
                <a:cubicBezTo>
                  <a:pt x="3453855" y="3078569"/>
                  <a:pt x="3453855" y="3078569"/>
                  <a:pt x="3453855" y="3078569"/>
                </a:cubicBezTo>
                <a:cubicBezTo>
                  <a:pt x="3453855" y="66675"/>
                  <a:pt x="3453855" y="66675"/>
                  <a:pt x="3453855" y="66675"/>
                </a:cubicBezTo>
                <a:close/>
                <a:moveTo>
                  <a:pt x="1513681" y="0"/>
                </a:moveTo>
                <a:cubicBezTo>
                  <a:pt x="2802558" y="0"/>
                  <a:pt x="3027362" y="661841"/>
                  <a:pt x="3027362" y="2647365"/>
                </a:cubicBezTo>
                <a:cubicBezTo>
                  <a:pt x="3027362" y="4275940"/>
                  <a:pt x="2922453" y="5324475"/>
                  <a:pt x="1513681" y="5324475"/>
                </a:cubicBezTo>
                <a:cubicBezTo>
                  <a:pt x="104908" y="5324475"/>
                  <a:pt x="0" y="4275940"/>
                  <a:pt x="0" y="2647365"/>
                </a:cubicBezTo>
                <a:cubicBezTo>
                  <a:pt x="0" y="661841"/>
                  <a:pt x="224804" y="0"/>
                  <a:pt x="1513681" y="0"/>
                </a:cubicBezTo>
                <a:close/>
              </a:path>
            </a:pathLst>
          </a:custGeom>
          <a:solidFill>
            <a:schemeClr val="bg1"/>
          </a:solidFill>
        </p:spPr>
        <p:txBody>
          <a:bodyPr wrap="square">
            <a:noAutofit/>
          </a:bodyPr>
          <a:lstStyle>
            <a:lvl1pPr>
              <a:defRPr sz="1200"/>
            </a:lvl1pPr>
          </a:lstStyle>
          <a:p>
            <a:r>
              <a:rPr lang="de-DE"/>
              <a:t>Bild durch Klicken auf Symbol hinzufügen</a:t>
            </a:r>
            <a:endParaRPr lang="de-DE" dirty="0"/>
          </a:p>
        </p:txBody>
      </p:sp>
      <p:sp>
        <p:nvSpPr>
          <p:cNvPr id="5" name="Textplatzhalter 4">
            <a:extLst>
              <a:ext uri="{FF2B5EF4-FFF2-40B4-BE49-F238E27FC236}">
                <a16:creationId xmlns:a16="http://schemas.microsoft.com/office/drawing/2014/main" id="{CFE64B57-C645-4D92-85E6-6494F8AA3074}"/>
              </a:ext>
            </a:extLst>
          </p:cNvPr>
          <p:cNvSpPr>
            <a:spLocks noGrp="1"/>
          </p:cNvSpPr>
          <p:nvPr>
            <p:ph type="body" sz="quarter" idx="11"/>
          </p:nvPr>
        </p:nvSpPr>
        <p:spPr>
          <a:xfrm>
            <a:off x="595224" y="1767910"/>
            <a:ext cx="4372618" cy="3813380"/>
          </a:xfrm>
        </p:spPr>
        <p:txBody>
          <a:bodyPr>
            <a:normAutofit/>
          </a:bodyPr>
          <a:lstStyle>
            <a:lvl1pPr>
              <a:defRPr sz="3000">
                <a:solidFill>
                  <a:schemeClr val="bg1"/>
                </a:solidFill>
              </a:defRPr>
            </a:lvl1pPr>
          </a:lstStyle>
          <a:p>
            <a:pPr lvl="0"/>
            <a:r>
              <a:rPr lang="de-DE"/>
              <a:t>Formatvorlagen des Textmasters bearbeiten</a:t>
            </a:r>
          </a:p>
        </p:txBody>
      </p:sp>
      <p:sp>
        <p:nvSpPr>
          <p:cNvPr id="3" name="Freihandform: Form 2">
            <a:extLst>
              <a:ext uri="{FF2B5EF4-FFF2-40B4-BE49-F238E27FC236}">
                <a16:creationId xmlns:a16="http://schemas.microsoft.com/office/drawing/2014/main" id="{EAD2CD81-B02B-4ECB-BC37-F2B31574387E}"/>
              </a:ext>
            </a:extLst>
          </p:cNvPr>
          <p:cNvSpPr/>
          <p:nvPr userDrawn="1"/>
        </p:nvSpPr>
        <p:spPr>
          <a:xfrm>
            <a:off x="-4119" y="0"/>
            <a:ext cx="234778" cy="2647371"/>
          </a:xfrm>
          <a:custGeom>
            <a:avLst/>
            <a:gdLst>
              <a:gd name="connsiteX0" fmla="*/ 234778 w 234778"/>
              <a:gd name="connsiteY0" fmla="*/ 0 h 2640227"/>
              <a:gd name="connsiteX1" fmla="*/ 234778 w 234778"/>
              <a:gd name="connsiteY1" fmla="*/ 2500184 h 2640227"/>
              <a:gd name="connsiteX2" fmla="*/ 0 w 234778"/>
              <a:gd name="connsiteY2" fmla="*/ 2640227 h 2640227"/>
              <a:gd name="connsiteX0" fmla="*/ 227634 w 227634"/>
              <a:gd name="connsiteY0" fmla="*/ 0 h 2642609"/>
              <a:gd name="connsiteX1" fmla="*/ 227634 w 227634"/>
              <a:gd name="connsiteY1" fmla="*/ 2500184 h 2642609"/>
              <a:gd name="connsiteX2" fmla="*/ 0 w 227634"/>
              <a:gd name="connsiteY2" fmla="*/ 2642609 h 2642609"/>
              <a:gd name="connsiteX0" fmla="*/ 234778 w 234778"/>
              <a:gd name="connsiteY0" fmla="*/ 0 h 2647371"/>
              <a:gd name="connsiteX1" fmla="*/ 234778 w 234778"/>
              <a:gd name="connsiteY1" fmla="*/ 2500184 h 2647371"/>
              <a:gd name="connsiteX2" fmla="*/ 0 w 234778"/>
              <a:gd name="connsiteY2" fmla="*/ 2647371 h 2647371"/>
            </a:gdLst>
            <a:ahLst/>
            <a:cxnLst>
              <a:cxn ang="0">
                <a:pos x="connsiteX0" y="connsiteY0"/>
              </a:cxn>
              <a:cxn ang="0">
                <a:pos x="connsiteX1" y="connsiteY1"/>
              </a:cxn>
              <a:cxn ang="0">
                <a:pos x="connsiteX2" y="connsiteY2"/>
              </a:cxn>
            </a:cxnLst>
            <a:rect l="l" t="t" r="r" b="b"/>
            <a:pathLst>
              <a:path w="234778" h="2647371">
                <a:moveTo>
                  <a:pt x="234778" y="0"/>
                </a:moveTo>
                <a:lnTo>
                  <a:pt x="234778" y="2500184"/>
                </a:lnTo>
                <a:lnTo>
                  <a:pt x="0" y="2647371"/>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23308172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rennfolie Zahl-Bildplatzhalter 06">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81B5379-3A94-4D31-B5BB-D0437420C10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platzhalter 4">
            <a:extLst>
              <a:ext uri="{FF2B5EF4-FFF2-40B4-BE49-F238E27FC236}">
                <a16:creationId xmlns:a16="http://schemas.microsoft.com/office/drawing/2014/main" id="{CFE64B57-C645-4D92-85E6-6494F8AA3074}"/>
              </a:ext>
            </a:extLst>
          </p:cNvPr>
          <p:cNvSpPr>
            <a:spLocks noGrp="1"/>
          </p:cNvSpPr>
          <p:nvPr>
            <p:ph type="body" sz="quarter" idx="11"/>
          </p:nvPr>
        </p:nvSpPr>
        <p:spPr>
          <a:xfrm>
            <a:off x="595224" y="1767910"/>
            <a:ext cx="4372618" cy="3813380"/>
          </a:xfrm>
        </p:spPr>
        <p:txBody>
          <a:bodyPr>
            <a:normAutofit/>
          </a:bodyPr>
          <a:lstStyle>
            <a:lvl1pPr>
              <a:defRPr sz="3000">
                <a:solidFill>
                  <a:schemeClr val="bg1"/>
                </a:solidFill>
              </a:defRPr>
            </a:lvl1pPr>
          </a:lstStyle>
          <a:p>
            <a:pPr lvl="0"/>
            <a:r>
              <a:rPr lang="de-DE"/>
              <a:t>Formatvorlagen des Textmasters bearbeiten</a:t>
            </a:r>
          </a:p>
        </p:txBody>
      </p:sp>
      <p:sp>
        <p:nvSpPr>
          <p:cNvPr id="3" name="Freihandform: Form 2">
            <a:extLst>
              <a:ext uri="{FF2B5EF4-FFF2-40B4-BE49-F238E27FC236}">
                <a16:creationId xmlns:a16="http://schemas.microsoft.com/office/drawing/2014/main" id="{EAD2CD81-B02B-4ECB-BC37-F2B31574387E}"/>
              </a:ext>
            </a:extLst>
          </p:cNvPr>
          <p:cNvSpPr/>
          <p:nvPr userDrawn="1"/>
        </p:nvSpPr>
        <p:spPr>
          <a:xfrm>
            <a:off x="-4119" y="0"/>
            <a:ext cx="234778" cy="2647371"/>
          </a:xfrm>
          <a:custGeom>
            <a:avLst/>
            <a:gdLst>
              <a:gd name="connsiteX0" fmla="*/ 234778 w 234778"/>
              <a:gd name="connsiteY0" fmla="*/ 0 h 2640227"/>
              <a:gd name="connsiteX1" fmla="*/ 234778 w 234778"/>
              <a:gd name="connsiteY1" fmla="*/ 2500184 h 2640227"/>
              <a:gd name="connsiteX2" fmla="*/ 0 w 234778"/>
              <a:gd name="connsiteY2" fmla="*/ 2640227 h 2640227"/>
              <a:gd name="connsiteX0" fmla="*/ 227634 w 227634"/>
              <a:gd name="connsiteY0" fmla="*/ 0 h 2642609"/>
              <a:gd name="connsiteX1" fmla="*/ 227634 w 227634"/>
              <a:gd name="connsiteY1" fmla="*/ 2500184 h 2642609"/>
              <a:gd name="connsiteX2" fmla="*/ 0 w 227634"/>
              <a:gd name="connsiteY2" fmla="*/ 2642609 h 2642609"/>
              <a:gd name="connsiteX0" fmla="*/ 234778 w 234778"/>
              <a:gd name="connsiteY0" fmla="*/ 0 h 2647371"/>
              <a:gd name="connsiteX1" fmla="*/ 234778 w 234778"/>
              <a:gd name="connsiteY1" fmla="*/ 2500184 h 2647371"/>
              <a:gd name="connsiteX2" fmla="*/ 0 w 234778"/>
              <a:gd name="connsiteY2" fmla="*/ 2647371 h 2647371"/>
            </a:gdLst>
            <a:ahLst/>
            <a:cxnLst>
              <a:cxn ang="0">
                <a:pos x="connsiteX0" y="connsiteY0"/>
              </a:cxn>
              <a:cxn ang="0">
                <a:pos x="connsiteX1" y="connsiteY1"/>
              </a:cxn>
              <a:cxn ang="0">
                <a:pos x="connsiteX2" y="connsiteY2"/>
              </a:cxn>
            </a:cxnLst>
            <a:rect l="l" t="t" r="r" b="b"/>
            <a:pathLst>
              <a:path w="234778" h="2647371">
                <a:moveTo>
                  <a:pt x="234778" y="0"/>
                </a:moveTo>
                <a:lnTo>
                  <a:pt x="234778" y="2500184"/>
                </a:lnTo>
                <a:lnTo>
                  <a:pt x="0" y="2647371"/>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Bildplatzhalter 24">
            <a:extLst>
              <a:ext uri="{FF2B5EF4-FFF2-40B4-BE49-F238E27FC236}">
                <a16:creationId xmlns:a16="http://schemas.microsoft.com/office/drawing/2014/main" id="{87FBB8D6-D566-4BAB-A705-2AE0C793D641}"/>
              </a:ext>
            </a:extLst>
          </p:cNvPr>
          <p:cNvSpPr>
            <a:spLocks noGrp="1"/>
          </p:cNvSpPr>
          <p:nvPr>
            <p:ph type="pic" sz="quarter" idx="12"/>
          </p:nvPr>
        </p:nvSpPr>
        <p:spPr>
          <a:xfrm>
            <a:off x="5484813" y="765176"/>
            <a:ext cx="6351587" cy="5324475"/>
          </a:xfrm>
          <a:custGeom>
            <a:avLst/>
            <a:gdLst>
              <a:gd name="connsiteX0" fmla="*/ 4818659 w 6351587"/>
              <a:gd name="connsiteY0" fmla="*/ 2617619 h 5324475"/>
              <a:gd name="connsiteX1" fmla="*/ 4372648 w 6351587"/>
              <a:gd name="connsiteY1" fmla="*/ 3651281 h 5324475"/>
              <a:gd name="connsiteX2" fmla="*/ 4799919 w 6351587"/>
              <a:gd name="connsiteY2" fmla="*/ 4565961 h 5324475"/>
              <a:gd name="connsiteX3" fmla="*/ 5294653 w 6351587"/>
              <a:gd name="connsiteY3" fmla="*/ 3562044 h 5324475"/>
              <a:gd name="connsiteX4" fmla="*/ 4818659 w 6351587"/>
              <a:gd name="connsiteY4" fmla="*/ 2617619 h 5324475"/>
              <a:gd name="connsiteX5" fmla="*/ 1513681 w 6351587"/>
              <a:gd name="connsiteY5" fmla="*/ 758515 h 5324475"/>
              <a:gd name="connsiteX6" fmla="*/ 1056579 w 6351587"/>
              <a:gd name="connsiteY6" fmla="*/ 2662238 h 5324475"/>
              <a:gd name="connsiteX7" fmla="*/ 1513681 w 6351587"/>
              <a:gd name="connsiteY7" fmla="*/ 4565961 h 5324475"/>
              <a:gd name="connsiteX8" fmla="*/ 1970783 w 6351587"/>
              <a:gd name="connsiteY8" fmla="*/ 2662238 h 5324475"/>
              <a:gd name="connsiteX9" fmla="*/ 1513681 w 6351587"/>
              <a:gd name="connsiteY9" fmla="*/ 758515 h 5324475"/>
              <a:gd name="connsiteX10" fmla="*/ 4923602 w 6351587"/>
              <a:gd name="connsiteY10" fmla="*/ 0 h 5324475"/>
              <a:gd name="connsiteX11" fmla="*/ 6302863 w 6351587"/>
              <a:gd name="connsiteY11" fmla="*/ 1186109 h 5324475"/>
              <a:gd name="connsiteX12" fmla="*/ 5200954 w 6351587"/>
              <a:gd name="connsiteY12" fmla="*/ 1186109 h 5324475"/>
              <a:gd name="connsiteX13" fmla="*/ 5133490 w 6351587"/>
              <a:gd name="connsiteY13" fmla="*/ 855188 h 5324475"/>
              <a:gd name="connsiteX14" fmla="*/ 4833651 w 6351587"/>
              <a:gd name="connsiteY14" fmla="*/ 713896 h 5324475"/>
              <a:gd name="connsiteX15" fmla="*/ 4353908 w 6351587"/>
              <a:gd name="connsiteY15" fmla="*/ 2260671 h 5324475"/>
              <a:gd name="connsiteX16" fmla="*/ 5193458 w 6351587"/>
              <a:gd name="connsiteY16" fmla="*/ 1903723 h 5324475"/>
              <a:gd name="connsiteX17" fmla="*/ 6351587 w 6351587"/>
              <a:gd name="connsiteY17" fmla="*/ 3554608 h 5324475"/>
              <a:gd name="connsiteX18" fmla="*/ 4799919 w 6351587"/>
              <a:gd name="connsiteY18" fmla="*/ 5324475 h 5324475"/>
              <a:gd name="connsiteX19" fmla="*/ 4777431 w 6351587"/>
              <a:gd name="connsiteY19" fmla="*/ 5324475 h 5324475"/>
              <a:gd name="connsiteX20" fmla="*/ 3319462 w 6351587"/>
              <a:gd name="connsiteY20" fmla="*/ 3100986 h 5324475"/>
              <a:gd name="connsiteX21" fmla="*/ 4923602 w 6351587"/>
              <a:gd name="connsiteY21" fmla="*/ 0 h 5324475"/>
              <a:gd name="connsiteX22" fmla="*/ 1513681 w 6351587"/>
              <a:gd name="connsiteY22" fmla="*/ 0 h 5324475"/>
              <a:gd name="connsiteX23" fmla="*/ 3027362 w 6351587"/>
              <a:gd name="connsiteY23" fmla="*/ 2647365 h 5324475"/>
              <a:gd name="connsiteX24" fmla="*/ 1513681 w 6351587"/>
              <a:gd name="connsiteY24" fmla="*/ 5324475 h 5324475"/>
              <a:gd name="connsiteX25" fmla="*/ 0 w 6351587"/>
              <a:gd name="connsiteY25" fmla="*/ 2647365 h 5324475"/>
              <a:gd name="connsiteX26" fmla="*/ 1513681 w 6351587"/>
              <a:gd name="connsiteY26" fmla="*/ 0 h 532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51587" h="5324475">
                <a:moveTo>
                  <a:pt x="4818659" y="2617619"/>
                </a:moveTo>
                <a:cubicBezTo>
                  <a:pt x="4406379" y="2617619"/>
                  <a:pt x="4372648" y="2996876"/>
                  <a:pt x="4372648" y="3651281"/>
                </a:cubicBezTo>
                <a:cubicBezTo>
                  <a:pt x="4372648" y="3956174"/>
                  <a:pt x="4380143" y="4558524"/>
                  <a:pt x="4799919" y="4565961"/>
                </a:cubicBezTo>
                <a:cubicBezTo>
                  <a:pt x="5159726" y="4565961"/>
                  <a:pt x="5294653" y="4361459"/>
                  <a:pt x="5294653" y="3562044"/>
                </a:cubicBezTo>
                <a:cubicBezTo>
                  <a:pt x="5294653" y="2907639"/>
                  <a:pt x="5215946" y="2617619"/>
                  <a:pt x="4818659" y="2617619"/>
                </a:cubicBezTo>
                <a:close/>
                <a:moveTo>
                  <a:pt x="1513681" y="758515"/>
                </a:moveTo>
                <a:cubicBezTo>
                  <a:pt x="1064073" y="758515"/>
                  <a:pt x="1056579" y="1063408"/>
                  <a:pt x="1056579" y="2662238"/>
                </a:cubicBezTo>
                <a:cubicBezTo>
                  <a:pt x="1056579" y="4231322"/>
                  <a:pt x="1094047" y="4565961"/>
                  <a:pt x="1513681" y="4565961"/>
                </a:cubicBezTo>
                <a:cubicBezTo>
                  <a:pt x="1933316" y="4565961"/>
                  <a:pt x="1970783" y="4231322"/>
                  <a:pt x="1970783" y="2662238"/>
                </a:cubicBezTo>
                <a:cubicBezTo>
                  <a:pt x="1970783" y="1063408"/>
                  <a:pt x="1963289" y="758515"/>
                  <a:pt x="1513681" y="758515"/>
                </a:cubicBezTo>
                <a:close/>
                <a:moveTo>
                  <a:pt x="4923602" y="0"/>
                </a:moveTo>
                <a:cubicBezTo>
                  <a:pt x="5718177" y="0"/>
                  <a:pt x="6310359" y="338357"/>
                  <a:pt x="6302863" y="1186109"/>
                </a:cubicBezTo>
                <a:cubicBezTo>
                  <a:pt x="6302863" y="1186109"/>
                  <a:pt x="6302863" y="1186109"/>
                  <a:pt x="5200954" y="1186109"/>
                </a:cubicBezTo>
                <a:cubicBezTo>
                  <a:pt x="5208450" y="1052253"/>
                  <a:pt x="5185962" y="936989"/>
                  <a:pt x="5133490" y="855188"/>
                </a:cubicBezTo>
                <a:cubicBezTo>
                  <a:pt x="5073522" y="765951"/>
                  <a:pt x="4983570" y="713896"/>
                  <a:pt x="4833651" y="713896"/>
                </a:cubicBezTo>
                <a:cubicBezTo>
                  <a:pt x="4368900" y="713896"/>
                  <a:pt x="4353908" y="944425"/>
                  <a:pt x="4353908" y="2260671"/>
                </a:cubicBezTo>
                <a:cubicBezTo>
                  <a:pt x="4646251" y="2007833"/>
                  <a:pt x="4803667" y="1903723"/>
                  <a:pt x="5193458" y="1903723"/>
                </a:cubicBezTo>
                <a:cubicBezTo>
                  <a:pt x="6167935" y="1903723"/>
                  <a:pt x="6351587" y="2758911"/>
                  <a:pt x="6351587" y="3554608"/>
                </a:cubicBezTo>
                <a:cubicBezTo>
                  <a:pt x="6351587" y="4621734"/>
                  <a:pt x="5954300" y="5309602"/>
                  <a:pt x="4799919" y="5324475"/>
                </a:cubicBezTo>
                <a:cubicBezTo>
                  <a:pt x="4799919" y="5324475"/>
                  <a:pt x="4784927" y="5324475"/>
                  <a:pt x="4777431" y="5324475"/>
                </a:cubicBezTo>
                <a:cubicBezTo>
                  <a:pt x="3413162" y="5324475"/>
                  <a:pt x="3319462" y="4164394"/>
                  <a:pt x="3319462" y="3100986"/>
                </a:cubicBezTo>
                <a:cubicBezTo>
                  <a:pt x="3319462" y="1033662"/>
                  <a:pt x="3431902" y="0"/>
                  <a:pt x="4923602" y="0"/>
                </a:cubicBezTo>
                <a:close/>
                <a:moveTo>
                  <a:pt x="1513681" y="0"/>
                </a:moveTo>
                <a:cubicBezTo>
                  <a:pt x="2802558" y="0"/>
                  <a:pt x="3027362" y="661841"/>
                  <a:pt x="3027362" y="2647365"/>
                </a:cubicBezTo>
                <a:cubicBezTo>
                  <a:pt x="3027362" y="4275940"/>
                  <a:pt x="2922453" y="5324475"/>
                  <a:pt x="1513681" y="5324475"/>
                </a:cubicBezTo>
                <a:cubicBezTo>
                  <a:pt x="104909" y="5324475"/>
                  <a:pt x="0" y="4275940"/>
                  <a:pt x="0" y="2647365"/>
                </a:cubicBezTo>
                <a:cubicBezTo>
                  <a:pt x="0" y="661841"/>
                  <a:pt x="224804" y="0"/>
                  <a:pt x="1513681" y="0"/>
                </a:cubicBezTo>
                <a:close/>
              </a:path>
            </a:pathLst>
          </a:custGeom>
          <a:solidFill>
            <a:schemeClr val="bg1"/>
          </a:solidFill>
        </p:spPr>
        <p:txBody>
          <a:bodyPr wrap="square">
            <a:noAutofit/>
          </a:bodyPr>
          <a:lstStyle>
            <a:lvl1pPr>
              <a:defRPr sz="1200"/>
            </a:lvl1pPr>
          </a:lstStyle>
          <a:p>
            <a:r>
              <a:rPr lang="de-DE"/>
              <a:t>Bild durch Klicken auf Symbol hinzufügen</a:t>
            </a:r>
          </a:p>
        </p:txBody>
      </p:sp>
    </p:spTree>
    <p:extLst>
      <p:ext uri="{BB962C8B-B14F-4D97-AF65-F5344CB8AC3E}">
        <p14:creationId xmlns:p14="http://schemas.microsoft.com/office/powerpoint/2010/main" val="38900655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rennfolie Zahl-Bildplatzhalter 07">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81B5379-3A94-4D31-B5BB-D0437420C10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platzhalter 4">
            <a:extLst>
              <a:ext uri="{FF2B5EF4-FFF2-40B4-BE49-F238E27FC236}">
                <a16:creationId xmlns:a16="http://schemas.microsoft.com/office/drawing/2014/main" id="{CFE64B57-C645-4D92-85E6-6494F8AA3074}"/>
              </a:ext>
            </a:extLst>
          </p:cNvPr>
          <p:cNvSpPr>
            <a:spLocks noGrp="1"/>
          </p:cNvSpPr>
          <p:nvPr>
            <p:ph type="body" sz="quarter" idx="11"/>
          </p:nvPr>
        </p:nvSpPr>
        <p:spPr>
          <a:xfrm>
            <a:off x="595224" y="1767910"/>
            <a:ext cx="4372618" cy="3813380"/>
          </a:xfrm>
        </p:spPr>
        <p:txBody>
          <a:bodyPr>
            <a:normAutofit/>
          </a:bodyPr>
          <a:lstStyle>
            <a:lvl1pPr>
              <a:defRPr sz="3000">
                <a:solidFill>
                  <a:schemeClr val="bg1"/>
                </a:solidFill>
              </a:defRPr>
            </a:lvl1pPr>
          </a:lstStyle>
          <a:p>
            <a:pPr lvl="0"/>
            <a:r>
              <a:rPr lang="de-DE"/>
              <a:t>Formatvorlagen des Textmasters bearbeiten</a:t>
            </a:r>
          </a:p>
        </p:txBody>
      </p:sp>
      <p:sp>
        <p:nvSpPr>
          <p:cNvPr id="3" name="Freihandform: Form 2">
            <a:extLst>
              <a:ext uri="{FF2B5EF4-FFF2-40B4-BE49-F238E27FC236}">
                <a16:creationId xmlns:a16="http://schemas.microsoft.com/office/drawing/2014/main" id="{EAD2CD81-B02B-4ECB-BC37-F2B31574387E}"/>
              </a:ext>
            </a:extLst>
          </p:cNvPr>
          <p:cNvSpPr/>
          <p:nvPr userDrawn="1"/>
        </p:nvSpPr>
        <p:spPr>
          <a:xfrm>
            <a:off x="-4119" y="0"/>
            <a:ext cx="234778" cy="2647371"/>
          </a:xfrm>
          <a:custGeom>
            <a:avLst/>
            <a:gdLst>
              <a:gd name="connsiteX0" fmla="*/ 234778 w 234778"/>
              <a:gd name="connsiteY0" fmla="*/ 0 h 2640227"/>
              <a:gd name="connsiteX1" fmla="*/ 234778 w 234778"/>
              <a:gd name="connsiteY1" fmla="*/ 2500184 h 2640227"/>
              <a:gd name="connsiteX2" fmla="*/ 0 w 234778"/>
              <a:gd name="connsiteY2" fmla="*/ 2640227 h 2640227"/>
              <a:gd name="connsiteX0" fmla="*/ 227634 w 227634"/>
              <a:gd name="connsiteY0" fmla="*/ 0 h 2642609"/>
              <a:gd name="connsiteX1" fmla="*/ 227634 w 227634"/>
              <a:gd name="connsiteY1" fmla="*/ 2500184 h 2642609"/>
              <a:gd name="connsiteX2" fmla="*/ 0 w 227634"/>
              <a:gd name="connsiteY2" fmla="*/ 2642609 h 2642609"/>
              <a:gd name="connsiteX0" fmla="*/ 234778 w 234778"/>
              <a:gd name="connsiteY0" fmla="*/ 0 h 2647371"/>
              <a:gd name="connsiteX1" fmla="*/ 234778 w 234778"/>
              <a:gd name="connsiteY1" fmla="*/ 2500184 h 2647371"/>
              <a:gd name="connsiteX2" fmla="*/ 0 w 234778"/>
              <a:gd name="connsiteY2" fmla="*/ 2647371 h 2647371"/>
            </a:gdLst>
            <a:ahLst/>
            <a:cxnLst>
              <a:cxn ang="0">
                <a:pos x="connsiteX0" y="connsiteY0"/>
              </a:cxn>
              <a:cxn ang="0">
                <a:pos x="connsiteX1" y="connsiteY1"/>
              </a:cxn>
              <a:cxn ang="0">
                <a:pos x="connsiteX2" y="connsiteY2"/>
              </a:cxn>
            </a:cxnLst>
            <a:rect l="l" t="t" r="r" b="b"/>
            <a:pathLst>
              <a:path w="234778" h="2647371">
                <a:moveTo>
                  <a:pt x="234778" y="0"/>
                </a:moveTo>
                <a:lnTo>
                  <a:pt x="234778" y="2500184"/>
                </a:lnTo>
                <a:lnTo>
                  <a:pt x="0" y="2647371"/>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AutoShape 4">
            <a:extLst>
              <a:ext uri="{FF2B5EF4-FFF2-40B4-BE49-F238E27FC236}">
                <a16:creationId xmlns:a16="http://schemas.microsoft.com/office/drawing/2014/main" id="{58A9EE15-A736-4B83-A8AD-9C555A103AB0}"/>
              </a:ext>
            </a:extLst>
          </p:cNvPr>
          <p:cNvSpPr>
            <a:spLocks noChangeAspect="1" noChangeArrowheads="1" noTextEdit="1"/>
          </p:cNvSpPr>
          <p:nvPr userDrawn="1"/>
        </p:nvSpPr>
        <p:spPr bwMode="auto">
          <a:xfrm>
            <a:off x="5484813" y="768350"/>
            <a:ext cx="6216650" cy="532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8" name="Bildplatzhalter 17">
            <a:extLst>
              <a:ext uri="{FF2B5EF4-FFF2-40B4-BE49-F238E27FC236}">
                <a16:creationId xmlns:a16="http://schemas.microsoft.com/office/drawing/2014/main" id="{2556C16B-02E0-499C-B16B-E3D129722914}"/>
              </a:ext>
            </a:extLst>
          </p:cNvPr>
          <p:cNvSpPr>
            <a:spLocks noGrp="1"/>
          </p:cNvSpPr>
          <p:nvPr>
            <p:ph type="pic" sz="quarter" idx="12"/>
          </p:nvPr>
        </p:nvSpPr>
        <p:spPr>
          <a:xfrm>
            <a:off x="5481638" y="765176"/>
            <a:ext cx="6219825" cy="5324475"/>
          </a:xfrm>
          <a:custGeom>
            <a:avLst/>
            <a:gdLst>
              <a:gd name="connsiteX0" fmla="*/ 1513682 w 6219825"/>
              <a:gd name="connsiteY0" fmla="*/ 758515 h 5324475"/>
              <a:gd name="connsiteX1" fmla="*/ 1056580 w 6219825"/>
              <a:gd name="connsiteY1" fmla="*/ 2662238 h 5324475"/>
              <a:gd name="connsiteX2" fmla="*/ 1513682 w 6219825"/>
              <a:gd name="connsiteY2" fmla="*/ 4565961 h 5324475"/>
              <a:gd name="connsiteX3" fmla="*/ 1970784 w 6219825"/>
              <a:gd name="connsiteY3" fmla="*/ 2662238 h 5324475"/>
              <a:gd name="connsiteX4" fmla="*/ 1513682 w 6219825"/>
              <a:gd name="connsiteY4" fmla="*/ 758515 h 5324475"/>
              <a:gd name="connsiteX5" fmla="*/ 3409950 w 6219825"/>
              <a:gd name="connsiteY5" fmla="*/ 66675 h 5324475"/>
              <a:gd name="connsiteX6" fmla="*/ 6219825 w 6219825"/>
              <a:gd name="connsiteY6" fmla="*/ 66675 h 5324475"/>
              <a:gd name="connsiteX7" fmla="*/ 6219825 w 6219825"/>
              <a:gd name="connsiteY7" fmla="*/ 1055688 h 5324475"/>
              <a:gd name="connsiteX8" fmla="*/ 4945062 w 6219825"/>
              <a:gd name="connsiteY8" fmla="*/ 5257800 h 5324475"/>
              <a:gd name="connsiteX9" fmla="*/ 3768725 w 6219825"/>
              <a:gd name="connsiteY9" fmla="*/ 5257800 h 5324475"/>
              <a:gd name="connsiteX10" fmla="*/ 5200650 w 6219825"/>
              <a:gd name="connsiteY10" fmla="*/ 869950 h 5324475"/>
              <a:gd name="connsiteX11" fmla="*/ 3409950 w 6219825"/>
              <a:gd name="connsiteY11" fmla="*/ 869950 h 5324475"/>
              <a:gd name="connsiteX12" fmla="*/ 1513682 w 6219825"/>
              <a:gd name="connsiteY12" fmla="*/ 0 h 5324475"/>
              <a:gd name="connsiteX13" fmla="*/ 3027363 w 6219825"/>
              <a:gd name="connsiteY13" fmla="*/ 2647365 h 5324475"/>
              <a:gd name="connsiteX14" fmla="*/ 1513682 w 6219825"/>
              <a:gd name="connsiteY14" fmla="*/ 5324475 h 5324475"/>
              <a:gd name="connsiteX15" fmla="*/ 0 w 6219825"/>
              <a:gd name="connsiteY15" fmla="*/ 2647365 h 5324475"/>
              <a:gd name="connsiteX16" fmla="*/ 1513682 w 6219825"/>
              <a:gd name="connsiteY16" fmla="*/ 0 h 532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19825" h="5324475">
                <a:moveTo>
                  <a:pt x="1513682" y="758515"/>
                </a:moveTo>
                <a:cubicBezTo>
                  <a:pt x="1064073" y="758515"/>
                  <a:pt x="1056580" y="1063408"/>
                  <a:pt x="1056580" y="2662238"/>
                </a:cubicBezTo>
                <a:cubicBezTo>
                  <a:pt x="1056580" y="4231322"/>
                  <a:pt x="1094047" y="4565961"/>
                  <a:pt x="1513682" y="4565961"/>
                </a:cubicBezTo>
                <a:cubicBezTo>
                  <a:pt x="1933316" y="4565961"/>
                  <a:pt x="1970784" y="4231322"/>
                  <a:pt x="1970784" y="2662238"/>
                </a:cubicBezTo>
                <a:cubicBezTo>
                  <a:pt x="1970784" y="1063408"/>
                  <a:pt x="1963290" y="758515"/>
                  <a:pt x="1513682" y="758515"/>
                </a:cubicBezTo>
                <a:close/>
                <a:moveTo>
                  <a:pt x="3409950" y="66675"/>
                </a:moveTo>
                <a:lnTo>
                  <a:pt x="6219825" y="66675"/>
                </a:lnTo>
                <a:lnTo>
                  <a:pt x="6219825" y="1055688"/>
                </a:lnTo>
                <a:lnTo>
                  <a:pt x="4945062" y="5257800"/>
                </a:lnTo>
                <a:lnTo>
                  <a:pt x="3768725" y="5257800"/>
                </a:lnTo>
                <a:lnTo>
                  <a:pt x="5200650" y="869950"/>
                </a:lnTo>
                <a:lnTo>
                  <a:pt x="3409950" y="869950"/>
                </a:lnTo>
                <a:close/>
                <a:moveTo>
                  <a:pt x="1513682" y="0"/>
                </a:moveTo>
                <a:cubicBezTo>
                  <a:pt x="2802559" y="0"/>
                  <a:pt x="3027363" y="661841"/>
                  <a:pt x="3027363" y="2647365"/>
                </a:cubicBezTo>
                <a:cubicBezTo>
                  <a:pt x="3027363" y="4275940"/>
                  <a:pt x="2922454" y="5324475"/>
                  <a:pt x="1513682" y="5324475"/>
                </a:cubicBezTo>
                <a:cubicBezTo>
                  <a:pt x="104909" y="5324475"/>
                  <a:pt x="0" y="4275940"/>
                  <a:pt x="0" y="2647365"/>
                </a:cubicBezTo>
                <a:cubicBezTo>
                  <a:pt x="0" y="661841"/>
                  <a:pt x="224804" y="0"/>
                  <a:pt x="1513682" y="0"/>
                </a:cubicBezTo>
                <a:close/>
              </a:path>
            </a:pathLst>
          </a:custGeom>
          <a:solidFill>
            <a:schemeClr val="bg1"/>
          </a:solidFill>
        </p:spPr>
        <p:txBody>
          <a:bodyPr wrap="square">
            <a:noAutofit/>
          </a:bodyPr>
          <a:lstStyle>
            <a:lvl1pPr>
              <a:defRPr sz="1200"/>
            </a:lvl1pPr>
          </a:lstStyle>
          <a:p>
            <a:r>
              <a:rPr lang="de-DE"/>
              <a:t>Bild durch Klicken auf Symbol hinzufügen</a:t>
            </a:r>
          </a:p>
        </p:txBody>
      </p:sp>
    </p:spTree>
    <p:extLst>
      <p:ext uri="{BB962C8B-B14F-4D97-AF65-F5344CB8AC3E}">
        <p14:creationId xmlns:p14="http://schemas.microsoft.com/office/powerpoint/2010/main" val="39808437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rennfolie Zahl-Bildplatzhalter 08">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81B5379-3A94-4D31-B5BB-D0437420C10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platzhalter 4">
            <a:extLst>
              <a:ext uri="{FF2B5EF4-FFF2-40B4-BE49-F238E27FC236}">
                <a16:creationId xmlns:a16="http://schemas.microsoft.com/office/drawing/2014/main" id="{CFE64B57-C645-4D92-85E6-6494F8AA3074}"/>
              </a:ext>
            </a:extLst>
          </p:cNvPr>
          <p:cNvSpPr>
            <a:spLocks noGrp="1"/>
          </p:cNvSpPr>
          <p:nvPr>
            <p:ph type="body" sz="quarter" idx="11"/>
          </p:nvPr>
        </p:nvSpPr>
        <p:spPr>
          <a:xfrm>
            <a:off x="595224" y="1767910"/>
            <a:ext cx="4372618" cy="3813380"/>
          </a:xfrm>
        </p:spPr>
        <p:txBody>
          <a:bodyPr>
            <a:normAutofit/>
          </a:bodyPr>
          <a:lstStyle>
            <a:lvl1pPr>
              <a:defRPr sz="3000">
                <a:solidFill>
                  <a:schemeClr val="bg1"/>
                </a:solidFill>
              </a:defRPr>
            </a:lvl1pPr>
          </a:lstStyle>
          <a:p>
            <a:pPr lvl="0"/>
            <a:r>
              <a:rPr lang="de-DE"/>
              <a:t>Formatvorlagen des Textmasters bearbeiten</a:t>
            </a:r>
          </a:p>
        </p:txBody>
      </p:sp>
      <p:sp>
        <p:nvSpPr>
          <p:cNvPr id="3" name="Freihandform: Form 2">
            <a:extLst>
              <a:ext uri="{FF2B5EF4-FFF2-40B4-BE49-F238E27FC236}">
                <a16:creationId xmlns:a16="http://schemas.microsoft.com/office/drawing/2014/main" id="{EAD2CD81-B02B-4ECB-BC37-F2B31574387E}"/>
              </a:ext>
            </a:extLst>
          </p:cNvPr>
          <p:cNvSpPr/>
          <p:nvPr userDrawn="1"/>
        </p:nvSpPr>
        <p:spPr>
          <a:xfrm>
            <a:off x="-4119" y="0"/>
            <a:ext cx="234778" cy="2647371"/>
          </a:xfrm>
          <a:custGeom>
            <a:avLst/>
            <a:gdLst>
              <a:gd name="connsiteX0" fmla="*/ 234778 w 234778"/>
              <a:gd name="connsiteY0" fmla="*/ 0 h 2640227"/>
              <a:gd name="connsiteX1" fmla="*/ 234778 w 234778"/>
              <a:gd name="connsiteY1" fmla="*/ 2500184 h 2640227"/>
              <a:gd name="connsiteX2" fmla="*/ 0 w 234778"/>
              <a:gd name="connsiteY2" fmla="*/ 2640227 h 2640227"/>
              <a:gd name="connsiteX0" fmla="*/ 227634 w 227634"/>
              <a:gd name="connsiteY0" fmla="*/ 0 h 2642609"/>
              <a:gd name="connsiteX1" fmla="*/ 227634 w 227634"/>
              <a:gd name="connsiteY1" fmla="*/ 2500184 h 2642609"/>
              <a:gd name="connsiteX2" fmla="*/ 0 w 227634"/>
              <a:gd name="connsiteY2" fmla="*/ 2642609 h 2642609"/>
              <a:gd name="connsiteX0" fmla="*/ 234778 w 234778"/>
              <a:gd name="connsiteY0" fmla="*/ 0 h 2647371"/>
              <a:gd name="connsiteX1" fmla="*/ 234778 w 234778"/>
              <a:gd name="connsiteY1" fmla="*/ 2500184 h 2647371"/>
              <a:gd name="connsiteX2" fmla="*/ 0 w 234778"/>
              <a:gd name="connsiteY2" fmla="*/ 2647371 h 2647371"/>
            </a:gdLst>
            <a:ahLst/>
            <a:cxnLst>
              <a:cxn ang="0">
                <a:pos x="connsiteX0" y="connsiteY0"/>
              </a:cxn>
              <a:cxn ang="0">
                <a:pos x="connsiteX1" y="connsiteY1"/>
              </a:cxn>
              <a:cxn ang="0">
                <a:pos x="connsiteX2" y="connsiteY2"/>
              </a:cxn>
            </a:cxnLst>
            <a:rect l="l" t="t" r="r" b="b"/>
            <a:pathLst>
              <a:path w="234778" h="2647371">
                <a:moveTo>
                  <a:pt x="234778" y="0"/>
                </a:moveTo>
                <a:lnTo>
                  <a:pt x="234778" y="2500184"/>
                </a:lnTo>
                <a:lnTo>
                  <a:pt x="0" y="2647371"/>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AutoShape 4">
            <a:extLst>
              <a:ext uri="{FF2B5EF4-FFF2-40B4-BE49-F238E27FC236}">
                <a16:creationId xmlns:a16="http://schemas.microsoft.com/office/drawing/2014/main" id="{58A9EE15-A736-4B83-A8AD-9C555A103AB0}"/>
              </a:ext>
            </a:extLst>
          </p:cNvPr>
          <p:cNvSpPr>
            <a:spLocks noChangeAspect="1" noChangeArrowheads="1" noTextEdit="1"/>
          </p:cNvSpPr>
          <p:nvPr userDrawn="1"/>
        </p:nvSpPr>
        <p:spPr bwMode="auto">
          <a:xfrm>
            <a:off x="5484813" y="768350"/>
            <a:ext cx="6216650" cy="532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46" name="Bildplatzhalter 45">
            <a:extLst>
              <a:ext uri="{FF2B5EF4-FFF2-40B4-BE49-F238E27FC236}">
                <a16:creationId xmlns:a16="http://schemas.microsoft.com/office/drawing/2014/main" id="{286F1DC7-1C16-4D6A-BED6-DC5C2D85898E}"/>
              </a:ext>
            </a:extLst>
          </p:cNvPr>
          <p:cNvSpPr>
            <a:spLocks noGrp="1"/>
          </p:cNvSpPr>
          <p:nvPr>
            <p:ph type="pic" sz="quarter" idx="12"/>
          </p:nvPr>
        </p:nvSpPr>
        <p:spPr>
          <a:xfrm>
            <a:off x="5510214" y="765175"/>
            <a:ext cx="6351587" cy="5324475"/>
          </a:xfrm>
          <a:custGeom>
            <a:avLst/>
            <a:gdLst>
              <a:gd name="connsiteX0" fmla="*/ 4840861 w 6351587"/>
              <a:gd name="connsiteY0" fmla="*/ 2937385 h 5324475"/>
              <a:gd name="connsiteX1" fmla="*/ 4383519 w 6351587"/>
              <a:gd name="connsiteY1" fmla="*/ 3859501 h 5324475"/>
              <a:gd name="connsiteX2" fmla="*/ 4840861 w 6351587"/>
              <a:gd name="connsiteY2" fmla="*/ 4565961 h 5324475"/>
              <a:gd name="connsiteX3" fmla="*/ 4844609 w 6351587"/>
              <a:gd name="connsiteY3" fmla="*/ 4565961 h 5324475"/>
              <a:gd name="connsiteX4" fmla="*/ 5294453 w 6351587"/>
              <a:gd name="connsiteY4" fmla="*/ 3859501 h 5324475"/>
              <a:gd name="connsiteX5" fmla="*/ 4840861 w 6351587"/>
              <a:gd name="connsiteY5" fmla="*/ 2937385 h 5324475"/>
              <a:gd name="connsiteX6" fmla="*/ 4840861 w 6351587"/>
              <a:gd name="connsiteY6" fmla="*/ 758515 h 5324475"/>
              <a:gd name="connsiteX7" fmla="*/ 4428504 w 6351587"/>
              <a:gd name="connsiteY7" fmla="*/ 1435229 h 5324475"/>
              <a:gd name="connsiteX8" fmla="*/ 4840861 w 6351587"/>
              <a:gd name="connsiteY8" fmla="*/ 2134252 h 5324475"/>
              <a:gd name="connsiteX9" fmla="*/ 4844609 w 6351587"/>
              <a:gd name="connsiteY9" fmla="*/ 2134252 h 5324475"/>
              <a:gd name="connsiteX10" fmla="*/ 5253218 w 6351587"/>
              <a:gd name="connsiteY10" fmla="*/ 1435229 h 5324475"/>
              <a:gd name="connsiteX11" fmla="*/ 4840861 w 6351587"/>
              <a:gd name="connsiteY11" fmla="*/ 758515 h 5324475"/>
              <a:gd name="connsiteX12" fmla="*/ 1513681 w 6351587"/>
              <a:gd name="connsiteY12" fmla="*/ 758515 h 5324475"/>
              <a:gd name="connsiteX13" fmla="*/ 1056579 w 6351587"/>
              <a:gd name="connsiteY13" fmla="*/ 2662238 h 5324475"/>
              <a:gd name="connsiteX14" fmla="*/ 1513681 w 6351587"/>
              <a:gd name="connsiteY14" fmla="*/ 4565961 h 5324475"/>
              <a:gd name="connsiteX15" fmla="*/ 1970783 w 6351587"/>
              <a:gd name="connsiteY15" fmla="*/ 2662238 h 5324475"/>
              <a:gd name="connsiteX16" fmla="*/ 1513681 w 6351587"/>
              <a:gd name="connsiteY16" fmla="*/ 758515 h 5324475"/>
              <a:gd name="connsiteX17" fmla="*/ 4837112 w 6351587"/>
              <a:gd name="connsiteY17" fmla="*/ 0 h 5324475"/>
              <a:gd name="connsiteX18" fmla="*/ 6306603 w 6351587"/>
              <a:gd name="connsiteY18" fmla="*/ 1375737 h 5324475"/>
              <a:gd name="connsiteX19" fmla="*/ 5579355 w 6351587"/>
              <a:gd name="connsiteY19" fmla="*/ 2506073 h 5324475"/>
              <a:gd name="connsiteX20" fmla="*/ 5579355 w 6351587"/>
              <a:gd name="connsiteY20" fmla="*/ 2520946 h 5324475"/>
              <a:gd name="connsiteX21" fmla="*/ 6351587 w 6351587"/>
              <a:gd name="connsiteY21" fmla="*/ 3926429 h 5324475"/>
              <a:gd name="connsiteX22" fmla="*/ 4844609 w 6351587"/>
              <a:gd name="connsiteY22" fmla="*/ 5324475 h 5324475"/>
              <a:gd name="connsiteX23" fmla="*/ 4837112 w 6351587"/>
              <a:gd name="connsiteY23" fmla="*/ 5324475 h 5324475"/>
              <a:gd name="connsiteX24" fmla="*/ 3322637 w 6351587"/>
              <a:gd name="connsiteY24" fmla="*/ 3926429 h 5324475"/>
              <a:gd name="connsiteX25" fmla="*/ 4094869 w 6351587"/>
              <a:gd name="connsiteY25" fmla="*/ 2520946 h 5324475"/>
              <a:gd name="connsiteX26" fmla="*/ 4094869 w 6351587"/>
              <a:gd name="connsiteY26" fmla="*/ 2506073 h 5324475"/>
              <a:gd name="connsiteX27" fmla="*/ 3367621 w 6351587"/>
              <a:gd name="connsiteY27" fmla="*/ 1375737 h 5324475"/>
              <a:gd name="connsiteX28" fmla="*/ 4837112 w 6351587"/>
              <a:gd name="connsiteY28" fmla="*/ 0 h 5324475"/>
              <a:gd name="connsiteX29" fmla="*/ 1513681 w 6351587"/>
              <a:gd name="connsiteY29" fmla="*/ 0 h 5324475"/>
              <a:gd name="connsiteX30" fmla="*/ 3027362 w 6351587"/>
              <a:gd name="connsiteY30" fmla="*/ 2647365 h 5324475"/>
              <a:gd name="connsiteX31" fmla="*/ 1513681 w 6351587"/>
              <a:gd name="connsiteY31" fmla="*/ 5324475 h 5324475"/>
              <a:gd name="connsiteX32" fmla="*/ 0 w 6351587"/>
              <a:gd name="connsiteY32" fmla="*/ 2647365 h 5324475"/>
              <a:gd name="connsiteX33" fmla="*/ 1513681 w 6351587"/>
              <a:gd name="connsiteY33" fmla="*/ 0 h 532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351587" h="5324475">
                <a:moveTo>
                  <a:pt x="4840861" y="2937385"/>
                </a:moveTo>
                <a:cubicBezTo>
                  <a:pt x="4368524" y="2937385"/>
                  <a:pt x="4383519" y="3547171"/>
                  <a:pt x="4383519" y="3859501"/>
                </a:cubicBezTo>
                <a:cubicBezTo>
                  <a:pt x="4383519" y="4156958"/>
                  <a:pt x="4436001" y="4565961"/>
                  <a:pt x="4840861" y="4565961"/>
                </a:cubicBezTo>
                <a:cubicBezTo>
                  <a:pt x="4840861" y="4565961"/>
                  <a:pt x="4844609" y="4565961"/>
                  <a:pt x="4844609" y="4565961"/>
                </a:cubicBezTo>
                <a:cubicBezTo>
                  <a:pt x="5249469" y="4562242"/>
                  <a:pt x="5294453" y="4156958"/>
                  <a:pt x="5294453" y="3859501"/>
                </a:cubicBezTo>
                <a:cubicBezTo>
                  <a:pt x="5294453" y="3550890"/>
                  <a:pt x="5309448" y="2944821"/>
                  <a:pt x="4840861" y="2937385"/>
                </a:cubicBezTo>
                <a:close/>
                <a:moveTo>
                  <a:pt x="4840861" y="758515"/>
                </a:moveTo>
                <a:cubicBezTo>
                  <a:pt x="4473488" y="758515"/>
                  <a:pt x="4428504" y="1182390"/>
                  <a:pt x="4428504" y="1435229"/>
                </a:cubicBezTo>
                <a:cubicBezTo>
                  <a:pt x="4428504" y="1702940"/>
                  <a:pt x="4473488" y="2130534"/>
                  <a:pt x="4840861" y="2134252"/>
                </a:cubicBezTo>
                <a:cubicBezTo>
                  <a:pt x="4844609" y="2134252"/>
                  <a:pt x="4840861" y="2134252"/>
                  <a:pt x="4844609" y="2134252"/>
                </a:cubicBezTo>
                <a:cubicBezTo>
                  <a:pt x="5211982" y="2126816"/>
                  <a:pt x="5253218" y="1702940"/>
                  <a:pt x="5253218" y="1435229"/>
                </a:cubicBezTo>
                <a:cubicBezTo>
                  <a:pt x="5253218" y="1182390"/>
                  <a:pt x="5208233" y="758515"/>
                  <a:pt x="4840861" y="758515"/>
                </a:cubicBezTo>
                <a:close/>
                <a:moveTo>
                  <a:pt x="1513681" y="758515"/>
                </a:moveTo>
                <a:cubicBezTo>
                  <a:pt x="1064073" y="758515"/>
                  <a:pt x="1056579" y="1063408"/>
                  <a:pt x="1056579" y="2662238"/>
                </a:cubicBezTo>
                <a:cubicBezTo>
                  <a:pt x="1056579" y="4231322"/>
                  <a:pt x="1094046" y="4565961"/>
                  <a:pt x="1513681" y="4565961"/>
                </a:cubicBezTo>
                <a:cubicBezTo>
                  <a:pt x="1933315" y="4565961"/>
                  <a:pt x="1970783" y="4231322"/>
                  <a:pt x="1970783" y="2662238"/>
                </a:cubicBezTo>
                <a:cubicBezTo>
                  <a:pt x="1970783" y="1063408"/>
                  <a:pt x="1963289" y="758515"/>
                  <a:pt x="1513681" y="758515"/>
                </a:cubicBezTo>
                <a:close/>
                <a:moveTo>
                  <a:pt x="4837112" y="0"/>
                </a:moveTo>
                <a:cubicBezTo>
                  <a:pt x="5804277" y="0"/>
                  <a:pt x="6306603" y="431312"/>
                  <a:pt x="6306603" y="1375737"/>
                </a:cubicBezTo>
                <a:cubicBezTo>
                  <a:pt x="6306603" y="1926032"/>
                  <a:pt x="6179147" y="2357345"/>
                  <a:pt x="5579355" y="2506073"/>
                </a:cubicBezTo>
                <a:cubicBezTo>
                  <a:pt x="5579355" y="2506073"/>
                  <a:pt x="5579355" y="2506073"/>
                  <a:pt x="5579355" y="2520946"/>
                </a:cubicBezTo>
                <a:cubicBezTo>
                  <a:pt x="6254121" y="2758911"/>
                  <a:pt x="6351587" y="3286897"/>
                  <a:pt x="6351587" y="3926429"/>
                </a:cubicBezTo>
                <a:cubicBezTo>
                  <a:pt x="6351587" y="4900599"/>
                  <a:pt x="5834266" y="5324475"/>
                  <a:pt x="4844609" y="5324475"/>
                </a:cubicBezTo>
                <a:cubicBezTo>
                  <a:pt x="4844609" y="5324475"/>
                  <a:pt x="4840861" y="5324475"/>
                  <a:pt x="4837112" y="5324475"/>
                </a:cubicBezTo>
                <a:cubicBezTo>
                  <a:pt x="3847455" y="5324475"/>
                  <a:pt x="3322637" y="4900599"/>
                  <a:pt x="3322637" y="3926429"/>
                </a:cubicBezTo>
                <a:cubicBezTo>
                  <a:pt x="3322637" y="3286897"/>
                  <a:pt x="3420103" y="2758911"/>
                  <a:pt x="4094869" y="2520946"/>
                </a:cubicBezTo>
                <a:cubicBezTo>
                  <a:pt x="4094869" y="2520946"/>
                  <a:pt x="4094869" y="2520946"/>
                  <a:pt x="4094869" y="2506073"/>
                </a:cubicBezTo>
                <a:cubicBezTo>
                  <a:pt x="3510072" y="2357345"/>
                  <a:pt x="3367621" y="1926032"/>
                  <a:pt x="3367621" y="1375737"/>
                </a:cubicBezTo>
                <a:cubicBezTo>
                  <a:pt x="3367621" y="431312"/>
                  <a:pt x="3869947" y="0"/>
                  <a:pt x="4837112" y="0"/>
                </a:cubicBezTo>
                <a:close/>
                <a:moveTo>
                  <a:pt x="1513681" y="0"/>
                </a:moveTo>
                <a:cubicBezTo>
                  <a:pt x="2802558" y="0"/>
                  <a:pt x="3027362" y="661841"/>
                  <a:pt x="3027362" y="2647365"/>
                </a:cubicBezTo>
                <a:cubicBezTo>
                  <a:pt x="3027362" y="4275940"/>
                  <a:pt x="2922453" y="5324475"/>
                  <a:pt x="1513681" y="5324475"/>
                </a:cubicBezTo>
                <a:cubicBezTo>
                  <a:pt x="104908" y="5324475"/>
                  <a:pt x="0" y="4275940"/>
                  <a:pt x="0" y="2647365"/>
                </a:cubicBezTo>
                <a:cubicBezTo>
                  <a:pt x="0" y="661841"/>
                  <a:pt x="224804" y="0"/>
                  <a:pt x="1513681" y="0"/>
                </a:cubicBezTo>
                <a:close/>
              </a:path>
            </a:pathLst>
          </a:custGeom>
          <a:solidFill>
            <a:schemeClr val="bg1"/>
          </a:solidFill>
        </p:spPr>
        <p:txBody>
          <a:bodyPr wrap="square">
            <a:noAutofit/>
          </a:bodyPr>
          <a:lstStyle>
            <a:lvl1pPr>
              <a:defRPr sz="1200"/>
            </a:lvl1pPr>
          </a:lstStyle>
          <a:p>
            <a:r>
              <a:rPr lang="de-DE"/>
              <a:t>Bild durch Klicken auf Symbol hinzufügen</a:t>
            </a:r>
          </a:p>
        </p:txBody>
      </p:sp>
    </p:spTree>
    <p:extLst>
      <p:ext uri="{BB962C8B-B14F-4D97-AF65-F5344CB8AC3E}">
        <p14:creationId xmlns:p14="http://schemas.microsoft.com/office/powerpoint/2010/main" val="24671106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rennfolie Zahl-Bildplatzhalter 09">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81B5379-3A94-4D31-B5BB-D0437420C10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platzhalter 4">
            <a:extLst>
              <a:ext uri="{FF2B5EF4-FFF2-40B4-BE49-F238E27FC236}">
                <a16:creationId xmlns:a16="http://schemas.microsoft.com/office/drawing/2014/main" id="{CFE64B57-C645-4D92-85E6-6494F8AA3074}"/>
              </a:ext>
            </a:extLst>
          </p:cNvPr>
          <p:cNvSpPr>
            <a:spLocks noGrp="1"/>
          </p:cNvSpPr>
          <p:nvPr>
            <p:ph type="body" sz="quarter" idx="11"/>
          </p:nvPr>
        </p:nvSpPr>
        <p:spPr>
          <a:xfrm>
            <a:off x="595224" y="1767910"/>
            <a:ext cx="4372618" cy="3813380"/>
          </a:xfrm>
        </p:spPr>
        <p:txBody>
          <a:bodyPr>
            <a:normAutofit/>
          </a:bodyPr>
          <a:lstStyle>
            <a:lvl1pPr>
              <a:defRPr sz="3000">
                <a:solidFill>
                  <a:schemeClr val="bg1"/>
                </a:solidFill>
              </a:defRPr>
            </a:lvl1pPr>
          </a:lstStyle>
          <a:p>
            <a:pPr lvl="0"/>
            <a:r>
              <a:rPr lang="de-DE"/>
              <a:t>Formatvorlagen des Textmasters bearbeiten</a:t>
            </a:r>
          </a:p>
        </p:txBody>
      </p:sp>
      <p:sp>
        <p:nvSpPr>
          <p:cNvPr id="3" name="Freihandform: Form 2">
            <a:extLst>
              <a:ext uri="{FF2B5EF4-FFF2-40B4-BE49-F238E27FC236}">
                <a16:creationId xmlns:a16="http://schemas.microsoft.com/office/drawing/2014/main" id="{EAD2CD81-B02B-4ECB-BC37-F2B31574387E}"/>
              </a:ext>
            </a:extLst>
          </p:cNvPr>
          <p:cNvSpPr/>
          <p:nvPr userDrawn="1"/>
        </p:nvSpPr>
        <p:spPr>
          <a:xfrm>
            <a:off x="-4119" y="0"/>
            <a:ext cx="234778" cy="2647371"/>
          </a:xfrm>
          <a:custGeom>
            <a:avLst/>
            <a:gdLst>
              <a:gd name="connsiteX0" fmla="*/ 234778 w 234778"/>
              <a:gd name="connsiteY0" fmla="*/ 0 h 2640227"/>
              <a:gd name="connsiteX1" fmla="*/ 234778 w 234778"/>
              <a:gd name="connsiteY1" fmla="*/ 2500184 h 2640227"/>
              <a:gd name="connsiteX2" fmla="*/ 0 w 234778"/>
              <a:gd name="connsiteY2" fmla="*/ 2640227 h 2640227"/>
              <a:gd name="connsiteX0" fmla="*/ 227634 w 227634"/>
              <a:gd name="connsiteY0" fmla="*/ 0 h 2642609"/>
              <a:gd name="connsiteX1" fmla="*/ 227634 w 227634"/>
              <a:gd name="connsiteY1" fmla="*/ 2500184 h 2642609"/>
              <a:gd name="connsiteX2" fmla="*/ 0 w 227634"/>
              <a:gd name="connsiteY2" fmla="*/ 2642609 h 2642609"/>
              <a:gd name="connsiteX0" fmla="*/ 234778 w 234778"/>
              <a:gd name="connsiteY0" fmla="*/ 0 h 2647371"/>
              <a:gd name="connsiteX1" fmla="*/ 234778 w 234778"/>
              <a:gd name="connsiteY1" fmla="*/ 2500184 h 2647371"/>
              <a:gd name="connsiteX2" fmla="*/ 0 w 234778"/>
              <a:gd name="connsiteY2" fmla="*/ 2647371 h 2647371"/>
            </a:gdLst>
            <a:ahLst/>
            <a:cxnLst>
              <a:cxn ang="0">
                <a:pos x="connsiteX0" y="connsiteY0"/>
              </a:cxn>
              <a:cxn ang="0">
                <a:pos x="connsiteX1" y="connsiteY1"/>
              </a:cxn>
              <a:cxn ang="0">
                <a:pos x="connsiteX2" y="connsiteY2"/>
              </a:cxn>
            </a:cxnLst>
            <a:rect l="l" t="t" r="r" b="b"/>
            <a:pathLst>
              <a:path w="234778" h="2647371">
                <a:moveTo>
                  <a:pt x="234778" y="0"/>
                </a:moveTo>
                <a:lnTo>
                  <a:pt x="234778" y="2500184"/>
                </a:lnTo>
                <a:lnTo>
                  <a:pt x="0" y="2647371"/>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AutoShape 4">
            <a:extLst>
              <a:ext uri="{FF2B5EF4-FFF2-40B4-BE49-F238E27FC236}">
                <a16:creationId xmlns:a16="http://schemas.microsoft.com/office/drawing/2014/main" id="{58A9EE15-A736-4B83-A8AD-9C555A103AB0}"/>
              </a:ext>
            </a:extLst>
          </p:cNvPr>
          <p:cNvSpPr>
            <a:spLocks noChangeAspect="1" noChangeArrowheads="1" noTextEdit="1"/>
          </p:cNvSpPr>
          <p:nvPr userDrawn="1"/>
        </p:nvSpPr>
        <p:spPr bwMode="auto">
          <a:xfrm>
            <a:off x="5484813" y="768350"/>
            <a:ext cx="6216650" cy="532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6" name="Bildplatzhalter 15">
            <a:extLst>
              <a:ext uri="{FF2B5EF4-FFF2-40B4-BE49-F238E27FC236}">
                <a16:creationId xmlns:a16="http://schemas.microsoft.com/office/drawing/2014/main" id="{6011AACA-54C2-4EF9-87BC-944999F30399}"/>
              </a:ext>
            </a:extLst>
          </p:cNvPr>
          <p:cNvSpPr>
            <a:spLocks noGrp="1"/>
          </p:cNvSpPr>
          <p:nvPr>
            <p:ph type="pic" sz="quarter" idx="12"/>
          </p:nvPr>
        </p:nvSpPr>
        <p:spPr>
          <a:xfrm>
            <a:off x="5521326" y="765174"/>
            <a:ext cx="6355205" cy="5327650"/>
          </a:xfrm>
          <a:custGeom>
            <a:avLst/>
            <a:gdLst>
              <a:gd name="connsiteX0" fmla="*/ 1513682 w 6355205"/>
              <a:gd name="connsiteY0" fmla="*/ 758515 h 5327650"/>
              <a:gd name="connsiteX1" fmla="*/ 1056580 w 6355205"/>
              <a:gd name="connsiteY1" fmla="*/ 2662238 h 5327650"/>
              <a:gd name="connsiteX2" fmla="*/ 1513682 w 6355205"/>
              <a:gd name="connsiteY2" fmla="*/ 4565961 h 5327650"/>
              <a:gd name="connsiteX3" fmla="*/ 1970784 w 6355205"/>
              <a:gd name="connsiteY3" fmla="*/ 2662238 h 5327650"/>
              <a:gd name="connsiteX4" fmla="*/ 1513682 w 6355205"/>
              <a:gd name="connsiteY4" fmla="*/ 758515 h 5327650"/>
              <a:gd name="connsiteX5" fmla="*/ 4833586 w 6355205"/>
              <a:gd name="connsiteY5" fmla="*/ 713823 h 5327650"/>
              <a:gd name="connsiteX6" fmla="*/ 4376351 w 6355205"/>
              <a:gd name="connsiteY6" fmla="*/ 1635845 h 5327650"/>
              <a:gd name="connsiteX7" fmla="*/ 4814847 w 6355205"/>
              <a:gd name="connsiteY7" fmla="*/ 2535560 h 5327650"/>
              <a:gd name="connsiteX8" fmla="*/ 4822343 w 6355205"/>
              <a:gd name="connsiteY8" fmla="*/ 2535560 h 5327650"/>
              <a:gd name="connsiteX9" fmla="*/ 5298317 w 6355205"/>
              <a:gd name="connsiteY9" fmla="*/ 1613538 h 5327650"/>
              <a:gd name="connsiteX10" fmla="*/ 4833586 w 6355205"/>
              <a:gd name="connsiteY10" fmla="*/ 713823 h 5327650"/>
              <a:gd name="connsiteX11" fmla="*/ 4811099 w 6355205"/>
              <a:gd name="connsiteY11" fmla="*/ 0 h 5327650"/>
              <a:gd name="connsiteX12" fmla="*/ 6355205 w 6355205"/>
              <a:gd name="connsiteY12" fmla="*/ 2687991 h 5327650"/>
              <a:gd name="connsiteX13" fmla="*/ 4803604 w 6355205"/>
              <a:gd name="connsiteY13" fmla="*/ 5327650 h 5327650"/>
              <a:gd name="connsiteX14" fmla="*/ 3394420 w 6355205"/>
              <a:gd name="connsiteY14" fmla="*/ 4041281 h 5327650"/>
              <a:gd name="connsiteX15" fmla="*/ 4443812 w 6355205"/>
              <a:gd name="connsiteY15" fmla="*/ 4041281 h 5327650"/>
              <a:gd name="connsiteX16" fmla="*/ 4518769 w 6355205"/>
              <a:gd name="connsiteY16" fmla="*/ 4405628 h 5327650"/>
              <a:gd name="connsiteX17" fmla="*/ 4829839 w 6355205"/>
              <a:gd name="connsiteY17" fmla="*/ 4565495 h 5327650"/>
              <a:gd name="connsiteX18" fmla="*/ 5294569 w 6355205"/>
              <a:gd name="connsiteY18" fmla="*/ 2907343 h 5327650"/>
              <a:gd name="connsiteX19" fmla="*/ 4814847 w 6355205"/>
              <a:gd name="connsiteY19" fmla="*/ 3197334 h 5327650"/>
              <a:gd name="connsiteX20" fmla="*/ 4428821 w 6355205"/>
              <a:gd name="connsiteY20" fmla="*/ 3249383 h 5327650"/>
              <a:gd name="connsiteX21" fmla="*/ 3319463 w 6355205"/>
              <a:gd name="connsiteY21" fmla="*/ 1844044 h 5327650"/>
              <a:gd name="connsiteX22" fmla="*/ 4811099 w 6355205"/>
              <a:gd name="connsiteY22" fmla="*/ 0 h 5327650"/>
              <a:gd name="connsiteX23" fmla="*/ 1513682 w 6355205"/>
              <a:gd name="connsiteY23" fmla="*/ 0 h 5327650"/>
              <a:gd name="connsiteX24" fmla="*/ 3027363 w 6355205"/>
              <a:gd name="connsiteY24" fmla="*/ 2647365 h 5327650"/>
              <a:gd name="connsiteX25" fmla="*/ 1513682 w 6355205"/>
              <a:gd name="connsiteY25" fmla="*/ 5324475 h 5327650"/>
              <a:gd name="connsiteX26" fmla="*/ 0 w 6355205"/>
              <a:gd name="connsiteY26" fmla="*/ 2647365 h 5327650"/>
              <a:gd name="connsiteX27" fmla="*/ 1513682 w 6355205"/>
              <a:gd name="connsiteY27" fmla="*/ 0 h 53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55205" h="5327650">
                <a:moveTo>
                  <a:pt x="1513682" y="758515"/>
                </a:moveTo>
                <a:cubicBezTo>
                  <a:pt x="1064073" y="758515"/>
                  <a:pt x="1056580" y="1063408"/>
                  <a:pt x="1056580" y="2662238"/>
                </a:cubicBezTo>
                <a:cubicBezTo>
                  <a:pt x="1056580" y="4231322"/>
                  <a:pt x="1094047" y="4565961"/>
                  <a:pt x="1513682" y="4565961"/>
                </a:cubicBezTo>
                <a:cubicBezTo>
                  <a:pt x="1933316" y="4565961"/>
                  <a:pt x="1970784" y="4231322"/>
                  <a:pt x="1970784" y="2662238"/>
                </a:cubicBezTo>
                <a:cubicBezTo>
                  <a:pt x="1970784" y="1063408"/>
                  <a:pt x="1963290" y="758515"/>
                  <a:pt x="1513682" y="758515"/>
                </a:cubicBezTo>
                <a:close/>
                <a:moveTo>
                  <a:pt x="4833586" y="713823"/>
                </a:moveTo>
                <a:cubicBezTo>
                  <a:pt x="4376351" y="713823"/>
                  <a:pt x="4376351" y="1316112"/>
                  <a:pt x="4376351" y="1635845"/>
                </a:cubicBezTo>
                <a:cubicBezTo>
                  <a:pt x="4376351" y="1955579"/>
                  <a:pt x="4380099" y="2528124"/>
                  <a:pt x="4814847" y="2535560"/>
                </a:cubicBezTo>
                <a:cubicBezTo>
                  <a:pt x="4814847" y="2535560"/>
                  <a:pt x="4822343" y="2535560"/>
                  <a:pt x="4822343" y="2535560"/>
                </a:cubicBezTo>
                <a:cubicBezTo>
                  <a:pt x="5272083" y="2535560"/>
                  <a:pt x="5298317" y="1933272"/>
                  <a:pt x="5298317" y="1613538"/>
                </a:cubicBezTo>
                <a:cubicBezTo>
                  <a:pt x="5298317" y="1286369"/>
                  <a:pt x="5283326" y="713823"/>
                  <a:pt x="4833586" y="713823"/>
                </a:cubicBezTo>
                <a:close/>
                <a:moveTo>
                  <a:pt x="4811099" y="0"/>
                </a:moveTo>
                <a:cubicBezTo>
                  <a:pt x="6362701" y="0"/>
                  <a:pt x="6355205" y="1230602"/>
                  <a:pt x="6355205" y="2687991"/>
                </a:cubicBezTo>
                <a:cubicBezTo>
                  <a:pt x="6355205" y="3966924"/>
                  <a:pt x="6332718" y="5327650"/>
                  <a:pt x="4803604" y="5327650"/>
                </a:cubicBezTo>
                <a:cubicBezTo>
                  <a:pt x="3896629" y="5327650"/>
                  <a:pt x="3371933" y="5022788"/>
                  <a:pt x="3394420" y="4041281"/>
                </a:cubicBezTo>
                <a:cubicBezTo>
                  <a:pt x="3394420" y="4041281"/>
                  <a:pt x="3394420" y="4041281"/>
                  <a:pt x="4443812" y="4041281"/>
                </a:cubicBezTo>
                <a:cubicBezTo>
                  <a:pt x="4443812" y="4175123"/>
                  <a:pt x="4458803" y="4308965"/>
                  <a:pt x="4518769" y="4405628"/>
                </a:cubicBezTo>
                <a:cubicBezTo>
                  <a:pt x="4578734" y="4502292"/>
                  <a:pt x="4672430" y="4565495"/>
                  <a:pt x="4829839" y="4565495"/>
                </a:cubicBezTo>
                <a:cubicBezTo>
                  <a:pt x="5354535" y="4565495"/>
                  <a:pt x="5294569" y="4141662"/>
                  <a:pt x="5294569" y="2907343"/>
                </a:cubicBezTo>
                <a:cubicBezTo>
                  <a:pt x="5152152" y="3048621"/>
                  <a:pt x="4994743" y="3141566"/>
                  <a:pt x="4814847" y="3197334"/>
                </a:cubicBezTo>
                <a:cubicBezTo>
                  <a:pt x="4694917" y="3234512"/>
                  <a:pt x="4563743" y="3249383"/>
                  <a:pt x="4428821" y="3249383"/>
                </a:cubicBezTo>
                <a:cubicBezTo>
                  <a:pt x="3626785" y="3249383"/>
                  <a:pt x="3319463" y="2535560"/>
                  <a:pt x="3319463" y="1844044"/>
                </a:cubicBezTo>
                <a:cubicBezTo>
                  <a:pt x="3319463" y="825358"/>
                  <a:pt x="3634281" y="0"/>
                  <a:pt x="4811099" y="0"/>
                </a:cubicBezTo>
                <a:close/>
                <a:moveTo>
                  <a:pt x="1513682" y="0"/>
                </a:moveTo>
                <a:cubicBezTo>
                  <a:pt x="2802559" y="0"/>
                  <a:pt x="3027363" y="661841"/>
                  <a:pt x="3027363" y="2647365"/>
                </a:cubicBezTo>
                <a:cubicBezTo>
                  <a:pt x="3027363" y="4275940"/>
                  <a:pt x="2922455" y="5324475"/>
                  <a:pt x="1513682" y="5324475"/>
                </a:cubicBezTo>
                <a:cubicBezTo>
                  <a:pt x="104909" y="5324475"/>
                  <a:pt x="0" y="4275940"/>
                  <a:pt x="0" y="2647365"/>
                </a:cubicBezTo>
                <a:cubicBezTo>
                  <a:pt x="0" y="661841"/>
                  <a:pt x="224804" y="0"/>
                  <a:pt x="1513682" y="0"/>
                </a:cubicBezTo>
                <a:close/>
              </a:path>
            </a:pathLst>
          </a:custGeom>
          <a:solidFill>
            <a:schemeClr val="bg1"/>
          </a:solidFill>
        </p:spPr>
        <p:txBody>
          <a:bodyPr wrap="square">
            <a:noAutofit/>
          </a:bodyPr>
          <a:lstStyle>
            <a:lvl1pPr>
              <a:defRPr sz="1200"/>
            </a:lvl1pPr>
          </a:lstStyle>
          <a:p>
            <a:r>
              <a:rPr lang="de-DE"/>
              <a:t>Bild durch Klicken auf Symbol hinzufügen</a:t>
            </a:r>
          </a:p>
        </p:txBody>
      </p:sp>
    </p:spTree>
    <p:extLst>
      <p:ext uri="{BB962C8B-B14F-4D97-AF65-F5344CB8AC3E}">
        <p14:creationId xmlns:p14="http://schemas.microsoft.com/office/powerpoint/2010/main" val="36927130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rennfolie Zahl-Bildplatzhalter 10">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81B5379-3A94-4D31-B5BB-D0437420C10C}"/>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platzhalter 4">
            <a:extLst>
              <a:ext uri="{FF2B5EF4-FFF2-40B4-BE49-F238E27FC236}">
                <a16:creationId xmlns:a16="http://schemas.microsoft.com/office/drawing/2014/main" id="{CFE64B57-C645-4D92-85E6-6494F8AA3074}"/>
              </a:ext>
            </a:extLst>
          </p:cNvPr>
          <p:cNvSpPr>
            <a:spLocks noGrp="1"/>
          </p:cNvSpPr>
          <p:nvPr>
            <p:ph type="body" sz="quarter" idx="11"/>
          </p:nvPr>
        </p:nvSpPr>
        <p:spPr>
          <a:xfrm>
            <a:off x="595224" y="1767910"/>
            <a:ext cx="4372618" cy="3813380"/>
          </a:xfrm>
        </p:spPr>
        <p:txBody>
          <a:bodyPr>
            <a:normAutofit/>
          </a:bodyPr>
          <a:lstStyle>
            <a:lvl1pPr>
              <a:defRPr sz="3000">
                <a:solidFill>
                  <a:schemeClr val="bg1"/>
                </a:solidFill>
              </a:defRPr>
            </a:lvl1pPr>
          </a:lstStyle>
          <a:p>
            <a:pPr lvl="0"/>
            <a:r>
              <a:rPr lang="de-DE"/>
              <a:t>Formatvorlagen des Textmasters bearbeiten</a:t>
            </a:r>
          </a:p>
        </p:txBody>
      </p:sp>
      <p:sp>
        <p:nvSpPr>
          <p:cNvPr id="3" name="Freihandform: Form 2">
            <a:extLst>
              <a:ext uri="{FF2B5EF4-FFF2-40B4-BE49-F238E27FC236}">
                <a16:creationId xmlns:a16="http://schemas.microsoft.com/office/drawing/2014/main" id="{EAD2CD81-B02B-4ECB-BC37-F2B31574387E}"/>
              </a:ext>
            </a:extLst>
          </p:cNvPr>
          <p:cNvSpPr/>
          <p:nvPr userDrawn="1"/>
        </p:nvSpPr>
        <p:spPr>
          <a:xfrm>
            <a:off x="-4119" y="0"/>
            <a:ext cx="234778" cy="2647371"/>
          </a:xfrm>
          <a:custGeom>
            <a:avLst/>
            <a:gdLst>
              <a:gd name="connsiteX0" fmla="*/ 234778 w 234778"/>
              <a:gd name="connsiteY0" fmla="*/ 0 h 2640227"/>
              <a:gd name="connsiteX1" fmla="*/ 234778 w 234778"/>
              <a:gd name="connsiteY1" fmla="*/ 2500184 h 2640227"/>
              <a:gd name="connsiteX2" fmla="*/ 0 w 234778"/>
              <a:gd name="connsiteY2" fmla="*/ 2640227 h 2640227"/>
              <a:gd name="connsiteX0" fmla="*/ 227634 w 227634"/>
              <a:gd name="connsiteY0" fmla="*/ 0 h 2642609"/>
              <a:gd name="connsiteX1" fmla="*/ 227634 w 227634"/>
              <a:gd name="connsiteY1" fmla="*/ 2500184 h 2642609"/>
              <a:gd name="connsiteX2" fmla="*/ 0 w 227634"/>
              <a:gd name="connsiteY2" fmla="*/ 2642609 h 2642609"/>
              <a:gd name="connsiteX0" fmla="*/ 234778 w 234778"/>
              <a:gd name="connsiteY0" fmla="*/ 0 h 2647371"/>
              <a:gd name="connsiteX1" fmla="*/ 234778 w 234778"/>
              <a:gd name="connsiteY1" fmla="*/ 2500184 h 2647371"/>
              <a:gd name="connsiteX2" fmla="*/ 0 w 234778"/>
              <a:gd name="connsiteY2" fmla="*/ 2647371 h 2647371"/>
            </a:gdLst>
            <a:ahLst/>
            <a:cxnLst>
              <a:cxn ang="0">
                <a:pos x="connsiteX0" y="connsiteY0"/>
              </a:cxn>
              <a:cxn ang="0">
                <a:pos x="connsiteX1" y="connsiteY1"/>
              </a:cxn>
              <a:cxn ang="0">
                <a:pos x="connsiteX2" y="connsiteY2"/>
              </a:cxn>
            </a:cxnLst>
            <a:rect l="l" t="t" r="r" b="b"/>
            <a:pathLst>
              <a:path w="234778" h="2647371">
                <a:moveTo>
                  <a:pt x="234778" y="0"/>
                </a:moveTo>
                <a:lnTo>
                  <a:pt x="234778" y="2500184"/>
                </a:lnTo>
                <a:lnTo>
                  <a:pt x="0" y="2647371"/>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AutoShape 4">
            <a:extLst>
              <a:ext uri="{FF2B5EF4-FFF2-40B4-BE49-F238E27FC236}">
                <a16:creationId xmlns:a16="http://schemas.microsoft.com/office/drawing/2014/main" id="{58A9EE15-A736-4B83-A8AD-9C555A103AB0}"/>
              </a:ext>
            </a:extLst>
          </p:cNvPr>
          <p:cNvSpPr>
            <a:spLocks noChangeAspect="1" noChangeArrowheads="1" noTextEdit="1"/>
          </p:cNvSpPr>
          <p:nvPr userDrawn="1"/>
        </p:nvSpPr>
        <p:spPr bwMode="auto">
          <a:xfrm>
            <a:off x="5484813" y="768350"/>
            <a:ext cx="6216650" cy="532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7" name="Bildplatzhalter 16">
            <a:extLst>
              <a:ext uri="{FF2B5EF4-FFF2-40B4-BE49-F238E27FC236}">
                <a16:creationId xmlns:a16="http://schemas.microsoft.com/office/drawing/2014/main" id="{532DFA9D-5800-4F7F-924A-442E4B53022B}"/>
              </a:ext>
            </a:extLst>
          </p:cNvPr>
          <p:cNvSpPr>
            <a:spLocks noGrp="1"/>
          </p:cNvSpPr>
          <p:nvPr>
            <p:ph type="pic" sz="quarter" idx="12"/>
          </p:nvPr>
        </p:nvSpPr>
        <p:spPr>
          <a:xfrm>
            <a:off x="6020518" y="765174"/>
            <a:ext cx="5858744" cy="5327650"/>
          </a:xfrm>
          <a:custGeom>
            <a:avLst/>
            <a:gdLst>
              <a:gd name="connsiteX0" fmla="*/ 4345063 w 5858744"/>
              <a:gd name="connsiteY0" fmla="*/ 758967 h 5327650"/>
              <a:gd name="connsiteX1" fmla="*/ 3887961 w 5858744"/>
              <a:gd name="connsiteY1" fmla="*/ 2663825 h 5327650"/>
              <a:gd name="connsiteX2" fmla="*/ 4345063 w 5858744"/>
              <a:gd name="connsiteY2" fmla="*/ 4568683 h 5327650"/>
              <a:gd name="connsiteX3" fmla="*/ 4802164 w 5858744"/>
              <a:gd name="connsiteY3" fmla="*/ 2663825 h 5327650"/>
              <a:gd name="connsiteX4" fmla="*/ 4345063 w 5858744"/>
              <a:gd name="connsiteY4" fmla="*/ 758967 h 5327650"/>
              <a:gd name="connsiteX5" fmla="*/ 1011810 w 5858744"/>
              <a:gd name="connsiteY5" fmla="*/ 82550 h 5327650"/>
              <a:gd name="connsiteX6" fmla="*/ 2016125 w 5858744"/>
              <a:gd name="connsiteY6" fmla="*/ 82550 h 5327650"/>
              <a:gd name="connsiteX7" fmla="*/ 2016125 w 5858744"/>
              <a:gd name="connsiteY7" fmla="*/ 5275263 h 5327650"/>
              <a:gd name="connsiteX8" fmla="*/ 884397 w 5858744"/>
              <a:gd name="connsiteY8" fmla="*/ 5275263 h 5327650"/>
              <a:gd name="connsiteX9" fmla="*/ 884397 w 5858744"/>
              <a:gd name="connsiteY9" fmla="*/ 1280296 h 5327650"/>
              <a:gd name="connsiteX10" fmla="*/ 0 w 5858744"/>
              <a:gd name="connsiteY10" fmla="*/ 1860571 h 5327650"/>
              <a:gd name="connsiteX11" fmla="*/ 0 w 5858744"/>
              <a:gd name="connsiteY11" fmla="*/ 886007 h 5327650"/>
              <a:gd name="connsiteX12" fmla="*/ 1011810 w 5858744"/>
              <a:gd name="connsiteY12" fmla="*/ 82550 h 5327650"/>
              <a:gd name="connsiteX13" fmla="*/ 4345063 w 5858744"/>
              <a:gd name="connsiteY13" fmla="*/ 0 h 5327650"/>
              <a:gd name="connsiteX14" fmla="*/ 5858744 w 5858744"/>
              <a:gd name="connsiteY14" fmla="*/ 2648943 h 5327650"/>
              <a:gd name="connsiteX15" fmla="*/ 4345063 w 5858744"/>
              <a:gd name="connsiteY15" fmla="*/ 5327650 h 5327650"/>
              <a:gd name="connsiteX16" fmla="*/ 2831381 w 5858744"/>
              <a:gd name="connsiteY16" fmla="*/ 2648943 h 5327650"/>
              <a:gd name="connsiteX17" fmla="*/ 4345063 w 5858744"/>
              <a:gd name="connsiteY17" fmla="*/ 0 h 532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8744" h="5327650">
                <a:moveTo>
                  <a:pt x="4345063" y="758967"/>
                </a:moveTo>
                <a:cubicBezTo>
                  <a:pt x="3895454" y="758967"/>
                  <a:pt x="3887961" y="1064042"/>
                  <a:pt x="3887961" y="2663825"/>
                </a:cubicBezTo>
                <a:cubicBezTo>
                  <a:pt x="3887961" y="4233845"/>
                  <a:pt x="3925428" y="4568683"/>
                  <a:pt x="4345063" y="4568683"/>
                </a:cubicBezTo>
                <a:cubicBezTo>
                  <a:pt x="4764697" y="4568683"/>
                  <a:pt x="4802164" y="4233845"/>
                  <a:pt x="4802164" y="2663825"/>
                </a:cubicBezTo>
                <a:cubicBezTo>
                  <a:pt x="4802164" y="1064042"/>
                  <a:pt x="4794671" y="758967"/>
                  <a:pt x="4345063" y="758967"/>
                </a:cubicBezTo>
                <a:close/>
                <a:moveTo>
                  <a:pt x="1011810" y="82550"/>
                </a:moveTo>
                <a:cubicBezTo>
                  <a:pt x="2016125" y="82550"/>
                  <a:pt x="2016125" y="82550"/>
                  <a:pt x="2016125" y="82550"/>
                </a:cubicBezTo>
                <a:cubicBezTo>
                  <a:pt x="2016125" y="5275263"/>
                  <a:pt x="2016125" y="5275263"/>
                  <a:pt x="2016125" y="5275263"/>
                </a:cubicBezTo>
                <a:cubicBezTo>
                  <a:pt x="884397" y="5275263"/>
                  <a:pt x="884397" y="5275263"/>
                  <a:pt x="884397" y="5275263"/>
                </a:cubicBezTo>
                <a:cubicBezTo>
                  <a:pt x="884397" y="1280296"/>
                  <a:pt x="884397" y="1280296"/>
                  <a:pt x="884397" y="1280296"/>
                </a:cubicBezTo>
                <a:cubicBezTo>
                  <a:pt x="614581" y="1503479"/>
                  <a:pt x="307291" y="1696904"/>
                  <a:pt x="0" y="1860571"/>
                </a:cubicBezTo>
                <a:lnTo>
                  <a:pt x="0" y="886007"/>
                </a:lnTo>
                <a:cubicBezTo>
                  <a:pt x="374745" y="677703"/>
                  <a:pt x="741994" y="432203"/>
                  <a:pt x="1011810" y="82550"/>
                </a:cubicBezTo>
                <a:close/>
                <a:moveTo>
                  <a:pt x="4345063" y="0"/>
                </a:moveTo>
                <a:cubicBezTo>
                  <a:pt x="5633940" y="0"/>
                  <a:pt x="5858744" y="662236"/>
                  <a:pt x="5858744" y="2648943"/>
                </a:cubicBezTo>
                <a:cubicBezTo>
                  <a:pt x="5858744" y="4278490"/>
                  <a:pt x="5753835" y="5327650"/>
                  <a:pt x="4345063" y="5327650"/>
                </a:cubicBezTo>
                <a:cubicBezTo>
                  <a:pt x="2936290" y="5327650"/>
                  <a:pt x="2831381" y="4278490"/>
                  <a:pt x="2831381" y="2648943"/>
                </a:cubicBezTo>
                <a:cubicBezTo>
                  <a:pt x="2831381" y="662236"/>
                  <a:pt x="3056185" y="0"/>
                  <a:pt x="4345063" y="0"/>
                </a:cubicBezTo>
                <a:close/>
              </a:path>
            </a:pathLst>
          </a:custGeom>
          <a:solidFill>
            <a:schemeClr val="bg1"/>
          </a:solidFill>
        </p:spPr>
        <p:txBody>
          <a:bodyPr wrap="square">
            <a:noAutofit/>
          </a:bodyPr>
          <a:lstStyle>
            <a:lvl1pPr>
              <a:defRPr sz="1200">
                <a:solidFill>
                  <a:schemeClr val="tx1"/>
                </a:solidFill>
              </a:defRPr>
            </a:lvl1pPr>
          </a:lstStyle>
          <a:p>
            <a:r>
              <a:rPr lang="de-DE"/>
              <a:t>Bild durch Klicken auf Symbol hinzufügen</a:t>
            </a:r>
          </a:p>
        </p:txBody>
      </p:sp>
    </p:spTree>
    <p:extLst>
      <p:ext uri="{BB962C8B-B14F-4D97-AF65-F5344CB8AC3E}">
        <p14:creationId xmlns:p14="http://schemas.microsoft.com/office/powerpoint/2010/main" val="28208767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D9F6D277-3820-1440-9688-2E75961570FB}"/>
              </a:ext>
            </a:extLst>
          </p:cNvPr>
          <p:cNvSpPr>
            <a:spLocks noGrp="1"/>
          </p:cNvSpPr>
          <p:nvPr>
            <p:ph type="pic" sz="quarter" idx="13"/>
          </p:nvPr>
        </p:nvSpPr>
        <p:spPr>
          <a:xfrm>
            <a:off x="0" y="0"/>
            <a:ext cx="12192000" cy="6858000"/>
          </a:xfrm>
          <a:prstGeom prst="rect">
            <a:avLst/>
          </a:prstGeom>
          <a:solidFill>
            <a:schemeClr val="bg1"/>
          </a:solidFill>
        </p:spPr>
        <p:txBody>
          <a:bodyPr wrap="square">
            <a:noAutofit/>
          </a:bodyPr>
          <a:lstStyle>
            <a:lvl1pPr>
              <a:defRPr b="0" i="0">
                <a:solidFill>
                  <a:schemeClr val="tx1"/>
                </a:solidFill>
              </a:defRPr>
            </a:lvl1pPr>
          </a:lstStyle>
          <a:p>
            <a:endParaRPr lang="en-US" dirty="0"/>
          </a:p>
        </p:txBody>
      </p:sp>
      <p:sp>
        <p:nvSpPr>
          <p:cNvPr id="2" name="Title 1">
            <a:extLst>
              <a:ext uri="{FF2B5EF4-FFF2-40B4-BE49-F238E27FC236}">
                <a16:creationId xmlns:a16="http://schemas.microsoft.com/office/drawing/2014/main" id="{99389E3C-9EB4-AB45-B7C4-A3593B30B202}"/>
              </a:ext>
            </a:extLst>
          </p:cNvPr>
          <p:cNvSpPr>
            <a:spLocks noGrp="1"/>
          </p:cNvSpPr>
          <p:nvPr>
            <p:ph type="title" hasCustomPrompt="1"/>
          </p:nvPr>
        </p:nvSpPr>
        <p:spPr>
          <a:xfrm>
            <a:off x="838200" y="2276475"/>
            <a:ext cx="10515600" cy="1325563"/>
          </a:xfrm>
        </p:spPr>
        <p:txBody>
          <a:bodyPr anchor="b">
            <a:normAutofit/>
          </a:bodyPr>
          <a:lstStyle>
            <a:lvl1pPr algn="ctr">
              <a:defRPr sz="5400">
                <a:solidFill>
                  <a:schemeClr val="accent1"/>
                </a:solidFill>
              </a:defRPr>
            </a:lvl1pPr>
          </a:lstStyle>
          <a:p>
            <a:r>
              <a:rPr lang="en-US" dirty="0"/>
              <a:t>Lorem Ipsum</a:t>
            </a:r>
          </a:p>
        </p:txBody>
      </p:sp>
      <p:sp>
        <p:nvSpPr>
          <p:cNvPr id="3" name="Date Placeholder 2">
            <a:extLst>
              <a:ext uri="{FF2B5EF4-FFF2-40B4-BE49-F238E27FC236}">
                <a16:creationId xmlns:a16="http://schemas.microsoft.com/office/drawing/2014/main" id="{B32B11B6-42A4-6142-A7C8-2743D7B08456}"/>
              </a:ext>
            </a:extLst>
          </p:cNvPr>
          <p:cNvSpPr>
            <a:spLocks noGrp="1"/>
          </p:cNvSpPr>
          <p:nvPr>
            <p:ph type="dt" sz="half" idx="10"/>
          </p:nvPr>
        </p:nvSpPr>
        <p:spPr/>
        <p:txBody>
          <a:bodyPr/>
          <a:lstStyle/>
          <a:p>
            <a:fld id="{CC488FE3-79BF-DB4F-B648-6A8349C22FAF}" type="datetimeFigureOut">
              <a:rPr lang="en-US" smtClean="0"/>
              <a:pPr/>
              <a:t>8/4/26</a:t>
            </a:fld>
            <a:endParaRPr lang="en-US"/>
          </a:p>
        </p:txBody>
      </p:sp>
      <p:sp>
        <p:nvSpPr>
          <p:cNvPr id="4" name="Footer Placeholder 3">
            <a:extLst>
              <a:ext uri="{FF2B5EF4-FFF2-40B4-BE49-F238E27FC236}">
                <a16:creationId xmlns:a16="http://schemas.microsoft.com/office/drawing/2014/main" id="{FEA50A37-380D-F94E-B5F2-9B3040D122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8DE528-A2B4-3D4C-90CE-4430B4F7E4F6}"/>
              </a:ext>
            </a:extLst>
          </p:cNvPr>
          <p:cNvSpPr>
            <a:spLocks noGrp="1"/>
          </p:cNvSpPr>
          <p:nvPr>
            <p:ph type="sldNum" sz="quarter" idx="12"/>
          </p:nvPr>
        </p:nvSpPr>
        <p:spPr/>
        <p:txBody>
          <a:bodyPr/>
          <a:lstStyle/>
          <a:p>
            <a:fld id="{7E324480-4799-EE47-8D39-A19AEB828813}" type="slidenum">
              <a:rPr lang="en-US" smtClean="0"/>
              <a:pPr/>
              <a:t>‹Nr.›</a:t>
            </a:fld>
            <a:endParaRPr lang="en-US"/>
          </a:p>
        </p:txBody>
      </p:sp>
      <p:sp>
        <p:nvSpPr>
          <p:cNvPr id="6" name="Subtitle 2">
            <a:extLst>
              <a:ext uri="{FF2B5EF4-FFF2-40B4-BE49-F238E27FC236}">
                <a16:creationId xmlns:a16="http://schemas.microsoft.com/office/drawing/2014/main" id="{2BC4F468-92DA-1344-817F-5C3B4362626C}"/>
              </a:ext>
            </a:extLst>
          </p:cNvPr>
          <p:cNvSpPr>
            <a:spLocks noGrp="1"/>
          </p:cNvSpPr>
          <p:nvPr>
            <p:ph type="subTitle" idx="1" hasCustomPrompt="1"/>
          </p:nvPr>
        </p:nvSpPr>
        <p:spPr>
          <a:xfrm>
            <a:off x="1524000" y="3602038"/>
            <a:ext cx="9144000" cy="1655762"/>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a:latin typeface="Chivo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solidFill>
                  <a:schemeClr val="tx1"/>
                </a:solidFill>
                <a:latin typeface="Roboto Light" panose="02000000000000000000" pitchFamily="2" charset="0"/>
                <a:ea typeface="Roboto Light" panose="02000000000000000000" pitchFamily="2" charset="0"/>
              </a:rPr>
              <a:t>No </a:t>
            </a:r>
            <a:r>
              <a:rPr lang="en-US" dirty="0" err="1">
                <a:solidFill>
                  <a:schemeClr val="tx1"/>
                </a:solidFill>
                <a:latin typeface="Roboto Light" panose="02000000000000000000" pitchFamily="2" charset="0"/>
                <a:ea typeface="Roboto Light" panose="02000000000000000000" pitchFamily="2" charset="0"/>
              </a:rPr>
              <a:t>ceteros</a:t>
            </a:r>
            <a:r>
              <a:rPr lang="en-US" dirty="0">
                <a:solidFill>
                  <a:schemeClr val="tx1"/>
                </a:solidFill>
                <a:latin typeface="Roboto Light" panose="02000000000000000000" pitchFamily="2" charset="0"/>
                <a:ea typeface="Roboto Light" panose="02000000000000000000" pitchFamily="2" charset="0"/>
              </a:rPr>
              <a:t> </a:t>
            </a:r>
            <a:r>
              <a:rPr lang="en-US" dirty="0" err="1">
                <a:solidFill>
                  <a:schemeClr val="tx1"/>
                </a:solidFill>
                <a:latin typeface="Roboto Light" panose="02000000000000000000" pitchFamily="2" charset="0"/>
                <a:ea typeface="Roboto Light" panose="02000000000000000000" pitchFamily="2" charset="0"/>
              </a:rPr>
              <a:t>verterem</a:t>
            </a:r>
            <a:r>
              <a:rPr lang="en-US" dirty="0">
                <a:solidFill>
                  <a:schemeClr val="tx1"/>
                </a:solidFill>
                <a:latin typeface="Roboto Light" panose="02000000000000000000" pitchFamily="2" charset="0"/>
                <a:ea typeface="Roboto Light" panose="02000000000000000000" pitchFamily="2" charset="0"/>
              </a:rPr>
              <a:t> his, sea </a:t>
            </a:r>
            <a:r>
              <a:rPr lang="en-US" dirty="0" err="1">
                <a:solidFill>
                  <a:schemeClr val="tx1"/>
                </a:solidFill>
                <a:latin typeface="Roboto Light" panose="02000000000000000000" pitchFamily="2" charset="0"/>
                <a:ea typeface="Roboto Light" panose="02000000000000000000" pitchFamily="2" charset="0"/>
              </a:rPr>
              <a:t>eius</a:t>
            </a:r>
            <a:r>
              <a:rPr lang="en-US" dirty="0">
                <a:solidFill>
                  <a:schemeClr val="tx1"/>
                </a:solidFill>
                <a:latin typeface="Roboto Light" panose="02000000000000000000" pitchFamily="2" charset="0"/>
                <a:ea typeface="Roboto Light" panose="02000000000000000000" pitchFamily="2" charset="0"/>
              </a:rPr>
              <a:t> </a:t>
            </a:r>
            <a:r>
              <a:rPr lang="en-US" dirty="0" err="1">
                <a:solidFill>
                  <a:schemeClr val="tx1"/>
                </a:solidFill>
                <a:latin typeface="Roboto Light" panose="02000000000000000000" pitchFamily="2" charset="0"/>
                <a:ea typeface="Roboto Light" panose="02000000000000000000" pitchFamily="2" charset="0"/>
              </a:rPr>
              <a:t>iisque</a:t>
            </a:r>
            <a:r>
              <a:rPr lang="en-US" dirty="0">
                <a:solidFill>
                  <a:schemeClr val="tx1"/>
                </a:solidFill>
                <a:latin typeface="Roboto Light" panose="02000000000000000000" pitchFamily="2" charset="0"/>
                <a:ea typeface="Roboto Light" panose="02000000000000000000" pitchFamily="2" charset="0"/>
              </a:rPr>
              <a:t> </a:t>
            </a:r>
            <a:r>
              <a:rPr lang="en-US" dirty="0" err="1">
                <a:solidFill>
                  <a:schemeClr val="tx1"/>
                </a:solidFill>
                <a:latin typeface="Roboto Light" panose="02000000000000000000" pitchFamily="2" charset="0"/>
                <a:ea typeface="Roboto Light" panose="02000000000000000000" pitchFamily="2" charset="0"/>
              </a:rPr>
              <a:t>eu</a:t>
            </a:r>
            <a:r>
              <a:rPr lang="en-US" dirty="0">
                <a:solidFill>
                  <a:schemeClr val="tx1"/>
                </a:solidFill>
                <a:latin typeface="Roboto Light" panose="02000000000000000000" pitchFamily="2" charset="0"/>
                <a:ea typeface="Roboto Light" panose="02000000000000000000" pitchFamily="2" charset="0"/>
              </a:rPr>
              <a:t>. Et vis stet </a:t>
            </a:r>
            <a:r>
              <a:rPr lang="en-US" dirty="0" err="1">
                <a:solidFill>
                  <a:schemeClr val="tx1"/>
                </a:solidFill>
                <a:latin typeface="Roboto Light" panose="02000000000000000000" pitchFamily="2" charset="0"/>
                <a:ea typeface="Roboto Light" panose="02000000000000000000" pitchFamily="2" charset="0"/>
              </a:rPr>
              <a:t>dolorem</a:t>
            </a:r>
            <a:r>
              <a:rPr lang="en-US" dirty="0">
                <a:solidFill>
                  <a:schemeClr val="tx1"/>
                </a:solidFill>
                <a:latin typeface="Roboto Light" panose="02000000000000000000" pitchFamily="2" charset="0"/>
                <a:ea typeface="Roboto Light" panose="02000000000000000000" pitchFamily="2" charset="0"/>
              </a:rPr>
              <a:t> </a:t>
            </a:r>
            <a:r>
              <a:rPr lang="en-US" dirty="0" err="1">
                <a:solidFill>
                  <a:schemeClr val="tx1"/>
                </a:solidFill>
                <a:latin typeface="Roboto Light" panose="02000000000000000000" pitchFamily="2" charset="0"/>
                <a:ea typeface="Roboto Light" panose="02000000000000000000" pitchFamily="2" charset="0"/>
              </a:rPr>
              <a:t>perpetua</a:t>
            </a:r>
            <a:r>
              <a:rPr lang="en-US" dirty="0">
                <a:solidFill>
                  <a:schemeClr val="tx1"/>
                </a:solidFill>
                <a:latin typeface="Roboto Light" panose="02000000000000000000" pitchFamily="2" charset="0"/>
                <a:ea typeface="Roboto Light" panose="02000000000000000000" pitchFamily="2" charset="0"/>
              </a:rPr>
              <a:t>, </a:t>
            </a:r>
            <a:r>
              <a:rPr lang="en-US" dirty="0" err="1">
                <a:solidFill>
                  <a:schemeClr val="tx1"/>
                </a:solidFill>
                <a:latin typeface="Roboto Light" panose="02000000000000000000" pitchFamily="2" charset="0"/>
                <a:ea typeface="Roboto Light" panose="02000000000000000000" pitchFamily="2" charset="0"/>
              </a:rPr>
              <a:t>usu</a:t>
            </a:r>
            <a:r>
              <a:rPr lang="en-US" dirty="0">
                <a:solidFill>
                  <a:schemeClr val="tx1"/>
                </a:solidFill>
                <a:latin typeface="Roboto Light" panose="02000000000000000000" pitchFamily="2" charset="0"/>
                <a:ea typeface="Roboto Light" panose="02000000000000000000" pitchFamily="2" charset="0"/>
              </a:rPr>
              <a:t> </a:t>
            </a:r>
            <a:r>
              <a:rPr lang="en-US" dirty="0" err="1">
                <a:solidFill>
                  <a:schemeClr val="tx1"/>
                </a:solidFill>
                <a:latin typeface="Roboto Light" panose="02000000000000000000" pitchFamily="2" charset="0"/>
                <a:ea typeface="Roboto Light" panose="02000000000000000000" pitchFamily="2" charset="0"/>
              </a:rPr>
              <a:t>ea</a:t>
            </a:r>
            <a:r>
              <a:rPr lang="en-US" dirty="0">
                <a:solidFill>
                  <a:schemeClr val="tx1"/>
                </a:solidFill>
                <a:latin typeface="Roboto Light" panose="02000000000000000000" pitchFamily="2" charset="0"/>
                <a:ea typeface="Roboto Light" panose="02000000000000000000" pitchFamily="2" charset="0"/>
              </a:rPr>
              <a:t> diam </a:t>
            </a:r>
            <a:r>
              <a:rPr lang="en-US" dirty="0" err="1">
                <a:solidFill>
                  <a:schemeClr val="tx1"/>
                </a:solidFill>
                <a:latin typeface="Roboto Light" panose="02000000000000000000" pitchFamily="2" charset="0"/>
                <a:ea typeface="Roboto Light" panose="02000000000000000000" pitchFamily="2" charset="0"/>
              </a:rPr>
              <a:t>affert</a:t>
            </a:r>
            <a:r>
              <a:rPr lang="en-US" dirty="0">
                <a:solidFill>
                  <a:schemeClr val="tx1"/>
                </a:solidFill>
                <a:latin typeface="Roboto Light" panose="02000000000000000000" pitchFamily="2" charset="0"/>
                <a:ea typeface="Roboto Light" panose="02000000000000000000" pitchFamily="2" charset="0"/>
              </a:rPr>
              <a:t> </a:t>
            </a:r>
            <a:r>
              <a:rPr lang="en-US" dirty="0" err="1">
                <a:solidFill>
                  <a:schemeClr val="tx1"/>
                </a:solidFill>
                <a:latin typeface="Roboto Light" panose="02000000000000000000" pitchFamily="2" charset="0"/>
                <a:ea typeface="Roboto Light" panose="02000000000000000000" pitchFamily="2" charset="0"/>
              </a:rPr>
              <a:t>labores</a:t>
            </a:r>
            <a:r>
              <a:rPr lang="en-US" dirty="0">
                <a:solidFill>
                  <a:schemeClr val="tx1"/>
                </a:solidFill>
                <a:latin typeface="Roboto Light" panose="02000000000000000000" pitchFamily="2" charset="0"/>
                <a:ea typeface="Roboto Light" panose="02000000000000000000" pitchFamily="2" charset="0"/>
              </a:rPr>
              <a:t>.</a:t>
            </a:r>
            <a:r>
              <a:rPr lang="en-US" dirty="0"/>
              <a:t> </a:t>
            </a:r>
          </a:p>
        </p:txBody>
      </p:sp>
    </p:spTree>
    <p:extLst>
      <p:ext uri="{BB962C8B-B14F-4D97-AF65-F5344CB8AC3E}">
        <p14:creationId xmlns:p14="http://schemas.microsoft.com/office/powerpoint/2010/main" val="1677530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chluss-Folie_Dual-Vortrag">
    <p:spTree>
      <p:nvGrpSpPr>
        <p:cNvPr id="1" name=""/>
        <p:cNvGrpSpPr/>
        <p:nvPr/>
      </p:nvGrpSpPr>
      <p:grpSpPr>
        <a:xfrm>
          <a:off x="0" y="0"/>
          <a:ext cx="0" cy="0"/>
          <a:chOff x="0" y="0"/>
          <a:chExt cx="0" cy="0"/>
        </a:xfrm>
      </p:grpSpPr>
      <p:sp>
        <p:nvSpPr>
          <p:cNvPr id="11" name="Freihandform: Form 10">
            <a:extLst>
              <a:ext uri="{FF2B5EF4-FFF2-40B4-BE49-F238E27FC236}">
                <a16:creationId xmlns:a16="http://schemas.microsoft.com/office/drawing/2014/main" id="{27A0CB72-7552-4FD5-81C9-8126891CC607}"/>
              </a:ext>
            </a:extLst>
          </p:cNvPr>
          <p:cNvSpPr/>
          <p:nvPr userDrawn="1"/>
        </p:nvSpPr>
        <p:spPr>
          <a:xfrm>
            <a:off x="5608325" y="0"/>
            <a:ext cx="4197412" cy="4165172"/>
          </a:xfrm>
          <a:custGeom>
            <a:avLst/>
            <a:gdLst>
              <a:gd name="connsiteX0" fmla="*/ 0 w 4197412"/>
              <a:gd name="connsiteY0" fmla="*/ 0 h 4165172"/>
              <a:gd name="connsiteX1" fmla="*/ 4197412 w 4197412"/>
              <a:gd name="connsiteY1" fmla="*/ 0 h 4165172"/>
              <a:gd name="connsiteX2" fmla="*/ 4197412 w 4197412"/>
              <a:gd name="connsiteY2" fmla="*/ 3598303 h 4165172"/>
              <a:gd name="connsiteX3" fmla="*/ 4197412 w 4197412"/>
              <a:gd name="connsiteY3" fmla="*/ 3948901 h 4165172"/>
              <a:gd name="connsiteX4" fmla="*/ 3877523 w 4197412"/>
              <a:gd name="connsiteY4" fmla="*/ 4165172 h 4165172"/>
              <a:gd name="connsiteX5" fmla="*/ 3152782 w 4197412"/>
              <a:gd name="connsiteY5" fmla="*/ 4165172 h 4165172"/>
              <a:gd name="connsiteX6" fmla="*/ 0 w 4197412"/>
              <a:gd name="connsiteY6" fmla="*/ 4165172 h 416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7412" h="4165172">
                <a:moveTo>
                  <a:pt x="0" y="0"/>
                </a:moveTo>
                <a:lnTo>
                  <a:pt x="4197412" y="0"/>
                </a:lnTo>
                <a:lnTo>
                  <a:pt x="4197412" y="3598303"/>
                </a:lnTo>
                <a:lnTo>
                  <a:pt x="4197412" y="3948901"/>
                </a:lnTo>
                <a:lnTo>
                  <a:pt x="3877523" y="4165172"/>
                </a:lnTo>
                <a:lnTo>
                  <a:pt x="3152782" y="4165172"/>
                </a:lnTo>
                <a:lnTo>
                  <a:pt x="0" y="4165172"/>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0" name="Textplatzhalter 9">
            <a:extLst>
              <a:ext uri="{FF2B5EF4-FFF2-40B4-BE49-F238E27FC236}">
                <a16:creationId xmlns:a16="http://schemas.microsoft.com/office/drawing/2014/main" id="{DE0024ED-F493-4039-9FFD-C79724436035}"/>
              </a:ext>
            </a:extLst>
          </p:cNvPr>
          <p:cNvSpPr>
            <a:spLocks noGrp="1"/>
          </p:cNvSpPr>
          <p:nvPr>
            <p:ph type="body" sz="quarter" idx="10" hasCustomPrompt="1"/>
          </p:nvPr>
        </p:nvSpPr>
        <p:spPr>
          <a:xfrm>
            <a:off x="5787935" y="4329066"/>
            <a:ext cx="2821227" cy="1052423"/>
          </a:xfrm>
        </p:spPr>
        <p:txBody>
          <a:bodyPr>
            <a:normAutofit/>
          </a:bodyPr>
          <a:lstStyle>
            <a:lvl1pPr>
              <a:spcBef>
                <a:spcPts val="400"/>
              </a:spcBef>
              <a:defRPr sz="1000"/>
            </a:lvl1pPr>
            <a:lvl2pPr>
              <a:defRPr sz="1200"/>
            </a:lvl2pPr>
            <a:lvl3pPr>
              <a:defRPr sz="1200"/>
            </a:lvl3pPr>
            <a:lvl4pPr>
              <a:defRPr sz="1200"/>
            </a:lvl4pPr>
            <a:lvl5pPr>
              <a:defRPr sz="1200"/>
            </a:lvl5pPr>
          </a:lstStyle>
          <a:p>
            <a:pPr lvl="0"/>
            <a:r>
              <a:rPr lang="de-DE" dirty="0"/>
              <a:t>Name des Vortragenden</a:t>
            </a:r>
          </a:p>
          <a:p>
            <a:pPr lvl="0"/>
            <a:r>
              <a:rPr lang="de-DE" dirty="0"/>
              <a:t>Lehrstuhl / Institut</a:t>
            </a:r>
          </a:p>
          <a:p>
            <a:pPr lvl="0"/>
            <a:r>
              <a:rPr lang="de-DE" dirty="0"/>
              <a:t>Universität Augsburg</a:t>
            </a:r>
          </a:p>
          <a:p>
            <a:pPr lvl="0"/>
            <a:r>
              <a:rPr lang="de-DE" dirty="0"/>
              <a:t>email@uni-augsburg.de</a:t>
            </a:r>
          </a:p>
          <a:p>
            <a:pPr lvl="0"/>
            <a:r>
              <a:rPr lang="de-DE" dirty="0"/>
              <a:t>www.uni-augsburg.de</a:t>
            </a:r>
          </a:p>
        </p:txBody>
      </p:sp>
      <p:sp>
        <p:nvSpPr>
          <p:cNvPr id="3" name="Textplatzhalter 2">
            <a:extLst>
              <a:ext uri="{FF2B5EF4-FFF2-40B4-BE49-F238E27FC236}">
                <a16:creationId xmlns:a16="http://schemas.microsoft.com/office/drawing/2014/main" id="{90140C9C-A356-404D-B3DF-B72B0FD780E9}"/>
              </a:ext>
            </a:extLst>
          </p:cNvPr>
          <p:cNvSpPr>
            <a:spLocks noGrp="1"/>
          </p:cNvSpPr>
          <p:nvPr>
            <p:ph type="body" sz="quarter" idx="11" hasCustomPrompt="1"/>
          </p:nvPr>
        </p:nvSpPr>
        <p:spPr>
          <a:xfrm>
            <a:off x="719999" y="2911642"/>
            <a:ext cx="4528800" cy="1386205"/>
          </a:xfrm>
        </p:spPr>
        <p:txBody>
          <a:bodyPr/>
          <a:lstStyle>
            <a:lvl1pPr>
              <a:defRPr sz="2000"/>
            </a:lvl1pPr>
          </a:lstStyle>
          <a:p>
            <a:pPr lvl="0"/>
            <a:r>
              <a:rPr lang="de-DE" dirty="0"/>
              <a:t>Vielen Dank für Ihre Aufmerksamkeit</a:t>
            </a:r>
          </a:p>
        </p:txBody>
      </p:sp>
      <p:sp>
        <p:nvSpPr>
          <p:cNvPr id="20" name="Platzhalter für Fremdlogos">
            <a:extLst>
              <a:ext uri="{FF2B5EF4-FFF2-40B4-BE49-F238E27FC236}">
                <a16:creationId xmlns:a16="http://schemas.microsoft.com/office/drawing/2014/main" id="{A15A62B3-BDC3-4472-BC89-C7A2F64E2F1C}"/>
              </a:ext>
            </a:extLst>
          </p:cNvPr>
          <p:cNvSpPr>
            <a:spLocks noGrp="1"/>
          </p:cNvSpPr>
          <p:nvPr>
            <p:ph type="pic" sz="quarter" idx="16"/>
          </p:nvPr>
        </p:nvSpPr>
        <p:spPr>
          <a:xfrm>
            <a:off x="2056046" y="817639"/>
            <a:ext cx="1156047" cy="625393"/>
          </a:xfrm>
          <a:solidFill>
            <a:schemeClr val="bg1"/>
          </a:solidFill>
        </p:spPr>
        <p:txBody>
          <a:bodyPr/>
          <a:lstStyle>
            <a:lvl1pPr>
              <a:defRPr sz="900"/>
            </a:lvl1pPr>
          </a:lstStyle>
          <a:p>
            <a:r>
              <a:rPr lang="de-DE"/>
              <a:t>Bild durch Klicken auf Symbol hinzufügen</a:t>
            </a:r>
            <a:endParaRPr lang="de-DE" dirty="0"/>
          </a:p>
        </p:txBody>
      </p:sp>
      <p:sp>
        <p:nvSpPr>
          <p:cNvPr id="18" name="Platzhalter für Fremdlogos 1">
            <a:extLst>
              <a:ext uri="{FF2B5EF4-FFF2-40B4-BE49-F238E27FC236}">
                <a16:creationId xmlns:a16="http://schemas.microsoft.com/office/drawing/2014/main" id="{CF92D11E-EBA9-4A24-945B-30F2B7BEC151}"/>
              </a:ext>
            </a:extLst>
          </p:cNvPr>
          <p:cNvSpPr>
            <a:spLocks noGrp="1"/>
          </p:cNvSpPr>
          <p:nvPr>
            <p:ph type="pic" sz="quarter" idx="15"/>
          </p:nvPr>
        </p:nvSpPr>
        <p:spPr>
          <a:xfrm>
            <a:off x="719999" y="817639"/>
            <a:ext cx="1156047" cy="625393"/>
          </a:xfrm>
          <a:solidFill>
            <a:schemeClr val="bg1"/>
          </a:solidFill>
        </p:spPr>
        <p:txBody>
          <a:bodyPr/>
          <a:lstStyle>
            <a:lvl1pPr>
              <a:defRPr sz="900"/>
            </a:lvl1pPr>
          </a:lstStyle>
          <a:p>
            <a:r>
              <a:rPr lang="de-DE"/>
              <a:t>Bild durch Klicken auf Symbol hinzufügen</a:t>
            </a:r>
            <a:endParaRPr lang="de-DE" dirty="0"/>
          </a:p>
        </p:txBody>
      </p:sp>
      <p:sp>
        <p:nvSpPr>
          <p:cNvPr id="5" name="Inhaltsplatzhalter 4">
            <a:extLst>
              <a:ext uri="{FF2B5EF4-FFF2-40B4-BE49-F238E27FC236}">
                <a16:creationId xmlns:a16="http://schemas.microsoft.com/office/drawing/2014/main" id="{F953590F-B5E8-43B9-9661-84460CE5E8A2}"/>
              </a:ext>
            </a:extLst>
          </p:cNvPr>
          <p:cNvSpPr>
            <a:spLocks noGrp="1"/>
          </p:cNvSpPr>
          <p:nvPr>
            <p:ph sz="quarter" idx="18" hasCustomPrompt="1"/>
          </p:nvPr>
        </p:nvSpPr>
        <p:spPr>
          <a:xfrm>
            <a:off x="5803105" y="1920358"/>
            <a:ext cx="3764757" cy="652244"/>
          </a:xfrm>
        </p:spPr>
        <p:txBody>
          <a:bodyPr/>
          <a:lstStyle>
            <a:lvl1pPr>
              <a:defRPr sz="1200">
                <a:solidFill>
                  <a:schemeClr val="bg1"/>
                </a:solidFill>
              </a:defRPr>
            </a:lvl1pPr>
          </a:lstStyle>
          <a:p>
            <a:pPr lvl="0"/>
            <a:r>
              <a:rPr lang="de-DE" dirty="0"/>
              <a:t>Partneruni-Logo</a:t>
            </a:r>
          </a:p>
        </p:txBody>
      </p:sp>
      <p:sp>
        <p:nvSpPr>
          <p:cNvPr id="24" name="Textplatzhalter 9">
            <a:extLst>
              <a:ext uri="{FF2B5EF4-FFF2-40B4-BE49-F238E27FC236}">
                <a16:creationId xmlns:a16="http://schemas.microsoft.com/office/drawing/2014/main" id="{79497B39-64F5-4F0E-830C-E283423727BD}"/>
              </a:ext>
            </a:extLst>
          </p:cNvPr>
          <p:cNvSpPr>
            <a:spLocks noGrp="1"/>
          </p:cNvSpPr>
          <p:nvPr>
            <p:ph type="body" sz="quarter" idx="17" hasCustomPrompt="1"/>
          </p:nvPr>
        </p:nvSpPr>
        <p:spPr>
          <a:xfrm>
            <a:off x="5787935" y="5545383"/>
            <a:ext cx="2821227" cy="1052423"/>
          </a:xfrm>
        </p:spPr>
        <p:txBody>
          <a:bodyPr>
            <a:normAutofit/>
          </a:bodyPr>
          <a:lstStyle>
            <a:lvl1pPr>
              <a:spcBef>
                <a:spcPts val="400"/>
              </a:spcBef>
              <a:defRPr sz="1000"/>
            </a:lvl1pPr>
            <a:lvl2pPr>
              <a:defRPr sz="1200"/>
            </a:lvl2pPr>
            <a:lvl3pPr>
              <a:defRPr sz="1200"/>
            </a:lvl3pPr>
            <a:lvl4pPr>
              <a:defRPr sz="1200"/>
            </a:lvl4pPr>
            <a:lvl5pPr>
              <a:defRPr sz="1200"/>
            </a:lvl5pPr>
          </a:lstStyle>
          <a:p>
            <a:pPr lvl="0"/>
            <a:r>
              <a:rPr lang="de-DE" dirty="0"/>
              <a:t>Name des Vortragenden</a:t>
            </a:r>
          </a:p>
          <a:p>
            <a:pPr lvl="0"/>
            <a:r>
              <a:rPr lang="de-DE" dirty="0"/>
              <a:t>Lehrstuhl / Institut</a:t>
            </a:r>
          </a:p>
          <a:p>
            <a:pPr lvl="0"/>
            <a:r>
              <a:rPr lang="de-DE" dirty="0"/>
              <a:t>Universität Augsburg</a:t>
            </a:r>
          </a:p>
          <a:p>
            <a:pPr lvl="0"/>
            <a:r>
              <a:rPr lang="de-DE" dirty="0"/>
              <a:t>email@uni-augsburg.de</a:t>
            </a:r>
          </a:p>
          <a:p>
            <a:pPr lvl="0"/>
            <a:r>
              <a:rPr lang="de-DE" dirty="0"/>
              <a:t>www.uni-augsburg.de</a:t>
            </a:r>
          </a:p>
        </p:txBody>
      </p:sp>
    </p:spTree>
    <p:extLst>
      <p:ext uri="{BB962C8B-B14F-4D97-AF65-F5344CB8AC3E}">
        <p14:creationId xmlns:p14="http://schemas.microsoft.com/office/powerpoint/2010/main" val="699436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tx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E5B5204-28C8-E44F-A86F-32B498F4E908}"/>
              </a:ext>
            </a:extLst>
          </p:cNvPr>
          <p:cNvSpPr>
            <a:spLocks noGrp="1"/>
          </p:cNvSpPr>
          <p:nvPr>
            <p:ph type="pic" sz="quarter" idx="13"/>
          </p:nvPr>
        </p:nvSpPr>
        <p:spPr>
          <a:xfrm>
            <a:off x="0" y="0"/>
            <a:ext cx="12192000" cy="6858000"/>
          </a:xfrm>
          <a:custGeom>
            <a:avLst/>
            <a:gdLst>
              <a:gd name="connsiteX0" fmla="*/ 915131 w 12192000"/>
              <a:gd name="connsiteY0" fmla="*/ 838931 h 6858000"/>
              <a:gd name="connsiteX1" fmla="*/ 11276869 w 12192000"/>
              <a:gd name="connsiteY1" fmla="*/ 838931 h 6858000"/>
              <a:gd name="connsiteX2" fmla="*/ 11276869 w 12192000"/>
              <a:gd name="connsiteY2" fmla="*/ 5893657 h 6858000"/>
              <a:gd name="connsiteX3" fmla="*/ 915131 w 12192000"/>
              <a:gd name="connsiteY3" fmla="*/ 5893657 h 6858000"/>
              <a:gd name="connsiteX4" fmla="*/ 838200 w 12192000"/>
              <a:gd name="connsiteY4" fmla="*/ 762000 h 6858000"/>
              <a:gd name="connsiteX5" fmla="*/ 838200 w 12192000"/>
              <a:gd name="connsiteY5" fmla="*/ 5970588 h 6858000"/>
              <a:gd name="connsiteX6" fmla="*/ 11353800 w 12192000"/>
              <a:gd name="connsiteY6" fmla="*/ 5970588 h 6858000"/>
              <a:gd name="connsiteX7" fmla="*/ 11353800 w 12192000"/>
              <a:gd name="connsiteY7" fmla="*/ 762000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915131" y="838931"/>
                </a:moveTo>
                <a:lnTo>
                  <a:pt x="11276869" y="838931"/>
                </a:lnTo>
                <a:lnTo>
                  <a:pt x="11276869" y="5893657"/>
                </a:lnTo>
                <a:lnTo>
                  <a:pt x="915131" y="5893657"/>
                </a:lnTo>
                <a:close/>
                <a:moveTo>
                  <a:pt x="838200" y="762000"/>
                </a:moveTo>
                <a:lnTo>
                  <a:pt x="838200" y="5970588"/>
                </a:lnTo>
                <a:lnTo>
                  <a:pt x="11353800" y="5970588"/>
                </a:lnTo>
                <a:lnTo>
                  <a:pt x="11353800" y="762000"/>
                </a:lnTo>
                <a:close/>
                <a:moveTo>
                  <a:pt x="0" y="0"/>
                </a:moveTo>
                <a:lnTo>
                  <a:pt x="12192000" y="0"/>
                </a:lnTo>
                <a:lnTo>
                  <a:pt x="12192000" y="6858000"/>
                </a:lnTo>
                <a:lnTo>
                  <a:pt x="0" y="6858000"/>
                </a:lnTo>
                <a:close/>
              </a:path>
            </a:pathLst>
          </a:custGeom>
          <a:solidFill>
            <a:schemeClr val="bg1"/>
          </a:solidFill>
        </p:spPr>
        <p:txBody>
          <a:bodyPr wrap="square">
            <a:noAutofit/>
          </a:bodyPr>
          <a:lstStyle>
            <a:lvl1pPr>
              <a:defRPr b="0" i="0">
                <a:solidFill>
                  <a:schemeClr val="tx1"/>
                </a:solidFill>
              </a:defRPr>
            </a:lvl1pPr>
          </a:lstStyle>
          <a:p>
            <a:endParaRPr lang="en-US" dirty="0"/>
          </a:p>
        </p:txBody>
      </p:sp>
      <p:sp>
        <p:nvSpPr>
          <p:cNvPr id="2" name="Title 1">
            <a:extLst>
              <a:ext uri="{FF2B5EF4-FFF2-40B4-BE49-F238E27FC236}">
                <a16:creationId xmlns:a16="http://schemas.microsoft.com/office/drawing/2014/main" id="{99389E3C-9EB4-AB45-B7C4-A3593B30B202}"/>
              </a:ext>
            </a:extLst>
          </p:cNvPr>
          <p:cNvSpPr>
            <a:spLocks noGrp="1"/>
          </p:cNvSpPr>
          <p:nvPr>
            <p:ph type="title" hasCustomPrompt="1"/>
          </p:nvPr>
        </p:nvSpPr>
        <p:spPr>
          <a:xfrm>
            <a:off x="838200" y="2276475"/>
            <a:ext cx="10515600" cy="1325563"/>
          </a:xfrm>
        </p:spPr>
        <p:txBody>
          <a:bodyPr anchor="b">
            <a:normAutofit/>
          </a:bodyPr>
          <a:lstStyle>
            <a:lvl1pPr algn="ctr">
              <a:defRPr sz="5400">
                <a:solidFill>
                  <a:schemeClr val="tx2"/>
                </a:solidFill>
              </a:defRPr>
            </a:lvl1pPr>
          </a:lstStyle>
          <a:p>
            <a:r>
              <a:rPr lang="en-US" dirty="0"/>
              <a:t>Lorem Ipsum</a:t>
            </a:r>
          </a:p>
        </p:txBody>
      </p:sp>
      <p:sp>
        <p:nvSpPr>
          <p:cNvPr id="3" name="Date Placeholder 2">
            <a:extLst>
              <a:ext uri="{FF2B5EF4-FFF2-40B4-BE49-F238E27FC236}">
                <a16:creationId xmlns:a16="http://schemas.microsoft.com/office/drawing/2014/main" id="{B32B11B6-42A4-6142-A7C8-2743D7B08456}"/>
              </a:ext>
            </a:extLst>
          </p:cNvPr>
          <p:cNvSpPr>
            <a:spLocks noGrp="1"/>
          </p:cNvSpPr>
          <p:nvPr>
            <p:ph type="dt" sz="half" idx="10"/>
          </p:nvPr>
        </p:nvSpPr>
        <p:spPr/>
        <p:txBody>
          <a:bodyPr/>
          <a:lstStyle/>
          <a:p>
            <a:fld id="{CC488FE3-79BF-DB4F-B648-6A8349C22FAF}" type="datetimeFigureOut">
              <a:rPr lang="en-US" smtClean="0"/>
              <a:pPr/>
              <a:t>8/4/26</a:t>
            </a:fld>
            <a:endParaRPr lang="en-US"/>
          </a:p>
        </p:txBody>
      </p:sp>
      <p:sp>
        <p:nvSpPr>
          <p:cNvPr id="4" name="Footer Placeholder 3">
            <a:extLst>
              <a:ext uri="{FF2B5EF4-FFF2-40B4-BE49-F238E27FC236}">
                <a16:creationId xmlns:a16="http://schemas.microsoft.com/office/drawing/2014/main" id="{FEA50A37-380D-F94E-B5F2-9B3040D122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8DE528-A2B4-3D4C-90CE-4430B4F7E4F6}"/>
              </a:ext>
            </a:extLst>
          </p:cNvPr>
          <p:cNvSpPr>
            <a:spLocks noGrp="1"/>
          </p:cNvSpPr>
          <p:nvPr>
            <p:ph type="sldNum" sz="quarter" idx="12"/>
          </p:nvPr>
        </p:nvSpPr>
        <p:spPr/>
        <p:txBody>
          <a:bodyPr/>
          <a:lstStyle/>
          <a:p>
            <a:fld id="{7E324480-4799-EE47-8D39-A19AEB828813}" type="slidenum">
              <a:rPr lang="en-US" smtClean="0"/>
              <a:pPr/>
              <a:t>‹Nr.›</a:t>
            </a:fld>
            <a:endParaRPr lang="en-US"/>
          </a:p>
        </p:txBody>
      </p:sp>
      <p:sp>
        <p:nvSpPr>
          <p:cNvPr id="10" name="Text Placeholder 9">
            <a:extLst>
              <a:ext uri="{FF2B5EF4-FFF2-40B4-BE49-F238E27FC236}">
                <a16:creationId xmlns:a16="http://schemas.microsoft.com/office/drawing/2014/main" id="{204BB6CA-D6FD-4640-9A59-A33350DBE535}"/>
              </a:ext>
            </a:extLst>
          </p:cNvPr>
          <p:cNvSpPr>
            <a:spLocks noGrp="1"/>
          </p:cNvSpPr>
          <p:nvPr>
            <p:ph type="body" sz="quarter" idx="15"/>
          </p:nvPr>
        </p:nvSpPr>
        <p:spPr>
          <a:xfrm>
            <a:off x="838200" y="3602038"/>
            <a:ext cx="10515600" cy="1655762"/>
          </a:xfrm>
        </p:spPr>
        <p:txBody>
          <a:bodyPr/>
          <a:lstStyle>
            <a:lvl1pPr marL="0" indent="0" algn="ctr">
              <a:buNone/>
              <a:defRPr>
                <a:solidFill>
                  <a:schemeClr val="tx2"/>
                </a:solidFill>
              </a:defRPr>
            </a:lvl1pPr>
            <a:lvl2pPr marL="457200" indent="0" algn="ctr">
              <a:buNone/>
              <a:defRPr>
                <a:solidFill>
                  <a:schemeClr val="bg2"/>
                </a:solidFill>
              </a:defRPr>
            </a:lvl2pPr>
            <a:lvl3pPr marL="914400" indent="0" algn="ctr">
              <a:buNone/>
              <a:defRPr>
                <a:solidFill>
                  <a:schemeClr val="bg2"/>
                </a:solidFill>
              </a:defRPr>
            </a:lvl3pPr>
            <a:lvl4pPr marL="1371600" indent="0" algn="ctr">
              <a:buNone/>
              <a:defRPr>
                <a:solidFill>
                  <a:schemeClr val="bg2"/>
                </a:solidFill>
              </a:defRPr>
            </a:lvl4pPr>
            <a:lvl5pPr marL="1828800" indent="0" algn="ctr">
              <a:buNone/>
              <a:defRPr>
                <a:solidFill>
                  <a:schemeClr val="bg2"/>
                </a:solidFill>
              </a:defRPr>
            </a:lvl5pPr>
          </a:lstStyle>
          <a:p>
            <a:pPr lvl="0"/>
            <a:r>
              <a:rPr lang="en-US" dirty="0"/>
              <a:t>Click to edit Master text styles</a:t>
            </a:r>
          </a:p>
        </p:txBody>
      </p:sp>
    </p:spTree>
    <p:extLst>
      <p:ext uri="{BB962C8B-B14F-4D97-AF65-F5344CB8AC3E}">
        <p14:creationId xmlns:p14="http://schemas.microsoft.com/office/powerpoint/2010/main" val="38886284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6_Custom Layout">
    <p:bg>
      <p:bgPr>
        <a:solidFill>
          <a:schemeClr val="accent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D9F6D277-3820-1440-9688-2E75961570FB}"/>
              </a:ext>
            </a:extLst>
          </p:cNvPr>
          <p:cNvSpPr>
            <a:spLocks noGrp="1"/>
          </p:cNvSpPr>
          <p:nvPr>
            <p:ph type="pic" sz="quarter" idx="13"/>
          </p:nvPr>
        </p:nvSpPr>
        <p:spPr>
          <a:xfrm>
            <a:off x="0" y="0"/>
            <a:ext cx="12192000" cy="6858000"/>
          </a:xfrm>
          <a:prstGeom prst="rect">
            <a:avLst/>
          </a:prstGeom>
          <a:solidFill>
            <a:schemeClr val="bg1"/>
          </a:solidFill>
        </p:spPr>
        <p:txBody>
          <a:bodyPr wrap="square">
            <a:noAutofit/>
          </a:bodyPr>
          <a:lstStyle>
            <a:lvl1pPr>
              <a:defRPr b="0" i="0">
                <a:solidFill>
                  <a:schemeClr val="tx1"/>
                </a:solidFill>
              </a:defRPr>
            </a:lvl1pPr>
          </a:lstStyle>
          <a:p>
            <a:endParaRPr lang="en-US" dirty="0"/>
          </a:p>
        </p:txBody>
      </p:sp>
      <p:sp>
        <p:nvSpPr>
          <p:cNvPr id="2" name="Title 1">
            <a:extLst>
              <a:ext uri="{FF2B5EF4-FFF2-40B4-BE49-F238E27FC236}">
                <a16:creationId xmlns:a16="http://schemas.microsoft.com/office/drawing/2014/main" id="{99389E3C-9EB4-AB45-B7C4-A3593B30B202}"/>
              </a:ext>
            </a:extLst>
          </p:cNvPr>
          <p:cNvSpPr>
            <a:spLocks noGrp="1"/>
          </p:cNvSpPr>
          <p:nvPr>
            <p:ph type="title" hasCustomPrompt="1"/>
          </p:nvPr>
        </p:nvSpPr>
        <p:spPr>
          <a:xfrm>
            <a:off x="838200" y="1339056"/>
            <a:ext cx="10515600" cy="1325563"/>
          </a:xfrm>
        </p:spPr>
        <p:txBody>
          <a:bodyPr anchor="b">
            <a:normAutofit/>
          </a:bodyPr>
          <a:lstStyle>
            <a:lvl1pPr algn="ctr">
              <a:defRPr sz="5400">
                <a:solidFill>
                  <a:schemeClr val="accent1"/>
                </a:solidFill>
              </a:defRPr>
            </a:lvl1pPr>
          </a:lstStyle>
          <a:p>
            <a:r>
              <a:rPr lang="en-US" dirty="0"/>
              <a:t>Lorem Ipsum</a:t>
            </a:r>
          </a:p>
        </p:txBody>
      </p:sp>
      <p:sp>
        <p:nvSpPr>
          <p:cNvPr id="3" name="Date Placeholder 2">
            <a:extLst>
              <a:ext uri="{FF2B5EF4-FFF2-40B4-BE49-F238E27FC236}">
                <a16:creationId xmlns:a16="http://schemas.microsoft.com/office/drawing/2014/main" id="{B32B11B6-42A4-6142-A7C8-2743D7B08456}"/>
              </a:ext>
            </a:extLst>
          </p:cNvPr>
          <p:cNvSpPr>
            <a:spLocks noGrp="1"/>
          </p:cNvSpPr>
          <p:nvPr>
            <p:ph type="dt" sz="half" idx="10"/>
          </p:nvPr>
        </p:nvSpPr>
        <p:spPr/>
        <p:txBody>
          <a:bodyPr/>
          <a:lstStyle/>
          <a:p>
            <a:fld id="{CC488FE3-79BF-DB4F-B648-6A8349C22FAF}" type="datetimeFigureOut">
              <a:rPr lang="en-US" smtClean="0"/>
              <a:pPr/>
              <a:t>8/4/26</a:t>
            </a:fld>
            <a:endParaRPr lang="en-US"/>
          </a:p>
        </p:txBody>
      </p:sp>
      <p:sp>
        <p:nvSpPr>
          <p:cNvPr id="4" name="Footer Placeholder 3">
            <a:extLst>
              <a:ext uri="{FF2B5EF4-FFF2-40B4-BE49-F238E27FC236}">
                <a16:creationId xmlns:a16="http://schemas.microsoft.com/office/drawing/2014/main" id="{FEA50A37-380D-F94E-B5F2-9B3040D122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8DE528-A2B4-3D4C-90CE-4430B4F7E4F6}"/>
              </a:ext>
            </a:extLst>
          </p:cNvPr>
          <p:cNvSpPr>
            <a:spLocks noGrp="1"/>
          </p:cNvSpPr>
          <p:nvPr>
            <p:ph type="sldNum" sz="quarter" idx="12"/>
          </p:nvPr>
        </p:nvSpPr>
        <p:spPr/>
        <p:txBody>
          <a:bodyPr/>
          <a:lstStyle/>
          <a:p>
            <a:fld id="{7E324480-4799-EE47-8D39-A19AEB828813}" type="slidenum">
              <a:rPr lang="en-US" smtClean="0"/>
              <a:pPr/>
              <a:t>‹Nr.›</a:t>
            </a:fld>
            <a:endParaRPr lang="en-US"/>
          </a:p>
        </p:txBody>
      </p:sp>
      <p:sp>
        <p:nvSpPr>
          <p:cNvPr id="6" name="Subtitle 2">
            <a:extLst>
              <a:ext uri="{FF2B5EF4-FFF2-40B4-BE49-F238E27FC236}">
                <a16:creationId xmlns:a16="http://schemas.microsoft.com/office/drawing/2014/main" id="{2BC4F468-92DA-1344-817F-5C3B4362626C}"/>
              </a:ext>
            </a:extLst>
          </p:cNvPr>
          <p:cNvSpPr>
            <a:spLocks noGrp="1"/>
          </p:cNvSpPr>
          <p:nvPr>
            <p:ph type="subTitle" idx="1" hasCustomPrompt="1"/>
          </p:nvPr>
        </p:nvSpPr>
        <p:spPr>
          <a:xfrm>
            <a:off x="838200" y="2664619"/>
            <a:ext cx="10515600" cy="2651660"/>
          </a:xfrm>
        </p:spPr>
        <p:txBody>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a:latin typeface="Chivo Ligh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sunt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p:txBody>
      </p:sp>
    </p:spTree>
    <p:extLst>
      <p:ext uri="{BB962C8B-B14F-4D97-AF65-F5344CB8AC3E}">
        <p14:creationId xmlns:p14="http://schemas.microsoft.com/office/powerpoint/2010/main" val="8420783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rgbClr val="F88E38"/>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CBB8533-D7B6-644D-BD33-D13D8516B8D5}"/>
              </a:ext>
            </a:extLst>
          </p:cNvPr>
          <p:cNvSpPr>
            <a:spLocks noGrp="1"/>
          </p:cNvSpPr>
          <p:nvPr>
            <p:ph type="body" sz="quarter" idx="14" hasCustomPrompt="1"/>
          </p:nvPr>
        </p:nvSpPr>
        <p:spPr>
          <a:xfrm>
            <a:off x="838200" y="762000"/>
            <a:ext cx="10515600" cy="5208588"/>
          </a:xfrm>
          <a:solidFill>
            <a:schemeClr val="bg1">
              <a:alpha val="34000"/>
            </a:schemeClr>
          </a:solidFill>
        </p:spPr>
        <p:txBody>
          <a:bodyPr anchor="ctr"/>
          <a:lstStyle>
            <a:lvl1pPr marL="0" indent="0" algn="ctr">
              <a:buNone/>
              <a:defRPr b="0" i="0"/>
            </a:lvl1pPr>
          </a:lstStyle>
          <a:p>
            <a:pPr lvl="0"/>
            <a:r>
              <a:rPr lang="en-US" dirty="0"/>
              <a:t>  </a:t>
            </a:r>
          </a:p>
        </p:txBody>
      </p:sp>
      <p:sp>
        <p:nvSpPr>
          <p:cNvPr id="13" name="Picture Placeholder 12">
            <a:extLst>
              <a:ext uri="{FF2B5EF4-FFF2-40B4-BE49-F238E27FC236}">
                <a16:creationId xmlns:a16="http://schemas.microsoft.com/office/drawing/2014/main" id="{D9F6D277-3820-1440-9688-2E75961570FB}"/>
              </a:ext>
            </a:extLst>
          </p:cNvPr>
          <p:cNvSpPr>
            <a:spLocks noGrp="1"/>
          </p:cNvSpPr>
          <p:nvPr>
            <p:ph type="pic" sz="quarter" idx="13"/>
          </p:nvPr>
        </p:nvSpPr>
        <p:spPr>
          <a:xfrm>
            <a:off x="0" y="0"/>
            <a:ext cx="12192000" cy="6858000"/>
          </a:xfrm>
          <a:prstGeom prst="rect">
            <a:avLst/>
          </a:prstGeom>
          <a:solidFill>
            <a:schemeClr val="bg1"/>
          </a:solidFill>
        </p:spPr>
        <p:txBody>
          <a:bodyPr wrap="square">
            <a:noAutofit/>
          </a:bodyPr>
          <a:lstStyle>
            <a:lvl1pPr>
              <a:defRPr b="0" i="0">
                <a:solidFill>
                  <a:schemeClr val="tx1"/>
                </a:solidFill>
              </a:defRPr>
            </a:lvl1pPr>
          </a:lstStyle>
          <a:p>
            <a:endParaRPr lang="en-US" dirty="0"/>
          </a:p>
        </p:txBody>
      </p:sp>
      <p:sp>
        <p:nvSpPr>
          <p:cNvPr id="2" name="Title 1">
            <a:extLst>
              <a:ext uri="{FF2B5EF4-FFF2-40B4-BE49-F238E27FC236}">
                <a16:creationId xmlns:a16="http://schemas.microsoft.com/office/drawing/2014/main" id="{99389E3C-9EB4-AB45-B7C4-A3593B30B202}"/>
              </a:ext>
            </a:extLst>
          </p:cNvPr>
          <p:cNvSpPr>
            <a:spLocks noGrp="1"/>
          </p:cNvSpPr>
          <p:nvPr>
            <p:ph type="title" hasCustomPrompt="1"/>
          </p:nvPr>
        </p:nvSpPr>
        <p:spPr>
          <a:xfrm>
            <a:off x="1617921" y="2276475"/>
            <a:ext cx="4478079" cy="1325563"/>
          </a:xfrm>
        </p:spPr>
        <p:txBody>
          <a:bodyPr anchor="b">
            <a:normAutofit/>
          </a:bodyPr>
          <a:lstStyle>
            <a:lvl1pPr algn="ctr">
              <a:defRPr sz="5400"/>
            </a:lvl1pPr>
          </a:lstStyle>
          <a:p>
            <a:r>
              <a:rPr lang="en-US" dirty="0"/>
              <a:t>Lorem Ipsum</a:t>
            </a:r>
          </a:p>
        </p:txBody>
      </p:sp>
      <p:sp>
        <p:nvSpPr>
          <p:cNvPr id="3" name="Date Placeholder 2">
            <a:extLst>
              <a:ext uri="{FF2B5EF4-FFF2-40B4-BE49-F238E27FC236}">
                <a16:creationId xmlns:a16="http://schemas.microsoft.com/office/drawing/2014/main" id="{B32B11B6-42A4-6142-A7C8-2743D7B08456}"/>
              </a:ext>
            </a:extLst>
          </p:cNvPr>
          <p:cNvSpPr>
            <a:spLocks noGrp="1"/>
          </p:cNvSpPr>
          <p:nvPr>
            <p:ph type="dt" sz="half" idx="10"/>
          </p:nvPr>
        </p:nvSpPr>
        <p:spPr/>
        <p:txBody>
          <a:bodyPr/>
          <a:lstStyle/>
          <a:p>
            <a:fld id="{CC488FE3-79BF-DB4F-B648-6A8349C22FAF}" type="datetimeFigureOut">
              <a:rPr lang="en-US" smtClean="0"/>
              <a:pPr/>
              <a:t>8/4/26</a:t>
            </a:fld>
            <a:endParaRPr lang="en-US"/>
          </a:p>
        </p:txBody>
      </p:sp>
      <p:sp>
        <p:nvSpPr>
          <p:cNvPr id="4" name="Footer Placeholder 3">
            <a:extLst>
              <a:ext uri="{FF2B5EF4-FFF2-40B4-BE49-F238E27FC236}">
                <a16:creationId xmlns:a16="http://schemas.microsoft.com/office/drawing/2014/main" id="{FEA50A37-380D-F94E-B5F2-9B3040D122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8DE528-A2B4-3D4C-90CE-4430B4F7E4F6}"/>
              </a:ext>
            </a:extLst>
          </p:cNvPr>
          <p:cNvSpPr>
            <a:spLocks noGrp="1"/>
          </p:cNvSpPr>
          <p:nvPr>
            <p:ph type="sldNum" sz="quarter" idx="12"/>
          </p:nvPr>
        </p:nvSpPr>
        <p:spPr/>
        <p:txBody>
          <a:bodyPr/>
          <a:lstStyle/>
          <a:p>
            <a:fld id="{7E324480-4799-EE47-8D39-A19AEB828813}" type="slidenum">
              <a:rPr lang="en-US" smtClean="0"/>
              <a:pPr/>
              <a:t>‹Nr.›</a:t>
            </a:fld>
            <a:endParaRPr lang="en-US"/>
          </a:p>
        </p:txBody>
      </p:sp>
      <p:sp>
        <p:nvSpPr>
          <p:cNvPr id="9" name="Text Placeholder 9">
            <a:extLst>
              <a:ext uri="{FF2B5EF4-FFF2-40B4-BE49-F238E27FC236}">
                <a16:creationId xmlns:a16="http://schemas.microsoft.com/office/drawing/2014/main" id="{A60B1C4F-631A-2841-BCDB-E21EE524FABB}"/>
              </a:ext>
            </a:extLst>
          </p:cNvPr>
          <p:cNvSpPr>
            <a:spLocks noGrp="1"/>
          </p:cNvSpPr>
          <p:nvPr>
            <p:ph type="body" sz="quarter" idx="15"/>
          </p:nvPr>
        </p:nvSpPr>
        <p:spPr>
          <a:xfrm>
            <a:off x="1617921" y="3602038"/>
            <a:ext cx="4478079" cy="1655762"/>
          </a:xfrm>
        </p:spPr>
        <p:txBody>
          <a:bodyPr/>
          <a:lstStyle>
            <a:lvl1pPr marL="0" indent="0" algn="ctr">
              <a:buNone/>
              <a:defRPr>
                <a:solidFill>
                  <a:schemeClr val="tx2"/>
                </a:solidFill>
              </a:defRPr>
            </a:lvl1pPr>
            <a:lvl2pPr marL="457200" indent="0" algn="ctr">
              <a:buNone/>
              <a:defRPr>
                <a:solidFill>
                  <a:schemeClr val="bg2"/>
                </a:solidFill>
              </a:defRPr>
            </a:lvl2pPr>
            <a:lvl3pPr marL="914400" indent="0" algn="ctr">
              <a:buNone/>
              <a:defRPr>
                <a:solidFill>
                  <a:schemeClr val="bg2"/>
                </a:solidFill>
              </a:defRPr>
            </a:lvl3pPr>
            <a:lvl4pPr marL="1371600" indent="0" algn="ctr">
              <a:buNone/>
              <a:defRPr>
                <a:solidFill>
                  <a:schemeClr val="bg2"/>
                </a:solidFill>
              </a:defRPr>
            </a:lvl4pPr>
            <a:lvl5pPr marL="1828800" indent="0" algn="ctr">
              <a:buNone/>
              <a:defRPr>
                <a:solidFill>
                  <a:schemeClr val="bg2"/>
                </a:solidFill>
              </a:defRPr>
            </a:lvl5pPr>
          </a:lstStyle>
          <a:p>
            <a:pPr lvl="0"/>
            <a:r>
              <a:rPr lang="en-US" dirty="0"/>
              <a:t>Click to edit Master text styles</a:t>
            </a:r>
          </a:p>
        </p:txBody>
      </p:sp>
    </p:spTree>
    <p:extLst>
      <p:ext uri="{BB962C8B-B14F-4D97-AF65-F5344CB8AC3E}">
        <p14:creationId xmlns:p14="http://schemas.microsoft.com/office/powerpoint/2010/main" val="12387155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9C9FDFD-46CB-994A-91E3-5605B71DBF4A}"/>
              </a:ext>
            </a:extLst>
          </p:cNvPr>
          <p:cNvSpPr>
            <a:spLocks noGrp="1"/>
          </p:cNvSpPr>
          <p:nvPr>
            <p:ph type="pic" sz="quarter" idx="13"/>
          </p:nvPr>
        </p:nvSpPr>
        <p:spPr>
          <a:xfrm>
            <a:off x="3893344" y="0"/>
            <a:ext cx="4405312" cy="6858000"/>
          </a:xfrm>
          <a:solidFill>
            <a:schemeClr val="bg1"/>
          </a:solidFill>
        </p:spPr>
        <p:txBody>
          <a:bodyPr/>
          <a:lstStyle>
            <a:lvl1pPr>
              <a:defRPr b="0" i="0"/>
            </a:lvl1pPr>
          </a:lstStyle>
          <a:p>
            <a:endParaRPr lang="en-US" dirty="0"/>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9" name="Text Placeholder 6">
            <a:extLst>
              <a:ext uri="{FF2B5EF4-FFF2-40B4-BE49-F238E27FC236}">
                <a16:creationId xmlns:a16="http://schemas.microsoft.com/office/drawing/2014/main" id="{75660800-BC7C-3D4D-BB4D-D14309B627E2}"/>
              </a:ext>
            </a:extLst>
          </p:cNvPr>
          <p:cNvSpPr>
            <a:spLocks noGrp="1"/>
          </p:cNvSpPr>
          <p:nvPr>
            <p:ph type="body" sz="quarter" idx="14"/>
          </p:nvPr>
        </p:nvSpPr>
        <p:spPr>
          <a:xfrm>
            <a:off x="284772" y="1446028"/>
            <a:ext cx="3326754" cy="1982972"/>
          </a:xfrm>
        </p:spPr>
        <p:txBody>
          <a:bodyPr>
            <a:normAutofit/>
          </a:bodyPr>
          <a:lstStyle>
            <a:lvl1pPr marL="0" indent="0" algn="ctr">
              <a:buNone/>
              <a:defRPr sz="2000" b="0" i="0"/>
            </a:lvl1pPr>
            <a:lvl2pPr marL="457200" indent="0" algn="ctr">
              <a:buNone/>
              <a:defRPr sz="1800" b="0" i="0"/>
            </a:lvl2pPr>
            <a:lvl3pPr marL="914400" indent="0" algn="ctr">
              <a:buNone/>
              <a:defRPr sz="1600" b="0" i="0"/>
            </a:lvl3pPr>
            <a:lvl4pPr marL="1371600" indent="0" algn="ctr">
              <a:buNone/>
              <a:defRPr sz="1400" b="0" i="0"/>
            </a:lvl4pPr>
            <a:lvl5pPr marL="1828800" indent="0" algn="ctr">
              <a:buNone/>
              <a:defRPr sz="14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8BB0B1F9-E45E-7246-93FB-0390711AB993}"/>
              </a:ext>
            </a:extLst>
          </p:cNvPr>
          <p:cNvSpPr>
            <a:spLocks noGrp="1"/>
          </p:cNvSpPr>
          <p:nvPr>
            <p:ph type="body" sz="quarter" idx="15"/>
          </p:nvPr>
        </p:nvSpPr>
        <p:spPr>
          <a:xfrm>
            <a:off x="284772" y="4580749"/>
            <a:ext cx="3326754" cy="1982972"/>
          </a:xfrm>
        </p:spPr>
        <p:txBody>
          <a:bodyPr>
            <a:normAutofit/>
          </a:bodyPr>
          <a:lstStyle>
            <a:lvl1pPr marL="0" indent="0" algn="ctr">
              <a:buNone/>
              <a:defRPr sz="2000" b="0" i="0"/>
            </a:lvl1pPr>
            <a:lvl2pPr marL="457200" indent="0" algn="ctr">
              <a:buNone/>
              <a:defRPr sz="1800" b="0" i="0"/>
            </a:lvl2pPr>
            <a:lvl3pPr marL="914400" indent="0" algn="ctr">
              <a:buNone/>
              <a:defRPr sz="1600" b="0" i="0"/>
            </a:lvl3pPr>
            <a:lvl4pPr marL="1371600" indent="0" algn="ctr">
              <a:buNone/>
              <a:defRPr sz="1400" b="0" i="0"/>
            </a:lvl4pPr>
            <a:lvl5pPr marL="1828800" indent="0" algn="ctr">
              <a:buNone/>
              <a:defRPr sz="14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0C7732C0-67A9-5747-8D6C-C098C12ACAEA}"/>
              </a:ext>
            </a:extLst>
          </p:cNvPr>
          <p:cNvSpPr>
            <a:spLocks noGrp="1"/>
          </p:cNvSpPr>
          <p:nvPr>
            <p:ph type="body" sz="quarter" idx="16"/>
          </p:nvPr>
        </p:nvSpPr>
        <p:spPr>
          <a:xfrm>
            <a:off x="8580474" y="1446028"/>
            <a:ext cx="3326754" cy="1982972"/>
          </a:xfrm>
        </p:spPr>
        <p:txBody>
          <a:bodyPr>
            <a:normAutofit/>
          </a:bodyPr>
          <a:lstStyle>
            <a:lvl1pPr marL="0" indent="0" algn="ctr">
              <a:buNone/>
              <a:defRPr sz="2000" b="0" i="0"/>
            </a:lvl1pPr>
            <a:lvl2pPr marL="457200" indent="0" algn="ctr">
              <a:buNone/>
              <a:defRPr sz="1800" b="0" i="0"/>
            </a:lvl2pPr>
            <a:lvl3pPr marL="914400" indent="0" algn="ctr">
              <a:buNone/>
              <a:defRPr sz="1600" b="0" i="0"/>
            </a:lvl3pPr>
            <a:lvl4pPr marL="1371600" indent="0" algn="ctr">
              <a:buNone/>
              <a:defRPr sz="1400" b="0" i="0"/>
            </a:lvl4pPr>
            <a:lvl5pPr marL="1828800" indent="0" algn="ctr">
              <a:buNone/>
              <a:defRPr sz="14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6">
            <a:extLst>
              <a:ext uri="{FF2B5EF4-FFF2-40B4-BE49-F238E27FC236}">
                <a16:creationId xmlns:a16="http://schemas.microsoft.com/office/drawing/2014/main" id="{F5FCAB5F-601E-724F-A4FC-9B65024475D0}"/>
              </a:ext>
            </a:extLst>
          </p:cNvPr>
          <p:cNvSpPr>
            <a:spLocks noGrp="1"/>
          </p:cNvSpPr>
          <p:nvPr>
            <p:ph type="body" sz="quarter" idx="17"/>
          </p:nvPr>
        </p:nvSpPr>
        <p:spPr>
          <a:xfrm>
            <a:off x="8580474" y="4580749"/>
            <a:ext cx="3326754" cy="1982972"/>
          </a:xfrm>
        </p:spPr>
        <p:txBody>
          <a:bodyPr>
            <a:normAutofit/>
          </a:bodyPr>
          <a:lstStyle>
            <a:lvl1pPr marL="0" indent="0" algn="ctr">
              <a:buNone/>
              <a:defRPr sz="2000" b="0" i="0"/>
            </a:lvl1pPr>
            <a:lvl2pPr marL="457200" indent="0" algn="ctr">
              <a:buNone/>
              <a:defRPr sz="1800" b="0" i="0"/>
            </a:lvl2pPr>
            <a:lvl3pPr marL="914400" indent="0" algn="ctr">
              <a:buNone/>
              <a:defRPr sz="1600" b="0" i="0"/>
            </a:lvl3pPr>
            <a:lvl4pPr marL="1371600" indent="0" algn="ctr">
              <a:buNone/>
              <a:defRPr sz="1400" b="0" i="0"/>
            </a:lvl4pPr>
            <a:lvl5pPr marL="1828800" indent="0" algn="ctr">
              <a:buNone/>
              <a:defRPr sz="14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377703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6525491" y="365126"/>
            <a:ext cx="5181600" cy="2669454"/>
          </a:xfrm>
        </p:spPr>
        <p:txBody>
          <a:bodyPr anchor="b">
            <a:normAutofit/>
          </a:bodyPr>
          <a:lstStyle>
            <a:lvl1pPr>
              <a:defRPr sz="5400"/>
            </a:lvl1pPr>
          </a:lstStyle>
          <a:p>
            <a:r>
              <a:rPr lang="en-US"/>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8" name="Picture Placeholder 7">
            <a:extLst>
              <a:ext uri="{FF2B5EF4-FFF2-40B4-BE49-F238E27FC236}">
                <a16:creationId xmlns:a16="http://schemas.microsoft.com/office/drawing/2014/main" id="{C9C9FDFD-46CB-994A-91E3-5605B71DBF4A}"/>
              </a:ext>
            </a:extLst>
          </p:cNvPr>
          <p:cNvSpPr>
            <a:spLocks noGrp="1"/>
          </p:cNvSpPr>
          <p:nvPr>
            <p:ph type="pic" sz="quarter" idx="13"/>
          </p:nvPr>
        </p:nvSpPr>
        <p:spPr>
          <a:xfrm>
            <a:off x="0" y="0"/>
            <a:ext cx="6095999" cy="6858000"/>
          </a:xfrm>
          <a:solidFill>
            <a:schemeClr val="bg1"/>
          </a:solidFill>
        </p:spPr>
        <p:txBody>
          <a:bodyPr/>
          <a:lstStyle>
            <a:lvl1pPr>
              <a:defRPr b="0" i="0"/>
            </a:lvl1pPr>
          </a:lstStyle>
          <a:p>
            <a:endParaRPr lang="en-US" dirty="0"/>
          </a:p>
        </p:txBody>
      </p:sp>
      <p:sp>
        <p:nvSpPr>
          <p:cNvPr id="7" name="Text Placeholder 6">
            <a:extLst>
              <a:ext uri="{FF2B5EF4-FFF2-40B4-BE49-F238E27FC236}">
                <a16:creationId xmlns:a16="http://schemas.microsoft.com/office/drawing/2014/main" id="{076C4427-8EB4-564E-BF01-EADFAFB3E7CD}"/>
              </a:ext>
            </a:extLst>
          </p:cNvPr>
          <p:cNvSpPr>
            <a:spLocks noGrp="1"/>
          </p:cNvSpPr>
          <p:nvPr>
            <p:ph type="body" sz="quarter" idx="14"/>
          </p:nvPr>
        </p:nvSpPr>
        <p:spPr>
          <a:xfrm>
            <a:off x="6526213" y="3214688"/>
            <a:ext cx="5181600" cy="3141661"/>
          </a:xfrm>
        </p:spPr>
        <p:txBody>
          <a:bodyPr/>
          <a:lstStyle>
            <a:lvl1pPr>
              <a:defRPr b="0" i="0"/>
            </a:lvl1pPr>
            <a:lvl2pPr>
              <a:defRPr b="0"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038531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4A015D-571F-1F4B-974B-CBD2C44674A0}"/>
              </a:ext>
            </a:extLst>
          </p:cNvPr>
          <p:cNvSpPr/>
          <p:nvPr userDrawn="1"/>
        </p:nvSpPr>
        <p:spPr>
          <a:xfrm>
            <a:off x="3687412" y="0"/>
            <a:ext cx="4677631" cy="6858000"/>
          </a:xfrm>
          <a:prstGeom prst="rect">
            <a:avLst/>
          </a:prstGeom>
          <a:solidFill>
            <a:schemeClr val="accent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Light" panose="02000000000000000000" pitchFamily="2" charset="0"/>
              <a:ea typeface="Roboto Light" panose="02000000000000000000" pitchFamily="2" charset="0"/>
            </a:endParaRP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a:xfrm>
            <a:off x="3968827"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8" name="Picture Placeholder 7">
            <a:extLst>
              <a:ext uri="{FF2B5EF4-FFF2-40B4-BE49-F238E27FC236}">
                <a16:creationId xmlns:a16="http://schemas.microsoft.com/office/drawing/2014/main" id="{C9C9FDFD-46CB-994A-91E3-5605B71DBF4A}"/>
              </a:ext>
            </a:extLst>
          </p:cNvPr>
          <p:cNvSpPr>
            <a:spLocks noGrp="1"/>
          </p:cNvSpPr>
          <p:nvPr>
            <p:ph type="pic" sz="quarter" idx="13"/>
          </p:nvPr>
        </p:nvSpPr>
        <p:spPr>
          <a:xfrm>
            <a:off x="9175" y="0"/>
            <a:ext cx="3678237" cy="6858000"/>
          </a:xfrm>
          <a:solidFill>
            <a:schemeClr val="bg1"/>
          </a:solidFill>
        </p:spPr>
        <p:txBody>
          <a:bodyPr/>
          <a:lstStyle>
            <a:lvl1pPr>
              <a:defRPr b="0" i="0"/>
            </a:lvl1pPr>
          </a:lstStyle>
          <a:p>
            <a:endParaRPr lang="en-US" dirty="0"/>
          </a:p>
        </p:txBody>
      </p:sp>
      <p:sp>
        <p:nvSpPr>
          <p:cNvPr id="7" name="Text Placeholder 6">
            <a:extLst>
              <a:ext uri="{FF2B5EF4-FFF2-40B4-BE49-F238E27FC236}">
                <a16:creationId xmlns:a16="http://schemas.microsoft.com/office/drawing/2014/main" id="{076C4427-8EB4-564E-BF01-EADFAFB3E7CD}"/>
              </a:ext>
            </a:extLst>
          </p:cNvPr>
          <p:cNvSpPr>
            <a:spLocks noGrp="1"/>
          </p:cNvSpPr>
          <p:nvPr>
            <p:ph type="body" sz="quarter" idx="14"/>
          </p:nvPr>
        </p:nvSpPr>
        <p:spPr>
          <a:xfrm>
            <a:off x="4069634" y="1496290"/>
            <a:ext cx="3913187" cy="4723536"/>
          </a:xfrm>
        </p:spPr>
        <p:txBody>
          <a:bodyPr/>
          <a:lstStyle>
            <a:lvl1pPr marL="0" indent="0">
              <a:buNone/>
              <a:defRPr b="0" i="0"/>
            </a:lvl1pPr>
            <a:lvl2pPr marL="457200" indent="0">
              <a:buNone/>
              <a:defRPr b="0" i="0"/>
            </a:lvl2pPr>
            <a:lvl3pPr marL="914400" indent="0">
              <a:buNone/>
              <a:defRPr b="0" i="0"/>
            </a:lvl3pPr>
            <a:lvl4pPr marL="1371600" indent="0">
              <a:buNone/>
              <a:defRPr b="0" i="0"/>
            </a:lvl4pPr>
            <a:lvl5pPr marL="1828800" indent="0">
              <a:buNone/>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4077968" y="401781"/>
            <a:ext cx="3896519" cy="1094509"/>
          </a:xfrm>
        </p:spPr>
        <p:txBody>
          <a:bodyPr anchor="b">
            <a:normAutofit/>
          </a:bodyPr>
          <a:lstStyle>
            <a:lvl1pPr>
              <a:defRPr sz="3200"/>
            </a:lvl1pPr>
          </a:lstStyle>
          <a:p>
            <a:r>
              <a:rPr lang="en-US"/>
              <a:t>Click to edit Master title style</a:t>
            </a:r>
          </a:p>
        </p:txBody>
      </p:sp>
      <p:sp>
        <p:nvSpPr>
          <p:cNvPr id="9" name="Text Placeholder 6">
            <a:extLst>
              <a:ext uri="{FF2B5EF4-FFF2-40B4-BE49-F238E27FC236}">
                <a16:creationId xmlns:a16="http://schemas.microsoft.com/office/drawing/2014/main" id="{4CDEBD39-CAFB-764B-A906-1F6F43175C3A}"/>
              </a:ext>
            </a:extLst>
          </p:cNvPr>
          <p:cNvSpPr>
            <a:spLocks noGrp="1"/>
          </p:cNvSpPr>
          <p:nvPr>
            <p:ph type="body" sz="quarter" idx="15"/>
          </p:nvPr>
        </p:nvSpPr>
        <p:spPr>
          <a:xfrm>
            <a:off x="8471055" y="4281054"/>
            <a:ext cx="3328194" cy="1938771"/>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C18EBCA8-64DD-DE4F-8610-06030AD6F5B2}"/>
              </a:ext>
            </a:extLst>
          </p:cNvPr>
          <p:cNvSpPr>
            <a:spLocks noGrp="1"/>
          </p:cNvSpPr>
          <p:nvPr>
            <p:ph type="body" sz="quarter" idx="16"/>
          </p:nvPr>
        </p:nvSpPr>
        <p:spPr>
          <a:xfrm>
            <a:off x="8465849" y="1732683"/>
            <a:ext cx="3333400" cy="2548371"/>
          </a:xfrm>
        </p:spPr>
        <p:txBody>
          <a:bodyPr anchor="b"/>
          <a:lstStyle>
            <a:lvl1pPr marL="0" indent="0">
              <a:buNone/>
              <a:defRPr b="1" i="0" cap="all" baseline="0">
                <a:latin typeface="Oswald SemiBold" pitchFamily="2" charset="77"/>
              </a:defRPr>
            </a:lvl1pPr>
            <a:lvl2pPr marL="457200" indent="0">
              <a:buNone/>
              <a:defRPr b="1" i="0" cap="all" baseline="0">
                <a:latin typeface="Oswald SemiBold" pitchFamily="2" charset="77"/>
              </a:defRPr>
            </a:lvl2pPr>
            <a:lvl3pPr marL="914400" indent="0">
              <a:buNone/>
              <a:defRPr b="1" i="0" cap="all" baseline="0">
                <a:latin typeface="Oswald SemiBold" pitchFamily="2" charset="77"/>
              </a:defRPr>
            </a:lvl3pPr>
            <a:lvl4pPr marL="1371600" indent="0">
              <a:buNone/>
              <a:defRPr b="1" i="0" cap="all" baseline="0">
                <a:latin typeface="Oswald SemiBold" pitchFamily="2" charset="77"/>
              </a:defRPr>
            </a:lvl4pPr>
            <a:lvl5pPr marL="1828800" indent="0">
              <a:buNone/>
              <a:defRPr b="1" i="0" cap="all" baseline="0">
                <a:latin typeface="Oswald SemiBold" pitchFamily="2" charset="77"/>
              </a:defRPr>
            </a:lvl5pPr>
          </a:lstStyle>
          <a:p>
            <a:pPr lvl="0"/>
            <a:r>
              <a:rPr lang="en-US" dirty="0"/>
              <a:t>Click to edit Master text styles</a:t>
            </a:r>
          </a:p>
        </p:txBody>
      </p:sp>
    </p:spTree>
    <p:extLst>
      <p:ext uri="{BB962C8B-B14F-4D97-AF65-F5344CB8AC3E}">
        <p14:creationId xmlns:p14="http://schemas.microsoft.com/office/powerpoint/2010/main" val="25559560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374145" y="497475"/>
            <a:ext cx="11443710" cy="1200872"/>
          </a:xfrm>
        </p:spPr>
        <p:txBody>
          <a:bodyPr>
            <a:normAutofit/>
          </a:bodyPr>
          <a:lstStyle>
            <a:lvl1pPr algn="ctr">
              <a:defRPr sz="5400"/>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7" name="Text Placeholder 6">
            <a:extLst>
              <a:ext uri="{FF2B5EF4-FFF2-40B4-BE49-F238E27FC236}">
                <a16:creationId xmlns:a16="http://schemas.microsoft.com/office/drawing/2014/main" id="{9BC722EB-B0D0-6649-BCC8-01F41F6B3FED}"/>
              </a:ext>
            </a:extLst>
          </p:cNvPr>
          <p:cNvSpPr>
            <a:spLocks noGrp="1"/>
          </p:cNvSpPr>
          <p:nvPr>
            <p:ph type="body" sz="quarter" idx="15"/>
          </p:nvPr>
        </p:nvSpPr>
        <p:spPr>
          <a:xfrm>
            <a:off x="374146" y="2228131"/>
            <a:ext cx="3466088" cy="1200872"/>
          </a:xfrm>
        </p:spPr>
        <p:txBody>
          <a:bodyPr anchor="b">
            <a:noAutofit/>
          </a:bodyPr>
          <a:lstStyle>
            <a:lvl1pPr marL="0" indent="0" algn="l">
              <a:buNone/>
              <a:defRPr sz="2400" b="1" i="0" cap="all" baseline="0">
                <a:latin typeface="Oswald SemiBold" pitchFamily="2" charset="77"/>
              </a:defRPr>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9" name="Text Placeholder 6">
            <a:extLst>
              <a:ext uri="{FF2B5EF4-FFF2-40B4-BE49-F238E27FC236}">
                <a16:creationId xmlns:a16="http://schemas.microsoft.com/office/drawing/2014/main" id="{AA6247AD-6A28-DA4E-9856-B0457ACF3CE2}"/>
              </a:ext>
            </a:extLst>
          </p:cNvPr>
          <p:cNvSpPr>
            <a:spLocks noGrp="1"/>
          </p:cNvSpPr>
          <p:nvPr>
            <p:ph type="body" sz="quarter" idx="16"/>
          </p:nvPr>
        </p:nvSpPr>
        <p:spPr>
          <a:xfrm>
            <a:off x="4362956" y="2228130"/>
            <a:ext cx="3466088" cy="1200872"/>
          </a:xfrm>
        </p:spPr>
        <p:txBody>
          <a:bodyPr anchor="b">
            <a:noAutofit/>
          </a:bodyPr>
          <a:lstStyle>
            <a:lvl1pPr marL="0" indent="0" algn="l">
              <a:buNone/>
              <a:defRPr sz="2400" b="1" i="0" cap="all" baseline="0">
                <a:latin typeface="Oswald SemiBold" pitchFamily="2" charset="77"/>
              </a:defRPr>
            </a:lvl1pPr>
            <a:lvl2pPr marL="457200" indent="0">
              <a:buNone/>
              <a:defRPr sz="1600" b="1" i="0" cap="all" baseline="0">
                <a:latin typeface="Oswald SemiBold" pitchFamily="2" charset="77"/>
              </a:defRPr>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0" name="Text Placeholder 6">
            <a:extLst>
              <a:ext uri="{FF2B5EF4-FFF2-40B4-BE49-F238E27FC236}">
                <a16:creationId xmlns:a16="http://schemas.microsoft.com/office/drawing/2014/main" id="{51408170-0DC4-794B-8D0C-6D8FDA83BFFE}"/>
              </a:ext>
            </a:extLst>
          </p:cNvPr>
          <p:cNvSpPr>
            <a:spLocks noGrp="1"/>
          </p:cNvSpPr>
          <p:nvPr>
            <p:ph type="body" sz="quarter" idx="17"/>
          </p:nvPr>
        </p:nvSpPr>
        <p:spPr>
          <a:xfrm>
            <a:off x="8351766" y="2228129"/>
            <a:ext cx="3466088" cy="1200872"/>
          </a:xfrm>
        </p:spPr>
        <p:txBody>
          <a:bodyPr anchor="b">
            <a:noAutofit/>
          </a:bodyPr>
          <a:lstStyle>
            <a:lvl1pPr marL="0" indent="0" algn="l">
              <a:buNone/>
              <a:defRPr sz="2400" b="1" i="0" cap="all" baseline="0">
                <a:latin typeface="Oswald SemiBold" pitchFamily="2" charset="77"/>
              </a:defRPr>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1" name="Text Placeholder 6">
            <a:extLst>
              <a:ext uri="{FF2B5EF4-FFF2-40B4-BE49-F238E27FC236}">
                <a16:creationId xmlns:a16="http://schemas.microsoft.com/office/drawing/2014/main" id="{6D6EB1DA-ED53-6F49-9F06-388137EB17DF}"/>
              </a:ext>
            </a:extLst>
          </p:cNvPr>
          <p:cNvSpPr>
            <a:spLocks noGrp="1"/>
          </p:cNvSpPr>
          <p:nvPr>
            <p:ph type="body" sz="quarter" idx="18"/>
          </p:nvPr>
        </p:nvSpPr>
        <p:spPr>
          <a:xfrm>
            <a:off x="374144" y="3429002"/>
            <a:ext cx="3466088" cy="1938771"/>
          </a:xfrm>
        </p:spPr>
        <p:txBody>
          <a:bodyPr>
            <a:noAutofit/>
          </a:bodyPr>
          <a:lstStyle>
            <a:lvl1pPr marL="0" indent="0" algn="l">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2" name="Text Placeholder 6">
            <a:extLst>
              <a:ext uri="{FF2B5EF4-FFF2-40B4-BE49-F238E27FC236}">
                <a16:creationId xmlns:a16="http://schemas.microsoft.com/office/drawing/2014/main" id="{96056064-94F0-8141-8549-E2C1A2D1761C}"/>
              </a:ext>
            </a:extLst>
          </p:cNvPr>
          <p:cNvSpPr>
            <a:spLocks noGrp="1"/>
          </p:cNvSpPr>
          <p:nvPr>
            <p:ph type="body" sz="quarter" idx="19"/>
          </p:nvPr>
        </p:nvSpPr>
        <p:spPr>
          <a:xfrm>
            <a:off x="4362956" y="3429001"/>
            <a:ext cx="3466088" cy="1938771"/>
          </a:xfrm>
        </p:spPr>
        <p:txBody>
          <a:bodyPr>
            <a:noAutofit/>
          </a:bodyPr>
          <a:lstStyle>
            <a:lvl1pPr marL="0" indent="0" algn="l">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3" name="Text Placeholder 6">
            <a:extLst>
              <a:ext uri="{FF2B5EF4-FFF2-40B4-BE49-F238E27FC236}">
                <a16:creationId xmlns:a16="http://schemas.microsoft.com/office/drawing/2014/main" id="{07D5D29D-8CE0-5C49-BAFD-C85F34BEDD82}"/>
              </a:ext>
            </a:extLst>
          </p:cNvPr>
          <p:cNvSpPr>
            <a:spLocks noGrp="1"/>
          </p:cNvSpPr>
          <p:nvPr>
            <p:ph type="body" sz="quarter" idx="20"/>
          </p:nvPr>
        </p:nvSpPr>
        <p:spPr>
          <a:xfrm>
            <a:off x="8351764" y="3429000"/>
            <a:ext cx="3466088" cy="1938771"/>
          </a:xfrm>
        </p:spPr>
        <p:txBody>
          <a:bodyPr>
            <a:noAutofit/>
          </a:bodyPr>
          <a:lstStyle>
            <a:lvl1pPr marL="0" indent="0" algn="l">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Tree>
    <p:extLst>
      <p:ext uri="{BB962C8B-B14F-4D97-AF65-F5344CB8AC3E}">
        <p14:creationId xmlns:p14="http://schemas.microsoft.com/office/powerpoint/2010/main" val="11932501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374145" y="497475"/>
            <a:ext cx="11443710" cy="1200872"/>
          </a:xfrm>
        </p:spPr>
        <p:txBody>
          <a:bodyPr>
            <a:normAutofit/>
          </a:bodyPr>
          <a:lstStyle>
            <a:lvl1pPr algn="ctr">
              <a:defRPr sz="5400"/>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7" name="Text Placeholder 6">
            <a:extLst>
              <a:ext uri="{FF2B5EF4-FFF2-40B4-BE49-F238E27FC236}">
                <a16:creationId xmlns:a16="http://schemas.microsoft.com/office/drawing/2014/main" id="{9BC722EB-B0D0-6649-BCC8-01F41F6B3FED}"/>
              </a:ext>
            </a:extLst>
          </p:cNvPr>
          <p:cNvSpPr>
            <a:spLocks noGrp="1"/>
          </p:cNvSpPr>
          <p:nvPr>
            <p:ph type="body" sz="quarter" idx="15"/>
          </p:nvPr>
        </p:nvSpPr>
        <p:spPr>
          <a:xfrm>
            <a:off x="374145" y="2972410"/>
            <a:ext cx="3650745" cy="1200872"/>
          </a:xfrm>
        </p:spPr>
        <p:txBody>
          <a:bodyPr anchor="b">
            <a:noAutofit/>
          </a:bodyPr>
          <a:lstStyle>
            <a:lvl1pPr marL="0" indent="0" algn="ctr">
              <a:buNone/>
              <a:defRPr sz="2400" b="1" i="0" cap="all" baseline="0">
                <a:latin typeface="Oswald SemiBold" pitchFamily="2" charset="77"/>
              </a:defRPr>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9" name="Text Placeholder 6">
            <a:extLst>
              <a:ext uri="{FF2B5EF4-FFF2-40B4-BE49-F238E27FC236}">
                <a16:creationId xmlns:a16="http://schemas.microsoft.com/office/drawing/2014/main" id="{AA6247AD-6A28-DA4E-9856-B0457ACF3CE2}"/>
              </a:ext>
            </a:extLst>
          </p:cNvPr>
          <p:cNvSpPr>
            <a:spLocks noGrp="1"/>
          </p:cNvSpPr>
          <p:nvPr>
            <p:ph type="body" sz="quarter" idx="16"/>
          </p:nvPr>
        </p:nvSpPr>
        <p:spPr>
          <a:xfrm>
            <a:off x="4270629" y="2972409"/>
            <a:ext cx="3650745" cy="1200872"/>
          </a:xfrm>
        </p:spPr>
        <p:txBody>
          <a:bodyPr anchor="b">
            <a:noAutofit/>
          </a:bodyPr>
          <a:lstStyle>
            <a:lvl1pPr marL="0" indent="0" algn="ctr">
              <a:buNone/>
              <a:defRPr sz="2400" b="1" i="0" cap="all" baseline="0">
                <a:latin typeface="Oswald SemiBold" pitchFamily="2" charset="77"/>
              </a:defRPr>
            </a:lvl1pPr>
            <a:lvl2pPr marL="457200" indent="0">
              <a:buNone/>
              <a:defRPr sz="1600" b="1" i="0" cap="all" baseline="0">
                <a:latin typeface="Oswald SemiBold" pitchFamily="2" charset="77"/>
              </a:defRPr>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0" name="Text Placeholder 6">
            <a:extLst>
              <a:ext uri="{FF2B5EF4-FFF2-40B4-BE49-F238E27FC236}">
                <a16:creationId xmlns:a16="http://schemas.microsoft.com/office/drawing/2014/main" id="{51408170-0DC4-794B-8D0C-6D8FDA83BFFE}"/>
              </a:ext>
            </a:extLst>
          </p:cNvPr>
          <p:cNvSpPr>
            <a:spLocks noGrp="1"/>
          </p:cNvSpPr>
          <p:nvPr>
            <p:ph type="body" sz="quarter" idx="17"/>
          </p:nvPr>
        </p:nvSpPr>
        <p:spPr>
          <a:xfrm>
            <a:off x="8167112" y="2972408"/>
            <a:ext cx="3650745" cy="1200872"/>
          </a:xfrm>
        </p:spPr>
        <p:txBody>
          <a:bodyPr anchor="b">
            <a:noAutofit/>
          </a:bodyPr>
          <a:lstStyle>
            <a:lvl1pPr marL="0" indent="0" algn="ctr">
              <a:buNone/>
              <a:defRPr sz="2400" b="1" i="0" cap="all" baseline="0">
                <a:latin typeface="Oswald SemiBold" pitchFamily="2" charset="77"/>
              </a:defRPr>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1" name="Text Placeholder 6">
            <a:extLst>
              <a:ext uri="{FF2B5EF4-FFF2-40B4-BE49-F238E27FC236}">
                <a16:creationId xmlns:a16="http://schemas.microsoft.com/office/drawing/2014/main" id="{6D6EB1DA-ED53-6F49-9F06-388137EB17DF}"/>
              </a:ext>
            </a:extLst>
          </p:cNvPr>
          <p:cNvSpPr>
            <a:spLocks noGrp="1"/>
          </p:cNvSpPr>
          <p:nvPr>
            <p:ph type="body" sz="quarter" idx="18"/>
          </p:nvPr>
        </p:nvSpPr>
        <p:spPr>
          <a:xfrm>
            <a:off x="374143" y="4173281"/>
            <a:ext cx="3650745" cy="1938771"/>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2" name="Text Placeholder 6">
            <a:extLst>
              <a:ext uri="{FF2B5EF4-FFF2-40B4-BE49-F238E27FC236}">
                <a16:creationId xmlns:a16="http://schemas.microsoft.com/office/drawing/2014/main" id="{96056064-94F0-8141-8549-E2C1A2D1761C}"/>
              </a:ext>
            </a:extLst>
          </p:cNvPr>
          <p:cNvSpPr>
            <a:spLocks noGrp="1"/>
          </p:cNvSpPr>
          <p:nvPr>
            <p:ph type="body" sz="quarter" idx="19"/>
          </p:nvPr>
        </p:nvSpPr>
        <p:spPr>
          <a:xfrm>
            <a:off x="4270627" y="4173280"/>
            <a:ext cx="3650745" cy="1938771"/>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3" name="Text Placeholder 6">
            <a:extLst>
              <a:ext uri="{FF2B5EF4-FFF2-40B4-BE49-F238E27FC236}">
                <a16:creationId xmlns:a16="http://schemas.microsoft.com/office/drawing/2014/main" id="{07D5D29D-8CE0-5C49-BAFD-C85F34BEDD82}"/>
              </a:ext>
            </a:extLst>
          </p:cNvPr>
          <p:cNvSpPr>
            <a:spLocks noGrp="1"/>
          </p:cNvSpPr>
          <p:nvPr>
            <p:ph type="body" sz="quarter" idx="20"/>
          </p:nvPr>
        </p:nvSpPr>
        <p:spPr>
          <a:xfrm>
            <a:off x="8167110" y="4173279"/>
            <a:ext cx="3650745" cy="1938771"/>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Tree>
    <p:extLst>
      <p:ext uri="{BB962C8B-B14F-4D97-AF65-F5344CB8AC3E}">
        <p14:creationId xmlns:p14="http://schemas.microsoft.com/office/powerpoint/2010/main" val="6999665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hasCustomPrompt="1"/>
          </p:nvPr>
        </p:nvSpPr>
        <p:spPr>
          <a:xfrm>
            <a:off x="374145" y="497475"/>
            <a:ext cx="11443710" cy="1200872"/>
          </a:xfrm>
        </p:spPr>
        <p:txBody>
          <a:bodyPr>
            <a:normAutofit/>
          </a:bodyPr>
          <a:lstStyle>
            <a:lvl1pPr algn="ctr">
              <a:defRPr sz="5400"/>
            </a:lvl1pPr>
          </a:lstStyle>
          <a:p>
            <a:r>
              <a:rPr lang="en-US" dirty="0"/>
              <a:t>circle background</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7" name="Text Placeholder 6">
            <a:extLst>
              <a:ext uri="{FF2B5EF4-FFF2-40B4-BE49-F238E27FC236}">
                <a16:creationId xmlns:a16="http://schemas.microsoft.com/office/drawing/2014/main" id="{9BC722EB-B0D0-6649-BCC8-01F41F6B3FED}"/>
              </a:ext>
            </a:extLst>
          </p:cNvPr>
          <p:cNvSpPr>
            <a:spLocks noGrp="1"/>
          </p:cNvSpPr>
          <p:nvPr>
            <p:ph type="body" sz="quarter" idx="15"/>
          </p:nvPr>
        </p:nvSpPr>
        <p:spPr>
          <a:xfrm>
            <a:off x="374145" y="2972410"/>
            <a:ext cx="3650745" cy="1200872"/>
          </a:xfrm>
        </p:spPr>
        <p:txBody>
          <a:bodyPr anchor="b">
            <a:noAutofit/>
          </a:bodyPr>
          <a:lstStyle>
            <a:lvl1pPr marL="0" indent="0" algn="ctr">
              <a:buNone/>
              <a:defRPr sz="2400" b="1" i="0" cap="all" baseline="0">
                <a:latin typeface="Oswald SemiBold" pitchFamily="2" charset="77"/>
              </a:defRPr>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9" name="Text Placeholder 6">
            <a:extLst>
              <a:ext uri="{FF2B5EF4-FFF2-40B4-BE49-F238E27FC236}">
                <a16:creationId xmlns:a16="http://schemas.microsoft.com/office/drawing/2014/main" id="{AA6247AD-6A28-DA4E-9856-B0457ACF3CE2}"/>
              </a:ext>
            </a:extLst>
          </p:cNvPr>
          <p:cNvSpPr>
            <a:spLocks noGrp="1"/>
          </p:cNvSpPr>
          <p:nvPr>
            <p:ph type="body" sz="quarter" idx="16"/>
          </p:nvPr>
        </p:nvSpPr>
        <p:spPr>
          <a:xfrm>
            <a:off x="4270629" y="2972409"/>
            <a:ext cx="3650745" cy="1200872"/>
          </a:xfrm>
        </p:spPr>
        <p:txBody>
          <a:bodyPr anchor="b">
            <a:noAutofit/>
          </a:bodyPr>
          <a:lstStyle>
            <a:lvl1pPr marL="0" indent="0" algn="ctr">
              <a:buNone/>
              <a:defRPr sz="2400" b="1" i="0" cap="all" baseline="0">
                <a:latin typeface="Oswald SemiBold" pitchFamily="2" charset="77"/>
              </a:defRPr>
            </a:lvl1pPr>
            <a:lvl2pPr marL="457200" indent="0">
              <a:buNone/>
              <a:defRPr sz="1600" b="1" i="0" cap="all" baseline="0">
                <a:latin typeface="Oswald SemiBold" pitchFamily="2" charset="77"/>
              </a:defRPr>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0" name="Text Placeholder 6">
            <a:extLst>
              <a:ext uri="{FF2B5EF4-FFF2-40B4-BE49-F238E27FC236}">
                <a16:creationId xmlns:a16="http://schemas.microsoft.com/office/drawing/2014/main" id="{51408170-0DC4-794B-8D0C-6D8FDA83BFFE}"/>
              </a:ext>
            </a:extLst>
          </p:cNvPr>
          <p:cNvSpPr>
            <a:spLocks noGrp="1"/>
          </p:cNvSpPr>
          <p:nvPr>
            <p:ph type="body" sz="quarter" idx="17"/>
          </p:nvPr>
        </p:nvSpPr>
        <p:spPr>
          <a:xfrm>
            <a:off x="8167112" y="2972408"/>
            <a:ext cx="3650745" cy="1200872"/>
          </a:xfrm>
        </p:spPr>
        <p:txBody>
          <a:bodyPr anchor="b">
            <a:noAutofit/>
          </a:bodyPr>
          <a:lstStyle>
            <a:lvl1pPr marL="0" indent="0" algn="ctr">
              <a:buNone/>
              <a:defRPr sz="2400" b="1" i="0" cap="all" baseline="0">
                <a:latin typeface="Oswald SemiBold" pitchFamily="2" charset="77"/>
              </a:defRPr>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1" name="Text Placeholder 6">
            <a:extLst>
              <a:ext uri="{FF2B5EF4-FFF2-40B4-BE49-F238E27FC236}">
                <a16:creationId xmlns:a16="http://schemas.microsoft.com/office/drawing/2014/main" id="{6D6EB1DA-ED53-6F49-9F06-388137EB17DF}"/>
              </a:ext>
            </a:extLst>
          </p:cNvPr>
          <p:cNvSpPr>
            <a:spLocks noGrp="1"/>
          </p:cNvSpPr>
          <p:nvPr>
            <p:ph type="body" sz="quarter" idx="18"/>
          </p:nvPr>
        </p:nvSpPr>
        <p:spPr>
          <a:xfrm>
            <a:off x="374143" y="4173281"/>
            <a:ext cx="3650745" cy="1938771"/>
          </a:xfrm>
        </p:spPr>
        <p:txBody>
          <a:bodyPr>
            <a:noAutofit/>
          </a:bodyPr>
          <a:lstStyle>
            <a:lvl1pPr marL="0" indent="0" algn="ctr">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2" name="Text Placeholder 6">
            <a:extLst>
              <a:ext uri="{FF2B5EF4-FFF2-40B4-BE49-F238E27FC236}">
                <a16:creationId xmlns:a16="http://schemas.microsoft.com/office/drawing/2014/main" id="{96056064-94F0-8141-8549-E2C1A2D1761C}"/>
              </a:ext>
            </a:extLst>
          </p:cNvPr>
          <p:cNvSpPr>
            <a:spLocks noGrp="1"/>
          </p:cNvSpPr>
          <p:nvPr>
            <p:ph type="body" sz="quarter" idx="19"/>
          </p:nvPr>
        </p:nvSpPr>
        <p:spPr>
          <a:xfrm>
            <a:off x="4270627" y="4173280"/>
            <a:ext cx="3650745" cy="1938771"/>
          </a:xfrm>
        </p:spPr>
        <p:txBody>
          <a:bodyPr>
            <a:noAutofit/>
          </a:bodyPr>
          <a:lstStyle>
            <a:lvl1pPr marL="0" indent="0" algn="ctr">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3" name="Text Placeholder 6">
            <a:extLst>
              <a:ext uri="{FF2B5EF4-FFF2-40B4-BE49-F238E27FC236}">
                <a16:creationId xmlns:a16="http://schemas.microsoft.com/office/drawing/2014/main" id="{07D5D29D-8CE0-5C49-BAFD-C85F34BEDD82}"/>
              </a:ext>
            </a:extLst>
          </p:cNvPr>
          <p:cNvSpPr>
            <a:spLocks noGrp="1"/>
          </p:cNvSpPr>
          <p:nvPr>
            <p:ph type="body" sz="quarter" idx="20"/>
          </p:nvPr>
        </p:nvSpPr>
        <p:spPr>
          <a:xfrm>
            <a:off x="8167110" y="4173279"/>
            <a:ext cx="3650745" cy="1938771"/>
          </a:xfrm>
        </p:spPr>
        <p:txBody>
          <a:bodyPr>
            <a:noAutofit/>
          </a:bodyPr>
          <a:lstStyle>
            <a:lvl1pPr marL="0" indent="0" algn="ctr">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Tree>
    <p:extLst>
      <p:ext uri="{BB962C8B-B14F-4D97-AF65-F5344CB8AC3E}">
        <p14:creationId xmlns:p14="http://schemas.microsoft.com/office/powerpoint/2010/main" val="563569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374145" y="497475"/>
            <a:ext cx="11443710" cy="1200872"/>
          </a:xfrm>
        </p:spPr>
        <p:txBody>
          <a:bodyPr>
            <a:noAutofit/>
          </a:bodyPr>
          <a:lstStyle>
            <a:lvl1pPr algn="ctr">
              <a:defRPr sz="6600">
                <a:solidFill>
                  <a:schemeClr val="accent1">
                    <a:lumMod val="10000"/>
                    <a:lumOff val="9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7" name="Text Placeholder 6">
            <a:extLst>
              <a:ext uri="{FF2B5EF4-FFF2-40B4-BE49-F238E27FC236}">
                <a16:creationId xmlns:a16="http://schemas.microsoft.com/office/drawing/2014/main" id="{9BC722EB-B0D0-6649-BCC8-01F41F6B3FED}"/>
              </a:ext>
            </a:extLst>
          </p:cNvPr>
          <p:cNvSpPr>
            <a:spLocks noGrp="1"/>
          </p:cNvSpPr>
          <p:nvPr>
            <p:ph type="body" sz="quarter" idx="15"/>
          </p:nvPr>
        </p:nvSpPr>
        <p:spPr>
          <a:xfrm>
            <a:off x="374145" y="2403642"/>
            <a:ext cx="3650745" cy="742077"/>
          </a:xfrm>
        </p:spPr>
        <p:txBody>
          <a:bodyPr anchor="b">
            <a:noAutofit/>
          </a:bodyPr>
          <a:lstStyle>
            <a:lvl1pPr marL="0" indent="0" algn="l">
              <a:buNone/>
              <a:defRPr sz="2400" b="1" i="0" cap="all" baseline="0">
                <a:latin typeface="Oswald SemiBold" pitchFamily="2" charset="77"/>
              </a:defRPr>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9" name="Text Placeholder 6">
            <a:extLst>
              <a:ext uri="{FF2B5EF4-FFF2-40B4-BE49-F238E27FC236}">
                <a16:creationId xmlns:a16="http://schemas.microsoft.com/office/drawing/2014/main" id="{AA6247AD-6A28-DA4E-9856-B0457ACF3CE2}"/>
              </a:ext>
            </a:extLst>
          </p:cNvPr>
          <p:cNvSpPr>
            <a:spLocks noGrp="1"/>
          </p:cNvSpPr>
          <p:nvPr>
            <p:ph type="body" sz="quarter" idx="16"/>
          </p:nvPr>
        </p:nvSpPr>
        <p:spPr>
          <a:xfrm>
            <a:off x="4270629" y="2403641"/>
            <a:ext cx="3650745" cy="742077"/>
          </a:xfrm>
        </p:spPr>
        <p:txBody>
          <a:bodyPr anchor="b">
            <a:noAutofit/>
          </a:bodyPr>
          <a:lstStyle>
            <a:lvl1pPr marL="0" indent="0" algn="l">
              <a:buNone/>
              <a:defRPr sz="2400" b="1" i="0" cap="all" baseline="0">
                <a:latin typeface="Oswald SemiBold" pitchFamily="2" charset="77"/>
              </a:defRPr>
            </a:lvl1pPr>
            <a:lvl2pPr marL="457200" indent="0">
              <a:buNone/>
              <a:defRPr sz="1600" b="1" i="0" cap="all" baseline="0">
                <a:latin typeface="Oswald SemiBold" pitchFamily="2" charset="77"/>
              </a:defRPr>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0" name="Text Placeholder 6">
            <a:extLst>
              <a:ext uri="{FF2B5EF4-FFF2-40B4-BE49-F238E27FC236}">
                <a16:creationId xmlns:a16="http://schemas.microsoft.com/office/drawing/2014/main" id="{51408170-0DC4-794B-8D0C-6D8FDA83BFFE}"/>
              </a:ext>
            </a:extLst>
          </p:cNvPr>
          <p:cNvSpPr>
            <a:spLocks noGrp="1"/>
          </p:cNvSpPr>
          <p:nvPr>
            <p:ph type="body" sz="quarter" idx="17"/>
          </p:nvPr>
        </p:nvSpPr>
        <p:spPr>
          <a:xfrm>
            <a:off x="8167112" y="2403640"/>
            <a:ext cx="3650745" cy="742077"/>
          </a:xfrm>
        </p:spPr>
        <p:txBody>
          <a:bodyPr anchor="b">
            <a:noAutofit/>
          </a:bodyPr>
          <a:lstStyle>
            <a:lvl1pPr marL="0" indent="0" algn="l">
              <a:buNone/>
              <a:defRPr sz="2400" b="1" i="0" cap="all" baseline="0">
                <a:latin typeface="Oswald SemiBold" pitchFamily="2" charset="77"/>
              </a:defRPr>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1" name="Text Placeholder 6">
            <a:extLst>
              <a:ext uri="{FF2B5EF4-FFF2-40B4-BE49-F238E27FC236}">
                <a16:creationId xmlns:a16="http://schemas.microsoft.com/office/drawing/2014/main" id="{6D6EB1DA-ED53-6F49-9F06-388137EB17DF}"/>
              </a:ext>
            </a:extLst>
          </p:cNvPr>
          <p:cNvSpPr>
            <a:spLocks noGrp="1"/>
          </p:cNvSpPr>
          <p:nvPr>
            <p:ph type="body" sz="quarter" idx="18"/>
          </p:nvPr>
        </p:nvSpPr>
        <p:spPr>
          <a:xfrm>
            <a:off x="374143" y="3145719"/>
            <a:ext cx="3650745" cy="742077"/>
          </a:xfrm>
        </p:spPr>
        <p:txBody>
          <a:bodyPr>
            <a:noAutofit/>
          </a:bodyPr>
          <a:lstStyle>
            <a:lvl1pPr marL="0" indent="0" algn="l">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2" name="Text Placeholder 6">
            <a:extLst>
              <a:ext uri="{FF2B5EF4-FFF2-40B4-BE49-F238E27FC236}">
                <a16:creationId xmlns:a16="http://schemas.microsoft.com/office/drawing/2014/main" id="{96056064-94F0-8141-8549-E2C1A2D1761C}"/>
              </a:ext>
            </a:extLst>
          </p:cNvPr>
          <p:cNvSpPr>
            <a:spLocks noGrp="1"/>
          </p:cNvSpPr>
          <p:nvPr>
            <p:ph type="body" sz="quarter" idx="19"/>
          </p:nvPr>
        </p:nvSpPr>
        <p:spPr>
          <a:xfrm>
            <a:off x="4270627" y="3145718"/>
            <a:ext cx="3650745" cy="742077"/>
          </a:xfrm>
        </p:spPr>
        <p:txBody>
          <a:bodyPr>
            <a:noAutofit/>
          </a:bodyPr>
          <a:lstStyle>
            <a:lvl1pPr marL="0" indent="0" algn="l">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3" name="Text Placeholder 6">
            <a:extLst>
              <a:ext uri="{FF2B5EF4-FFF2-40B4-BE49-F238E27FC236}">
                <a16:creationId xmlns:a16="http://schemas.microsoft.com/office/drawing/2014/main" id="{07D5D29D-8CE0-5C49-BAFD-C85F34BEDD82}"/>
              </a:ext>
            </a:extLst>
          </p:cNvPr>
          <p:cNvSpPr>
            <a:spLocks noGrp="1"/>
          </p:cNvSpPr>
          <p:nvPr>
            <p:ph type="body" sz="quarter" idx="20"/>
          </p:nvPr>
        </p:nvSpPr>
        <p:spPr>
          <a:xfrm>
            <a:off x="8167110" y="3145717"/>
            <a:ext cx="3650745" cy="742077"/>
          </a:xfrm>
        </p:spPr>
        <p:txBody>
          <a:bodyPr>
            <a:noAutofit/>
          </a:bodyPr>
          <a:lstStyle>
            <a:lvl1pPr marL="0" indent="0" algn="l">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4" name="Text Placeholder 6">
            <a:extLst>
              <a:ext uri="{FF2B5EF4-FFF2-40B4-BE49-F238E27FC236}">
                <a16:creationId xmlns:a16="http://schemas.microsoft.com/office/drawing/2014/main" id="{5F725F5F-29EC-7A46-867A-CB9D50B0EE00}"/>
              </a:ext>
            </a:extLst>
          </p:cNvPr>
          <p:cNvSpPr>
            <a:spLocks noGrp="1"/>
          </p:cNvSpPr>
          <p:nvPr>
            <p:ph type="body" sz="quarter" idx="21"/>
          </p:nvPr>
        </p:nvSpPr>
        <p:spPr>
          <a:xfrm>
            <a:off x="374143" y="4704781"/>
            <a:ext cx="3650745" cy="742077"/>
          </a:xfrm>
        </p:spPr>
        <p:txBody>
          <a:bodyPr anchor="b">
            <a:noAutofit/>
          </a:bodyPr>
          <a:lstStyle>
            <a:lvl1pPr marL="0" indent="0" algn="l">
              <a:buNone/>
              <a:defRPr sz="2400" b="1" i="0" cap="all" baseline="0">
                <a:latin typeface="Oswald SemiBold" pitchFamily="2" charset="77"/>
              </a:defRPr>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5" name="Text Placeholder 6">
            <a:extLst>
              <a:ext uri="{FF2B5EF4-FFF2-40B4-BE49-F238E27FC236}">
                <a16:creationId xmlns:a16="http://schemas.microsoft.com/office/drawing/2014/main" id="{9B1D89C0-DF86-9545-9067-BA2DAC653A4C}"/>
              </a:ext>
            </a:extLst>
          </p:cNvPr>
          <p:cNvSpPr>
            <a:spLocks noGrp="1"/>
          </p:cNvSpPr>
          <p:nvPr>
            <p:ph type="body" sz="quarter" idx="22"/>
          </p:nvPr>
        </p:nvSpPr>
        <p:spPr>
          <a:xfrm>
            <a:off x="4270627" y="4704780"/>
            <a:ext cx="3650745" cy="742077"/>
          </a:xfrm>
        </p:spPr>
        <p:txBody>
          <a:bodyPr anchor="b">
            <a:noAutofit/>
          </a:bodyPr>
          <a:lstStyle>
            <a:lvl1pPr marL="0" indent="0" algn="l">
              <a:buNone/>
              <a:defRPr sz="2400" b="1" i="0" cap="all" baseline="0">
                <a:latin typeface="Oswald SemiBold" pitchFamily="2" charset="77"/>
              </a:defRPr>
            </a:lvl1pPr>
            <a:lvl2pPr marL="457200" indent="0">
              <a:buNone/>
              <a:defRPr sz="1600" b="1" i="0" cap="all" baseline="0">
                <a:latin typeface="Oswald SemiBold" pitchFamily="2" charset="77"/>
              </a:defRPr>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6" name="Text Placeholder 6">
            <a:extLst>
              <a:ext uri="{FF2B5EF4-FFF2-40B4-BE49-F238E27FC236}">
                <a16:creationId xmlns:a16="http://schemas.microsoft.com/office/drawing/2014/main" id="{44CABBFD-2B5D-444F-B158-905AE8E47C75}"/>
              </a:ext>
            </a:extLst>
          </p:cNvPr>
          <p:cNvSpPr>
            <a:spLocks noGrp="1"/>
          </p:cNvSpPr>
          <p:nvPr>
            <p:ph type="body" sz="quarter" idx="23"/>
          </p:nvPr>
        </p:nvSpPr>
        <p:spPr>
          <a:xfrm>
            <a:off x="8167110" y="4704779"/>
            <a:ext cx="3650745" cy="742077"/>
          </a:xfrm>
        </p:spPr>
        <p:txBody>
          <a:bodyPr anchor="b">
            <a:noAutofit/>
          </a:bodyPr>
          <a:lstStyle>
            <a:lvl1pPr marL="0" indent="0" algn="l">
              <a:buNone/>
              <a:defRPr sz="2400" b="1" i="0" cap="all" baseline="0">
                <a:latin typeface="Oswald SemiBold" pitchFamily="2" charset="77"/>
              </a:defRPr>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7" name="Text Placeholder 6">
            <a:extLst>
              <a:ext uri="{FF2B5EF4-FFF2-40B4-BE49-F238E27FC236}">
                <a16:creationId xmlns:a16="http://schemas.microsoft.com/office/drawing/2014/main" id="{C54232E4-32B2-BD43-9691-9BBD9351E4EB}"/>
              </a:ext>
            </a:extLst>
          </p:cNvPr>
          <p:cNvSpPr>
            <a:spLocks noGrp="1"/>
          </p:cNvSpPr>
          <p:nvPr>
            <p:ph type="body" sz="quarter" idx="24"/>
          </p:nvPr>
        </p:nvSpPr>
        <p:spPr>
          <a:xfrm>
            <a:off x="374141" y="5446858"/>
            <a:ext cx="3650745" cy="742077"/>
          </a:xfrm>
        </p:spPr>
        <p:txBody>
          <a:bodyPr>
            <a:noAutofit/>
          </a:bodyPr>
          <a:lstStyle>
            <a:lvl1pPr marL="0" indent="0" algn="l">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8" name="Text Placeholder 6">
            <a:extLst>
              <a:ext uri="{FF2B5EF4-FFF2-40B4-BE49-F238E27FC236}">
                <a16:creationId xmlns:a16="http://schemas.microsoft.com/office/drawing/2014/main" id="{8C0A11A7-0907-614C-8968-1586880AB596}"/>
              </a:ext>
            </a:extLst>
          </p:cNvPr>
          <p:cNvSpPr>
            <a:spLocks noGrp="1"/>
          </p:cNvSpPr>
          <p:nvPr>
            <p:ph type="body" sz="quarter" idx="25"/>
          </p:nvPr>
        </p:nvSpPr>
        <p:spPr>
          <a:xfrm>
            <a:off x="4270625" y="5446857"/>
            <a:ext cx="3650745" cy="742077"/>
          </a:xfrm>
        </p:spPr>
        <p:txBody>
          <a:bodyPr>
            <a:noAutofit/>
          </a:bodyPr>
          <a:lstStyle>
            <a:lvl1pPr marL="0" indent="0" algn="l">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
        <p:nvSpPr>
          <p:cNvPr id="19" name="Text Placeholder 6">
            <a:extLst>
              <a:ext uri="{FF2B5EF4-FFF2-40B4-BE49-F238E27FC236}">
                <a16:creationId xmlns:a16="http://schemas.microsoft.com/office/drawing/2014/main" id="{682C0728-65EA-464F-9DD9-96CB9AFFB3C8}"/>
              </a:ext>
            </a:extLst>
          </p:cNvPr>
          <p:cNvSpPr>
            <a:spLocks noGrp="1"/>
          </p:cNvSpPr>
          <p:nvPr>
            <p:ph type="body" sz="quarter" idx="26"/>
          </p:nvPr>
        </p:nvSpPr>
        <p:spPr>
          <a:xfrm>
            <a:off x="8167108" y="5446856"/>
            <a:ext cx="3650745" cy="742077"/>
          </a:xfrm>
        </p:spPr>
        <p:txBody>
          <a:bodyPr>
            <a:noAutofit/>
          </a:bodyPr>
          <a:lstStyle>
            <a:lvl1pPr marL="0" indent="0" algn="l">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p:txBody>
      </p:sp>
    </p:spTree>
    <p:extLst>
      <p:ext uri="{BB962C8B-B14F-4D97-AF65-F5344CB8AC3E}">
        <p14:creationId xmlns:p14="http://schemas.microsoft.com/office/powerpoint/2010/main" val="155581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4811EB-2863-4359-BDFD-9EDD3692D0B8}"/>
              </a:ext>
            </a:extLst>
          </p:cNvPr>
          <p:cNvSpPr>
            <a:spLocks noGrp="1"/>
          </p:cNvSpPr>
          <p:nvPr>
            <p:ph type="title" hasCustomPrompt="1"/>
          </p:nvPr>
        </p:nvSpPr>
        <p:spPr/>
        <p:txBody>
          <a:bodyPr/>
          <a:lstStyle>
            <a:lvl1pPr>
              <a:lnSpc>
                <a:spcPct val="90000"/>
              </a:lnSpc>
              <a:defRPr/>
            </a:lvl1pPr>
          </a:lstStyle>
          <a:p>
            <a:r>
              <a:rPr lang="de-DE" dirty="0"/>
              <a:t>Agenda bearbeiten</a:t>
            </a:r>
          </a:p>
        </p:txBody>
      </p:sp>
      <p:sp>
        <p:nvSpPr>
          <p:cNvPr id="10" name="Textplatzhalter 9">
            <a:extLst>
              <a:ext uri="{FF2B5EF4-FFF2-40B4-BE49-F238E27FC236}">
                <a16:creationId xmlns:a16="http://schemas.microsoft.com/office/drawing/2014/main" id="{32E2A15C-36F2-4D8B-8A93-D9D64240FD88}"/>
              </a:ext>
            </a:extLst>
          </p:cNvPr>
          <p:cNvSpPr>
            <a:spLocks noGrp="1"/>
          </p:cNvSpPr>
          <p:nvPr>
            <p:ph type="body" sz="quarter" idx="13" hasCustomPrompt="1"/>
          </p:nvPr>
        </p:nvSpPr>
        <p:spPr>
          <a:xfrm>
            <a:off x="718801" y="1674000"/>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dirty="0"/>
              <a:t>1</a:t>
            </a:r>
          </a:p>
        </p:txBody>
      </p:sp>
      <p:sp>
        <p:nvSpPr>
          <p:cNvPr id="11" name="Textplatzhalter 9">
            <a:extLst>
              <a:ext uri="{FF2B5EF4-FFF2-40B4-BE49-F238E27FC236}">
                <a16:creationId xmlns:a16="http://schemas.microsoft.com/office/drawing/2014/main" id="{247F7E03-1BC0-4352-B5D7-74FD71D1C7A3}"/>
              </a:ext>
            </a:extLst>
          </p:cNvPr>
          <p:cNvSpPr>
            <a:spLocks noGrp="1"/>
          </p:cNvSpPr>
          <p:nvPr>
            <p:ph type="body" sz="quarter" idx="14"/>
          </p:nvPr>
        </p:nvSpPr>
        <p:spPr>
          <a:xfrm>
            <a:off x="1388853" y="1674000"/>
            <a:ext cx="10083148" cy="454456"/>
          </a:xfrm>
        </p:spPr>
        <p:txBody>
          <a:bodyPr anchor="ctr"/>
          <a:lstStyle>
            <a:lvl1pPr>
              <a:spcBef>
                <a:spcPts val="0"/>
              </a:spcBef>
              <a:defRPr/>
            </a:lvl1pPr>
          </a:lstStyle>
          <a:p>
            <a:pPr lvl="0"/>
            <a:r>
              <a:rPr lang="de-DE"/>
              <a:t>Formatvorlagen des Textmasters bearbeiten</a:t>
            </a:r>
          </a:p>
        </p:txBody>
      </p:sp>
      <p:sp>
        <p:nvSpPr>
          <p:cNvPr id="14" name="Textplatzhalter 9">
            <a:extLst>
              <a:ext uri="{FF2B5EF4-FFF2-40B4-BE49-F238E27FC236}">
                <a16:creationId xmlns:a16="http://schemas.microsoft.com/office/drawing/2014/main" id="{302EB242-6759-421D-A0C7-F4CF10139933}"/>
              </a:ext>
            </a:extLst>
          </p:cNvPr>
          <p:cNvSpPr>
            <a:spLocks noGrp="1"/>
          </p:cNvSpPr>
          <p:nvPr>
            <p:ph type="body" sz="quarter" idx="15" hasCustomPrompt="1"/>
          </p:nvPr>
        </p:nvSpPr>
        <p:spPr>
          <a:xfrm>
            <a:off x="718801" y="2272506"/>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dirty="0"/>
              <a:t>2</a:t>
            </a:r>
          </a:p>
        </p:txBody>
      </p:sp>
      <p:sp>
        <p:nvSpPr>
          <p:cNvPr id="15" name="Textplatzhalter 9">
            <a:extLst>
              <a:ext uri="{FF2B5EF4-FFF2-40B4-BE49-F238E27FC236}">
                <a16:creationId xmlns:a16="http://schemas.microsoft.com/office/drawing/2014/main" id="{45C34F65-3A66-407A-AC33-9E9AC739BCE1}"/>
              </a:ext>
            </a:extLst>
          </p:cNvPr>
          <p:cNvSpPr>
            <a:spLocks noGrp="1"/>
          </p:cNvSpPr>
          <p:nvPr>
            <p:ph type="body" sz="quarter" idx="16"/>
          </p:nvPr>
        </p:nvSpPr>
        <p:spPr>
          <a:xfrm>
            <a:off x="1388853" y="2272506"/>
            <a:ext cx="10083148" cy="454456"/>
          </a:xfrm>
        </p:spPr>
        <p:txBody>
          <a:bodyPr anchor="ctr"/>
          <a:lstStyle>
            <a:lvl1pPr>
              <a:spcBef>
                <a:spcPts val="0"/>
              </a:spcBef>
              <a:defRPr/>
            </a:lvl1pPr>
          </a:lstStyle>
          <a:p>
            <a:pPr lvl="0"/>
            <a:r>
              <a:rPr lang="de-DE"/>
              <a:t>Formatvorlagen des Textmasters bearbeiten</a:t>
            </a:r>
          </a:p>
        </p:txBody>
      </p:sp>
      <p:sp>
        <p:nvSpPr>
          <p:cNvPr id="18" name="Textplatzhalter 9">
            <a:extLst>
              <a:ext uri="{FF2B5EF4-FFF2-40B4-BE49-F238E27FC236}">
                <a16:creationId xmlns:a16="http://schemas.microsoft.com/office/drawing/2014/main" id="{71E94EB5-4533-46FD-B546-2C7D91C964A2}"/>
              </a:ext>
            </a:extLst>
          </p:cNvPr>
          <p:cNvSpPr>
            <a:spLocks noGrp="1"/>
          </p:cNvSpPr>
          <p:nvPr>
            <p:ph type="body" sz="quarter" idx="17" hasCustomPrompt="1"/>
          </p:nvPr>
        </p:nvSpPr>
        <p:spPr>
          <a:xfrm>
            <a:off x="718801" y="2871012"/>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dirty="0"/>
              <a:t>3</a:t>
            </a:r>
          </a:p>
        </p:txBody>
      </p:sp>
      <p:sp>
        <p:nvSpPr>
          <p:cNvPr id="19" name="Textplatzhalter 9">
            <a:extLst>
              <a:ext uri="{FF2B5EF4-FFF2-40B4-BE49-F238E27FC236}">
                <a16:creationId xmlns:a16="http://schemas.microsoft.com/office/drawing/2014/main" id="{54A319A0-A115-4B70-A4D5-8BEBE4B718A0}"/>
              </a:ext>
            </a:extLst>
          </p:cNvPr>
          <p:cNvSpPr>
            <a:spLocks noGrp="1"/>
          </p:cNvSpPr>
          <p:nvPr>
            <p:ph type="body" sz="quarter" idx="18"/>
          </p:nvPr>
        </p:nvSpPr>
        <p:spPr>
          <a:xfrm>
            <a:off x="1388853" y="2871012"/>
            <a:ext cx="10083148" cy="454456"/>
          </a:xfrm>
        </p:spPr>
        <p:txBody>
          <a:bodyPr anchor="ctr"/>
          <a:lstStyle>
            <a:lvl1pPr>
              <a:spcBef>
                <a:spcPts val="0"/>
              </a:spcBef>
              <a:defRPr/>
            </a:lvl1pPr>
          </a:lstStyle>
          <a:p>
            <a:pPr lvl="0"/>
            <a:r>
              <a:rPr lang="de-DE"/>
              <a:t>Formatvorlagen des Textmasters bearbeiten</a:t>
            </a:r>
          </a:p>
        </p:txBody>
      </p:sp>
      <p:sp>
        <p:nvSpPr>
          <p:cNvPr id="20" name="Textplatzhalter 9">
            <a:extLst>
              <a:ext uri="{FF2B5EF4-FFF2-40B4-BE49-F238E27FC236}">
                <a16:creationId xmlns:a16="http://schemas.microsoft.com/office/drawing/2014/main" id="{A011A145-9E4D-4A7A-BB4B-0532D386D494}"/>
              </a:ext>
            </a:extLst>
          </p:cNvPr>
          <p:cNvSpPr>
            <a:spLocks noGrp="1"/>
          </p:cNvSpPr>
          <p:nvPr>
            <p:ph type="body" sz="quarter" idx="19" hasCustomPrompt="1"/>
          </p:nvPr>
        </p:nvSpPr>
        <p:spPr>
          <a:xfrm>
            <a:off x="718801" y="3469518"/>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dirty="0"/>
              <a:t>4</a:t>
            </a:r>
          </a:p>
        </p:txBody>
      </p:sp>
      <p:sp>
        <p:nvSpPr>
          <p:cNvPr id="21" name="Textplatzhalter 9">
            <a:extLst>
              <a:ext uri="{FF2B5EF4-FFF2-40B4-BE49-F238E27FC236}">
                <a16:creationId xmlns:a16="http://schemas.microsoft.com/office/drawing/2014/main" id="{A5CBB88F-7954-4F5B-9A12-2541D2F95E8C}"/>
              </a:ext>
            </a:extLst>
          </p:cNvPr>
          <p:cNvSpPr>
            <a:spLocks noGrp="1"/>
          </p:cNvSpPr>
          <p:nvPr>
            <p:ph type="body" sz="quarter" idx="20"/>
          </p:nvPr>
        </p:nvSpPr>
        <p:spPr>
          <a:xfrm>
            <a:off x="1388853" y="3469518"/>
            <a:ext cx="10083148" cy="454456"/>
          </a:xfrm>
        </p:spPr>
        <p:txBody>
          <a:bodyPr anchor="ctr"/>
          <a:lstStyle>
            <a:lvl1pPr>
              <a:spcBef>
                <a:spcPts val="0"/>
              </a:spcBef>
              <a:defRPr/>
            </a:lvl1pPr>
          </a:lstStyle>
          <a:p>
            <a:pPr lvl="0"/>
            <a:r>
              <a:rPr lang="de-DE"/>
              <a:t>Formatvorlagen des Textmasters bearbeiten</a:t>
            </a:r>
          </a:p>
        </p:txBody>
      </p:sp>
      <p:sp>
        <p:nvSpPr>
          <p:cNvPr id="22" name="Textplatzhalter 9">
            <a:extLst>
              <a:ext uri="{FF2B5EF4-FFF2-40B4-BE49-F238E27FC236}">
                <a16:creationId xmlns:a16="http://schemas.microsoft.com/office/drawing/2014/main" id="{F35F7BDD-A9F3-4153-B660-5242A2169CEA}"/>
              </a:ext>
            </a:extLst>
          </p:cNvPr>
          <p:cNvSpPr>
            <a:spLocks noGrp="1"/>
          </p:cNvSpPr>
          <p:nvPr>
            <p:ph type="body" sz="quarter" idx="21" hasCustomPrompt="1"/>
          </p:nvPr>
        </p:nvSpPr>
        <p:spPr>
          <a:xfrm>
            <a:off x="718801" y="4068024"/>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dirty="0"/>
              <a:t>5</a:t>
            </a:r>
          </a:p>
        </p:txBody>
      </p:sp>
      <p:sp>
        <p:nvSpPr>
          <p:cNvPr id="23" name="Textplatzhalter 9">
            <a:extLst>
              <a:ext uri="{FF2B5EF4-FFF2-40B4-BE49-F238E27FC236}">
                <a16:creationId xmlns:a16="http://schemas.microsoft.com/office/drawing/2014/main" id="{FC048C23-9126-42E7-82B5-97EB2F721A5F}"/>
              </a:ext>
            </a:extLst>
          </p:cNvPr>
          <p:cNvSpPr>
            <a:spLocks noGrp="1"/>
          </p:cNvSpPr>
          <p:nvPr>
            <p:ph type="body" sz="quarter" idx="22"/>
          </p:nvPr>
        </p:nvSpPr>
        <p:spPr>
          <a:xfrm>
            <a:off x="1388853" y="4068024"/>
            <a:ext cx="10083148" cy="454456"/>
          </a:xfrm>
        </p:spPr>
        <p:txBody>
          <a:bodyPr anchor="ctr"/>
          <a:lstStyle>
            <a:lvl1pPr>
              <a:spcBef>
                <a:spcPts val="0"/>
              </a:spcBef>
              <a:defRPr/>
            </a:lvl1pPr>
          </a:lstStyle>
          <a:p>
            <a:pPr lvl="0"/>
            <a:r>
              <a:rPr lang="de-DE"/>
              <a:t>Formatvorlagen des Textmasters bearbeiten</a:t>
            </a:r>
          </a:p>
        </p:txBody>
      </p:sp>
      <p:sp>
        <p:nvSpPr>
          <p:cNvPr id="24" name="Textplatzhalter 9">
            <a:extLst>
              <a:ext uri="{FF2B5EF4-FFF2-40B4-BE49-F238E27FC236}">
                <a16:creationId xmlns:a16="http://schemas.microsoft.com/office/drawing/2014/main" id="{A1B91F1B-2C4C-4212-9298-1121AC51EA84}"/>
              </a:ext>
            </a:extLst>
          </p:cNvPr>
          <p:cNvSpPr>
            <a:spLocks noGrp="1"/>
          </p:cNvSpPr>
          <p:nvPr>
            <p:ph type="body" sz="quarter" idx="23" hasCustomPrompt="1"/>
          </p:nvPr>
        </p:nvSpPr>
        <p:spPr>
          <a:xfrm>
            <a:off x="718801" y="4666530"/>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dirty="0"/>
              <a:t>6</a:t>
            </a:r>
          </a:p>
        </p:txBody>
      </p:sp>
      <p:sp>
        <p:nvSpPr>
          <p:cNvPr id="25" name="Textplatzhalter 9">
            <a:extLst>
              <a:ext uri="{FF2B5EF4-FFF2-40B4-BE49-F238E27FC236}">
                <a16:creationId xmlns:a16="http://schemas.microsoft.com/office/drawing/2014/main" id="{FF2F1C85-70FA-41E4-AA76-051C378C205D}"/>
              </a:ext>
            </a:extLst>
          </p:cNvPr>
          <p:cNvSpPr>
            <a:spLocks noGrp="1"/>
          </p:cNvSpPr>
          <p:nvPr>
            <p:ph type="body" sz="quarter" idx="24"/>
          </p:nvPr>
        </p:nvSpPr>
        <p:spPr>
          <a:xfrm>
            <a:off x="1388853" y="4666530"/>
            <a:ext cx="10083148" cy="454456"/>
          </a:xfrm>
        </p:spPr>
        <p:txBody>
          <a:bodyPr anchor="ctr"/>
          <a:lstStyle>
            <a:lvl1pPr>
              <a:spcBef>
                <a:spcPts val="0"/>
              </a:spcBef>
              <a:defRPr/>
            </a:lvl1pPr>
          </a:lstStyle>
          <a:p>
            <a:pPr lvl="0"/>
            <a:r>
              <a:rPr lang="de-DE"/>
              <a:t>Formatvorlagen des Textmasters bearbeiten</a:t>
            </a:r>
          </a:p>
        </p:txBody>
      </p:sp>
      <p:sp>
        <p:nvSpPr>
          <p:cNvPr id="26" name="Textplatzhalter 9">
            <a:extLst>
              <a:ext uri="{FF2B5EF4-FFF2-40B4-BE49-F238E27FC236}">
                <a16:creationId xmlns:a16="http://schemas.microsoft.com/office/drawing/2014/main" id="{FEAF962C-F9F1-4077-883E-342B185C229E}"/>
              </a:ext>
            </a:extLst>
          </p:cNvPr>
          <p:cNvSpPr>
            <a:spLocks noGrp="1"/>
          </p:cNvSpPr>
          <p:nvPr>
            <p:ph type="body" sz="quarter" idx="25" hasCustomPrompt="1"/>
          </p:nvPr>
        </p:nvSpPr>
        <p:spPr>
          <a:xfrm>
            <a:off x="718801" y="5265036"/>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dirty="0"/>
              <a:t>7</a:t>
            </a:r>
          </a:p>
        </p:txBody>
      </p:sp>
      <p:sp>
        <p:nvSpPr>
          <p:cNvPr id="27" name="Textplatzhalter 9">
            <a:extLst>
              <a:ext uri="{FF2B5EF4-FFF2-40B4-BE49-F238E27FC236}">
                <a16:creationId xmlns:a16="http://schemas.microsoft.com/office/drawing/2014/main" id="{6E1706DB-CE29-4A10-903E-B98EFF5F7D5F}"/>
              </a:ext>
            </a:extLst>
          </p:cNvPr>
          <p:cNvSpPr>
            <a:spLocks noGrp="1"/>
          </p:cNvSpPr>
          <p:nvPr>
            <p:ph type="body" sz="quarter" idx="26"/>
          </p:nvPr>
        </p:nvSpPr>
        <p:spPr>
          <a:xfrm>
            <a:off x="1388853" y="5265036"/>
            <a:ext cx="10083148" cy="454456"/>
          </a:xfrm>
        </p:spPr>
        <p:txBody>
          <a:bodyPr anchor="ctr"/>
          <a:lstStyle>
            <a:lvl1pPr>
              <a:spcBef>
                <a:spcPts val="0"/>
              </a:spcBef>
              <a:defRPr/>
            </a:lvl1pPr>
          </a:lstStyle>
          <a:p>
            <a:pPr lvl="0"/>
            <a:r>
              <a:rPr lang="de-DE"/>
              <a:t>Formatvorlagen des Textmasters bearbeiten</a:t>
            </a:r>
          </a:p>
        </p:txBody>
      </p:sp>
      <p:sp>
        <p:nvSpPr>
          <p:cNvPr id="28" name="Textplatzhalter 9">
            <a:extLst>
              <a:ext uri="{FF2B5EF4-FFF2-40B4-BE49-F238E27FC236}">
                <a16:creationId xmlns:a16="http://schemas.microsoft.com/office/drawing/2014/main" id="{660CFC27-004E-40B1-907C-BD2C10998D97}"/>
              </a:ext>
            </a:extLst>
          </p:cNvPr>
          <p:cNvSpPr>
            <a:spLocks noGrp="1"/>
          </p:cNvSpPr>
          <p:nvPr>
            <p:ph type="body" sz="quarter" idx="27" hasCustomPrompt="1"/>
          </p:nvPr>
        </p:nvSpPr>
        <p:spPr>
          <a:xfrm>
            <a:off x="718801" y="5863545"/>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dirty="0"/>
              <a:t>8</a:t>
            </a:r>
          </a:p>
        </p:txBody>
      </p:sp>
      <p:sp>
        <p:nvSpPr>
          <p:cNvPr id="29" name="Textplatzhalter 9">
            <a:extLst>
              <a:ext uri="{FF2B5EF4-FFF2-40B4-BE49-F238E27FC236}">
                <a16:creationId xmlns:a16="http://schemas.microsoft.com/office/drawing/2014/main" id="{600778BA-EA2B-4461-92EE-2515F92A6CC3}"/>
              </a:ext>
            </a:extLst>
          </p:cNvPr>
          <p:cNvSpPr>
            <a:spLocks noGrp="1"/>
          </p:cNvSpPr>
          <p:nvPr>
            <p:ph type="body" sz="quarter" idx="28"/>
          </p:nvPr>
        </p:nvSpPr>
        <p:spPr>
          <a:xfrm>
            <a:off x="1388853" y="5863545"/>
            <a:ext cx="10083148" cy="454456"/>
          </a:xfrm>
        </p:spPr>
        <p:txBody>
          <a:bodyPr anchor="ctr"/>
          <a:lstStyle>
            <a:lvl1pPr>
              <a:spcBef>
                <a:spcPts val="0"/>
              </a:spcBef>
              <a:defRPr/>
            </a:lvl1pPr>
          </a:lstStyle>
          <a:p>
            <a:pPr lvl="0"/>
            <a:r>
              <a:rPr lang="de-DE"/>
              <a:t>Formatvorlagen des Textmasters bearbeiten</a:t>
            </a:r>
          </a:p>
        </p:txBody>
      </p:sp>
      <p:sp>
        <p:nvSpPr>
          <p:cNvPr id="6" name="Datumsplatzhalter 5">
            <a:extLst>
              <a:ext uri="{FF2B5EF4-FFF2-40B4-BE49-F238E27FC236}">
                <a16:creationId xmlns:a16="http://schemas.microsoft.com/office/drawing/2014/main" id="{0FFFAAF7-A186-463C-8A57-2967A904EC2D}"/>
              </a:ext>
            </a:extLst>
          </p:cNvPr>
          <p:cNvSpPr>
            <a:spLocks noGrp="1"/>
          </p:cNvSpPr>
          <p:nvPr>
            <p:ph type="dt" sz="half" idx="29"/>
          </p:nvPr>
        </p:nvSpPr>
        <p:spPr/>
        <p:txBody>
          <a:bodyPr/>
          <a:lstStyle/>
          <a:p>
            <a:r>
              <a:rPr lang="de-DE"/>
              <a:t>|    15.02.2019</a:t>
            </a:r>
            <a:endParaRPr lang="de-DE" dirty="0"/>
          </a:p>
        </p:txBody>
      </p:sp>
      <p:sp>
        <p:nvSpPr>
          <p:cNvPr id="7" name="Fußzeilenplatzhalter 6">
            <a:extLst>
              <a:ext uri="{FF2B5EF4-FFF2-40B4-BE49-F238E27FC236}">
                <a16:creationId xmlns:a16="http://schemas.microsoft.com/office/drawing/2014/main" id="{438B0277-B24A-455C-B618-B1CC535BB072}"/>
              </a:ext>
            </a:extLst>
          </p:cNvPr>
          <p:cNvSpPr>
            <a:spLocks noGrp="1"/>
          </p:cNvSpPr>
          <p:nvPr>
            <p:ph type="ftr" sz="quarter" idx="30"/>
          </p:nvPr>
        </p:nvSpPr>
        <p:spPr/>
        <p:txBody>
          <a:bodyPr/>
          <a:lstStyle/>
          <a:p>
            <a:r>
              <a:rPr lang="de-DE" dirty="0"/>
              <a:t>|    Fußzeile Universität Augsburg</a:t>
            </a:r>
          </a:p>
        </p:txBody>
      </p:sp>
      <p:sp>
        <p:nvSpPr>
          <p:cNvPr id="8" name="Foliennummernplatzhalter 7">
            <a:extLst>
              <a:ext uri="{FF2B5EF4-FFF2-40B4-BE49-F238E27FC236}">
                <a16:creationId xmlns:a16="http://schemas.microsoft.com/office/drawing/2014/main" id="{394A83BA-0D79-41BA-AB81-54F0ECD7ADEA}"/>
              </a:ext>
            </a:extLst>
          </p:cNvPr>
          <p:cNvSpPr>
            <a:spLocks noGrp="1"/>
          </p:cNvSpPr>
          <p:nvPr>
            <p:ph type="sldNum" sz="quarter" idx="31"/>
          </p:nvPr>
        </p:nvSpPr>
        <p:spPr/>
        <p:txBody>
          <a:bodyPr/>
          <a:lstStyle/>
          <a:p>
            <a:fld id="{6567D7EC-8799-48C5-898A-08E264972062}" type="slidenum">
              <a:rPr lang="de-DE" smtClean="0"/>
              <a:pPr/>
              <a:t>‹Nr.›</a:t>
            </a:fld>
            <a:endParaRPr lang="de-DE" dirty="0"/>
          </a:p>
        </p:txBody>
      </p:sp>
      <p:cxnSp>
        <p:nvCxnSpPr>
          <p:cNvPr id="30" name="Gerader Verbinder 29">
            <a:extLst>
              <a:ext uri="{FF2B5EF4-FFF2-40B4-BE49-F238E27FC236}">
                <a16:creationId xmlns:a16="http://schemas.microsoft.com/office/drawing/2014/main" id="{C33E0BAB-92C8-487C-922B-2967EA55C038}"/>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40445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7" name="Text Placeholder 6">
            <a:extLst>
              <a:ext uri="{FF2B5EF4-FFF2-40B4-BE49-F238E27FC236}">
                <a16:creationId xmlns:a16="http://schemas.microsoft.com/office/drawing/2014/main" id="{9BC722EB-B0D0-6649-BCC8-01F41F6B3FED}"/>
              </a:ext>
            </a:extLst>
          </p:cNvPr>
          <p:cNvSpPr>
            <a:spLocks noGrp="1"/>
          </p:cNvSpPr>
          <p:nvPr>
            <p:ph type="body" sz="quarter" idx="15"/>
          </p:nvPr>
        </p:nvSpPr>
        <p:spPr>
          <a:xfrm>
            <a:off x="609277" y="4774196"/>
            <a:ext cx="3186688" cy="1325563"/>
          </a:xfrm>
        </p:spPr>
        <p:txBody>
          <a:bodyPr>
            <a:noAutofit/>
          </a:bodyPr>
          <a:lstStyle>
            <a:lvl1pPr marL="0" indent="0">
              <a:buNone/>
              <a:defRPr sz="1800" b="0" i="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Click to edit Master text styles</a:t>
            </a:r>
          </a:p>
        </p:txBody>
      </p:sp>
      <p:sp>
        <p:nvSpPr>
          <p:cNvPr id="9" name="Text Placeholder 6">
            <a:extLst>
              <a:ext uri="{FF2B5EF4-FFF2-40B4-BE49-F238E27FC236}">
                <a16:creationId xmlns:a16="http://schemas.microsoft.com/office/drawing/2014/main" id="{AA6247AD-6A28-DA4E-9856-B0457ACF3CE2}"/>
              </a:ext>
            </a:extLst>
          </p:cNvPr>
          <p:cNvSpPr>
            <a:spLocks noGrp="1"/>
          </p:cNvSpPr>
          <p:nvPr>
            <p:ph type="body" sz="quarter" idx="16"/>
          </p:nvPr>
        </p:nvSpPr>
        <p:spPr>
          <a:xfrm>
            <a:off x="4505761" y="4774195"/>
            <a:ext cx="3186688" cy="1325563"/>
          </a:xfrm>
        </p:spPr>
        <p:txBody>
          <a:bodyPr>
            <a:noAutofit/>
          </a:bodyPr>
          <a:lstStyle>
            <a:lvl1pPr marL="0" indent="0">
              <a:buNone/>
              <a:defRPr sz="1800" b="0" i="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Click to edit Master text styles</a:t>
            </a:r>
          </a:p>
        </p:txBody>
      </p:sp>
      <p:sp>
        <p:nvSpPr>
          <p:cNvPr id="10" name="Text Placeholder 6">
            <a:extLst>
              <a:ext uri="{FF2B5EF4-FFF2-40B4-BE49-F238E27FC236}">
                <a16:creationId xmlns:a16="http://schemas.microsoft.com/office/drawing/2014/main" id="{51408170-0DC4-794B-8D0C-6D8FDA83BFFE}"/>
              </a:ext>
            </a:extLst>
          </p:cNvPr>
          <p:cNvSpPr>
            <a:spLocks noGrp="1"/>
          </p:cNvSpPr>
          <p:nvPr>
            <p:ph type="body" sz="quarter" idx="17"/>
          </p:nvPr>
        </p:nvSpPr>
        <p:spPr>
          <a:xfrm>
            <a:off x="8402244" y="4774194"/>
            <a:ext cx="3186688" cy="1325563"/>
          </a:xfrm>
        </p:spPr>
        <p:txBody>
          <a:bodyPr>
            <a:noAutofit/>
          </a:bodyPr>
          <a:lstStyle>
            <a:lvl1pPr marL="0" indent="0">
              <a:buNone/>
              <a:defRPr sz="1800" b="0" i="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Click to edit Master text styles</a:t>
            </a:r>
          </a:p>
        </p:txBody>
      </p:sp>
      <p:sp>
        <p:nvSpPr>
          <p:cNvPr id="11" name="Picture Placeholder 7">
            <a:extLst>
              <a:ext uri="{FF2B5EF4-FFF2-40B4-BE49-F238E27FC236}">
                <a16:creationId xmlns:a16="http://schemas.microsoft.com/office/drawing/2014/main" id="{A110A1B4-AB77-864B-B93F-F28A825262BF}"/>
              </a:ext>
            </a:extLst>
          </p:cNvPr>
          <p:cNvSpPr>
            <a:spLocks noGrp="1"/>
          </p:cNvSpPr>
          <p:nvPr>
            <p:ph type="pic" sz="quarter" idx="13"/>
          </p:nvPr>
        </p:nvSpPr>
        <p:spPr>
          <a:xfrm>
            <a:off x="609276" y="1947278"/>
            <a:ext cx="3186687" cy="2777853"/>
          </a:xfrm>
          <a:solidFill>
            <a:schemeClr val="bg1"/>
          </a:solidFill>
        </p:spPr>
        <p:txBody>
          <a:bodyPr/>
          <a:lstStyle>
            <a:lvl1pPr>
              <a:defRPr b="0" i="0"/>
            </a:lvl1pPr>
          </a:lstStyle>
          <a:p>
            <a:endParaRPr lang="en-US" dirty="0"/>
          </a:p>
        </p:txBody>
      </p:sp>
      <p:sp>
        <p:nvSpPr>
          <p:cNvPr id="12" name="Picture Placeholder 7">
            <a:extLst>
              <a:ext uri="{FF2B5EF4-FFF2-40B4-BE49-F238E27FC236}">
                <a16:creationId xmlns:a16="http://schemas.microsoft.com/office/drawing/2014/main" id="{9911B599-DCFD-2A4C-816B-38B258B7233E}"/>
              </a:ext>
            </a:extLst>
          </p:cNvPr>
          <p:cNvSpPr>
            <a:spLocks noGrp="1"/>
          </p:cNvSpPr>
          <p:nvPr>
            <p:ph type="pic" sz="quarter" idx="14"/>
          </p:nvPr>
        </p:nvSpPr>
        <p:spPr>
          <a:xfrm>
            <a:off x="4505760" y="1947278"/>
            <a:ext cx="3186687" cy="2777853"/>
          </a:xfrm>
          <a:solidFill>
            <a:schemeClr val="bg1"/>
          </a:solidFill>
        </p:spPr>
        <p:txBody>
          <a:bodyPr/>
          <a:lstStyle>
            <a:lvl1pPr>
              <a:defRPr b="0" i="0"/>
            </a:lvl1pPr>
          </a:lstStyle>
          <a:p>
            <a:endParaRPr lang="en-US" dirty="0"/>
          </a:p>
        </p:txBody>
      </p:sp>
      <p:sp>
        <p:nvSpPr>
          <p:cNvPr id="13" name="Picture Placeholder 7">
            <a:extLst>
              <a:ext uri="{FF2B5EF4-FFF2-40B4-BE49-F238E27FC236}">
                <a16:creationId xmlns:a16="http://schemas.microsoft.com/office/drawing/2014/main" id="{741FAB79-2CD0-1F4F-8D6D-89BBDBD10E8F}"/>
              </a:ext>
            </a:extLst>
          </p:cNvPr>
          <p:cNvSpPr>
            <a:spLocks noGrp="1"/>
          </p:cNvSpPr>
          <p:nvPr>
            <p:ph type="pic" sz="quarter" idx="18"/>
          </p:nvPr>
        </p:nvSpPr>
        <p:spPr>
          <a:xfrm>
            <a:off x="8402243" y="1947277"/>
            <a:ext cx="3186687" cy="2777853"/>
          </a:xfrm>
          <a:solidFill>
            <a:schemeClr val="bg1"/>
          </a:solidFill>
        </p:spPr>
        <p:txBody>
          <a:bodyPr/>
          <a:lstStyle>
            <a:lvl1pPr>
              <a:defRPr b="0" i="0"/>
            </a:lvl1pPr>
          </a:lstStyle>
          <a:p>
            <a:endParaRPr lang="en-US" dirty="0"/>
          </a:p>
        </p:txBody>
      </p:sp>
      <p:sp>
        <p:nvSpPr>
          <p:cNvPr id="3" name="Title 2">
            <a:extLst>
              <a:ext uri="{FF2B5EF4-FFF2-40B4-BE49-F238E27FC236}">
                <a16:creationId xmlns:a16="http://schemas.microsoft.com/office/drawing/2014/main" id="{3951CBA4-BF0F-F64D-A26B-C41A89039DEB}"/>
              </a:ext>
            </a:extLst>
          </p:cNvPr>
          <p:cNvSpPr>
            <a:spLocks noGrp="1"/>
          </p:cNvSpPr>
          <p:nvPr>
            <p:ph type="title" hasCustomPrompt="1"/>
          </p:nvPr>
        </p:nvSpPr>
        <p:spPr>
          <a:xfrm>
            <a:off x="609276" y="603183"/>
            <a:ext cx="10979654" cy="810532"/>
          </a:xfrm>
        </p:spPr>
        <p:txBody>
          <a:bodyPr>
            <a:noAutofit/>
          </a:bodyPr>
          <a:lstStyle>
            <a:lvl1pPr algn="ctr">
              <a:defRPr sz="6000">
                <a:solidFill>
                  <a:schemeClr val="accent1">
                    <a:lumMod val="10000"/>
                    <a:lumOff val="90000"/>
                  </a:schemeClr>
                </a:solidFill>
              </a:defRPr>
            </a:lvl1pPr>
          </a:lstStyle>
          <a:p>
            <a:r>
              <a:rPr lang="en-US" dirty="0"/>
              <a:t>lorem ipsum</a:t>
            </a:r>
          </a:p>
        </p:txBody>
      </p:sp>
    </p:spTree>
    <p:extLst>
      <p:ext uri="{BB962C8B-B14F-4D97-AF65-F5344CB8AC3E}">
        <p14:creationId xmlns:p14="http://schemas.microsoft.com/office/powerpoint/2010/main" val="34153690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9C9FDFD-46CB-994A-91E3-5605B71DBF4A}"/>
              </a:ext>
            </a:extLst>
          </p:cNvPr>
          <p:cNvSpPr>
            <a:spLocks noGrp="1"/>
          </p:cNvSpPr>
          <p:nvPr>
            <p:ph type="pic" sz="quarter" idx="13"/>
          </p:nvPr>
        </p:nvSpPr>
        <p:spPr>
          <a:xfrm>
            <a:off x="0" y="0"/>
            <a:ext cx="12192000" cy="3429000"/>
          </a:xfrm>
          <a:solidFill>
            <a:schemeClr val="bg1"/>
          </a:solidFill>
        </p:spPr>
        <p:txBody>
          <a:bodyPr/>
          <a:lstStyle>
            <a:lvl1pPr>
              <a:defRPr b="0" i="0"/>
            </a:lvl1pPr>
          </a:lstStyle>
          <a:p>
            <a:endParaRPr lang="en-US" dirty="0"/>
          </a:p>
        </p:txBody>
      </p:sp>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374145" y="2635213"/>
            <a:ext cx="11443710" cy="1200872"/>
          </a:xfrm>
        </p:spPr>
        <p:txBody>
          <a:bodyPr>
            <a:normAutofit/>
          </a:bodyPr>
          <a:lstStyle>
            <a:lvl1pPr algn="ctr">
              <a:defRPr sz="5400"/>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7" name="Text Placeholder 6">
            <a:extLst>
              <a:ext uri="{FF2B5EF4-FFF2-40B4-BE49-F238E27FC236}">
                <a16:creationId xmlns:a16="http://schemas.microsoft.com/office/drawing/2014/main" id="{9BC722EB-B0D0-6649-BCC8-01F41F6B3FED}"/>
              </a:ext>
            </a:extLst>
          </p:cNvPr>
          <p:cNvSpPr>
            <a:spLocks noGrp="1"/>
          </p:cNvSpPr>
          <p:nvPr>
            <p:ph type="body" sz="quarter" idx="15"/>
          </p:nvPr>
        </p:nvSpPr>
        <p:spPr>
          <a:xfrm>
            <a:off x="392736" y="4061401"/>
            <a:ext cx="2634697" cy="1938771"/>
          </a:xfrm>
        </p:spPr>
        <p:txBody>
          <a:bodyPr>
            <a:noAutofit/>
          </a:bodyPr>
          <a:lstStyle>
            <a:lvl1pPr marL="0" indent="0">
              <a:buNone/>
              <a:defRPr sz="1600" b="0" i="0"/>
            </a:lvl1pPr>
            <a:lvl2pPr marL="457200" indent="0">
              <a:buNone/>
              <a:defRPr sz="1400" b="0" i="0"/>
            </a:lvl2pPr>
            <a:lvl3pPr marL="914400" indent="0">
              <a:buNone/>
              <a:defRPr sz="1200" b="0" i="0"/>
            </a:lvl3pPr>
            <a:lvl4pPr marL="1371600" indent="0">
              <a:buNone/>
              <a:defRPr sz="1100" b="0" i="0"/>
            </a:lvl4pPr>
            <a:lvl5pPr marL="1828800" indent="0">
              <a:buNone/>
              <a:defRPr sz="11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6">
            <a:extLst>
              <a:ext uri="{FF2B5EF4-FFF2-40B4-BE49-F238E27FC236}">
                <a16:creationId xmlns:a16="http://schemas.microsoft.com/office/drawing/2014/main" id="{AA6247AD-6A28-DA4E-9856-B0457ACF3CE2}"/>
              </a:ext>
            </a:extLst>
          </p:cNvPr>
          <p:cNvSpPr>
            <a:spLocks noGrp="1"/>
          </p:cNvSpPr>
          <p:nvPr>
            <p:ph type="body" sz="quarter" idx="16"/>
          </p:nvPr>
        </p:nvSpPr>
        <p:spPr>
          <a:xfrm>
            <a:off x="3316680" y="4061400"/>
            <a:ext cx="2634697" cy="1938771"/>
          </a:xfrm>
        </p:spPr>
        <p:txBody>
          <a:bodyPr>
            <a:noAutofit/>
          </a:bodyPr>
          <a:lstStyle>
            <a:lvl1pPr marL="0" indent="0">
              <a:buNone/>
              <a:defRPr sz="1600" b="0" i="0"/>
            </a:lvl1pPr>
            <a:lvl2pPr marL="457200" indent="0">
              <a:buNone/>
              <a:defRPr sz="1400" b="0" i="0"/>
            </a:lvl2pPr>
            <a:lvl3pPr marL="914400" indent="0">
              <a:buNone/>
              <a:defRPr sz="1200" b="0" i="0"/>
            </a:lvl3pPr>
            <a:lvl4pPr marL="1371600" indent="0">
              <a:buNone/>
              <a:defRPr sz="1100" b="0" i="0"/>
            </a:lvl4pPr>
            <a:lvl5pPr marL="1828800" indent="0">
              <a:buNone/>
              <a:defRPr sz="11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408170-0DC4-794B-8D0C-6D8FDA83BFFE}"/>
              </a:ext>
            </a:extLst>
          </p:cNvPr>
          <p:cNvSpPr>
            <a:spLocks noGrp="1"/>
          </p:cNvSpPr>
          <p:nvPr>
            <p:ph type="body" sz="quarter" idx="17"/>
          </p:nvPr>
        </p:nvSpPr>
        <p:spPr>
          <a:xfrm>
            <a:off x="6240624" y="4061399"/>
            <a:ext cx="2634697" cy="1938771"/>
          </a:xfrm>
        </p:spPr>
        <p:txBody>
          <a:bodyPr>
            <a:noAutofit/>
          </a:bodyPr>
          <a:lstStyle>
            <a:lvl1pPr marL="0" indent="0">
              <a:buNone/>
              <a:defRPr sz="1600" b="0" i="0"/>
            </a:lvl1pPr>
            <a:lvl2pPr marL="457200" indent="0">
              <a:buNone/>
              <a:defRPr sz="1400" b="0" i="0"/>
            </a:lvl2pPr>
            <a:lvl3pPr marL="914400" indent="0">
              <a:buNone/>
              <a:defRPr sz="1200" b="0" i="0"/>
            </a:lvl3pPr>
            <a:lvl4pPr marL="1371600" indent="0">
              <a:buNone/>
              <a:defRPr sz="1100" b="0" i="0"/>
            </a:lvl4pPr>
            <a:lvl5pPr marL="1828800" indent="0">
              <a:buNone/>
              <a:defRPr sz="11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719F3C81-C606-9E45-A76F-3D6A4C159FD0}"/>
              </a:ext>
            </a:extLst>
          </p:cNvPr>
          <p:cNvSpPr>
            <a:spLocks noGrp="1"/>
          </p:cNvSpPr>
          <p:nvPr>
            <p:ph type="body" sz="quarter" idx="18"/>
          </p:nvPr>
        </p:nvSpPr>
        <p:spPr>
          <a:xfrm>
            <a:off x="9164567" y="4061398"/>
            <a:ext cx="2634697" cy="1938771"/>
          </a:xfrm>
        </p:spPr>
        <p:txBody>
          <a:bodyPr>
            <a:noAutofit/>
          </a:bodyPr>
          <a:lstStyle>
            <a:lvl1pPr marL="0" indent="0">
              <a:buNone/>
              <a:defRPr sz="1600" b="0" i="0"/>
            </a:lvl1pPr>
            <a:lvl2pPr marL="457200" indent="0">
              <a:buNone/>
              <a:defRPr sz="1400" b="0" i="0"/>
            </a:lvl2pPr>
            <a:lvl3pPr marL="914400" indent="0">
              <a:buNone/>
              <a:defRPr sz="1200" b="0" i="0"/>
            </a:lvl3pPr>
            <a:lvl4pPr marL="1371600" indent="0">
              <a:buNone/>
              <a:defRPr sz="1100" b="0" i="0"/>
            </a:lvl4pPr>
            <a:lvl5pPr marL="1828800" indent="0">
              <a:buNone/>
              <a:defRPr sz="11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59726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9C9FDFD-46CB-994A-91E3-5605B71DBF4A}"/>
              </a:ext>
            </a:extLst>
          </p:cNvPr>
          <p:cNvSpPr>
            <a:spLocks noGrp="1"/>
          </p:cNvSpPr>
          <p:nvPr>
            <p:ph type="pic" sz="quarter" idx="13"/>
          </p:nvPr>
        </p:nvSpPr>
        <p:spPr>
          <a:xfrm>
            <a:off x="0" y="0"/>
            <a:ext cx="12192000" cy="4153989"/>
          </a:xfrm>
          <a:solidFill>
            <a:schemeClr val="bg1"/>
          </a:solidFill>
        </p:spPr>
        <p:txBody>
          <a:bodyPr/>
          <a:lstStyle>
            <a:lvl1pPr>
              <a:defRPr b="0" i="0"/>
            </a:lvl1pPr>
          </a:lstStyle>
          <a:p>
            <a:endParaRPr lang="en-US" dirty="0"/>
          </a:p>
        </p:txBody>
      </p:sp>
      <p:sp>
        <p:nvSpPr>
          <p:cNvPr id="11" name="Text Placeholder 6">
            <a:extLst>
              <a:ext uri="{FF2B5EF4-FFF2-40B4-BE49-F238E27FC236}">
                <a16:creationId xmlns:a16="http://schemas.microsoft.com/office/drawing/2014/main" id="{719F3C81-C606-9E45-A76F-3D6A4C159FD0}"/>
              </a:ext>
            </a:extLst>
          </p:cNvPr>
          <p:cNvSpPr>
            <a:spLocks noGrp="1"/>
          </p:cNvSpPr>
          <p:nvPr>
            <p:ph type="body" sz="quarter" idx="18"/>
          </p:nvPr>
        </p:nvSpPr>
        <p:spPr>
          <a:xfrm>
            <a:off x="6328476" y="5039833"/>
            <a:ext cx="5470790" cy="1453042"/>
          </a:xfrm>
        </p:spPr>
        <p:txBody>
          <a:bodyPr>
            <a:noAutofit/>
          </a:bodyPr>
          <a:lstStyle>
            <a:lvl1pPr marL="0" indent="0">
              <a:buNone/>
              <a:defRPr sz="1400" b="0" i="0"/>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4" name="Text Placeholder 6">
            <a:extLst>
              <a:ext uri="{FF2B5EF4-FFF2-40B4-BE49-F238E27FC236}">
                <a16:creationId xmlns:a16="http://schemas.microsoft.com/office/drawing/2014/main" id="{D328E688-4C96-3741-B36A-E07F7575E2DD}"/>
              </a:ext>
            </a:extLst>
          </p:cNvPr>
          <p:cNvSpPr>
            <a:spLocks noGrp="1"/>
          </p:cNvSpPr>
          <p:nvPr>
            <p:ph type="body" sz="quarter" idx="19"/>
          </p:nvPr>
        </p:nvSpPr>
        <p:spPr>
          <a:xfrm>
            <a:off x="392736" y="5039832"/>
            <a:ext cx="5470790" cy="1453042"/>
          </a:xfrm>
        </p:spPr>
        <p:txBody>
          <a:bodyPr>
            <a:noAutofit/>
          </a:bodyPr>
          <a:lstStyle>
            <a:lvl1pPr marL="0" indent="0">
              <a:buNone/>
              <a:defRPr sz="1400" b="0" i="0"/>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5" name="Text Placeholder 6">
            <a:extLst>
              <a:ext uri="{FF2B5EF4-FFF2-40B4-BE49-F238E27FC236}">
                <a16:creationId xmlns:a16="http://schemas.microsoft.com/office/drawing/2014/main" id="{1E735F7D-60F3-B145-8311-B30F1DF63C93}"/>
              </a:ext>
            </a:extLst>
          </p:cNvPr>
          <p:cNvSpPr>
            <a:spLocks noGrp="1"/>
          </p:cNvSpPr>
          <p:nvPr>
            <p:ph type="body" sz="quarter" idx="20"/>
          </p:nvPr>
        </p:nvSpPr>
        <p:spPr>
          <a:xfrm>
            <a:off x="6328476" y="4469219"/>
            <a:ext cx="5470790" cy="570613"/>
          </a:xfrm>
        </p:spPr>
        <p:txBody>
          <a:bodyPr anchor="b">
            <a:noAutofit/>
          </a:bodyPr>
          <a:lstStyle>
            <a:lvl1pPr marL="0" indent="0">
              <a:buNone/>
              <a:defRPr sz="18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6" name="Text Placeholder 6">
            <a:extLst>
              <a:ext uri="{FF2B5EF4-FFF2-40B4-BE49-F238E27FC236}">
                <a16:creationId xmlns:a16="http://schemas.microsoft.com/office/drawing/2014/main" id="{2852C7C0-65BA-1D4D-8A01-2388FE2C2A08}"/>
              </a:ext>
            </a:extLst>
          </p:cNvPr>
          <p:cNvSpPr>
            <a:spLocks noGrp="1"/>
          </p:cNvSpPr>
          <p:nvPr>
            <p:ph type="body" sz="quarter" idx="21"/>
          </p:nvPr>
        </p:nvSpPr>
        <p:spPr>
          <a:xfrm>
            <a:off x="392736" y="4469218"/>
            <a:ext cx="5470790" cy="570613"/>
          </a:xfrm>
        </p:spPr>
        <p:txBody>
          <a:bodyPr anchor="b">
            <a:noAutofit/>
          </a:bodyPr>
          <a:lstStyle>
            <a:lvl1pPr marL="0" indent="0">
              <a:buNone/>
              <a:defRPr sz="18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Tree>
    <p:extLst>
      <p:ext uri="{BB962C8B-B14F-4D97-AF65-F5344CB8AC3E}">
        <p14:creationId xmlns:p14="http://schemas.microsoft.com/office/powerpoint/2010/main" val="27424043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9C9FDFD-46CB-994A-91E3-5605B71DBF4A}"/>
              </a:ext>
            </a:extLst>
          </p:cNvPr>
          <p:cNvSpPr>
            <a:spLocks noGrp="1"/>
          </p:cNvSpPr>
          <p:nvPr>
            <p:ph type="pic" sz="quarter" idx="13"/>
          </p:nvPr>
        </p:nvSpPr>
        <p:spPr>
          <a:xfrm>
            <a:off x="0" y="1"/>
            <a:ext cx="12192000" cy="3428999"/>
          </a:xfrm>
          <a:solidFill>
            <a:schemeClr val="bg1"/>
          </a:solidFill>
        </p:spPr>
        <p:txBody>
          <a:bodyPr/>
          <a:lstStyle>
            <a:lvl1pPr>
              <a:defRPr b="0" i="0"/>
            </a:lvl1pPr>
          </a:lstStyle>
          <a:p>
            <a:endParaRPr lang="en-US" dirty="0"/>
          </a:p>
        </p:txBody>
      </p:sp>
      <p:sp>
        <p:nvSpPr>
          <p:cNvPr id="11" name="Text Placeholder 6">
            <a:extLst>
              <a:ext uri="{FF2B5EF4-FFF2-40B4-BE49-F238E27FC236}">
                <a16:creationId xmlns:a16="http://schemas.microsoft.com/office/drawing/2014/main" id="{719F3C81-C606-9E45-A76F-3D6A4C159FD0}"/>
              </a:ext>
            </a:extLst>
          </p:cNvPr>
          <p:cNvSpPr>
            <a:spLocks noGrp="1"/>
          </p:cNvSpPr>
          <p:nvPr>
            <p:ph type="body" sz="quarter" idx="18"/>
          </p:nvPr>
        </p:nvSpPr>
        <p:spPr>
          <a:xfrm>
            <a:off x="4314662" y="5613991"/>
            <a:ext cx="3562677" cy="850604"/>
          </a:xfrm>
        </p:spPr>
        <p:txBody>
          <a:bodyPr>
            <a:noAutofit/>
          </a:bodyPr>
          <a:lstStyle>
            <a:lvl1pPr marL="0" indent="0">
              <a:buNone/>
              <a:defRPr sz="1400" b="0" i="0"/>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4" name="Text Placeholder 6">
            <a:extLst>
              <a:ext uri="{FF2B5EF4-FFF2-40B4-BE49-F238E27FC236}">
                <a16:creationId xmlns:a16="http://schemas.microsoft.com/office/drawing/2014/main" id="{D328E688-4C96-3741-B36A-E07F7575E2DD}"/>
              </a:ext>
            </a:extLst>
          </p:cNvPr>
          <p:cNvSpPr>
            <a:spLocks noGrp="1"/>
          </p:cNvSpPr>
          <p:nvPr>
            <p:ph type="body" sz="quarter" idx="19"/>
          </p:nvPr>
        </p:nvSpPr>
        <p:spPr>
          <a:xfrm>
            <a:off x="392736" y="5613990"/>
            <a:ext cx="3562677" cy="850604"/>
          </a:xfrm>
        </p:spPr>
        <p:txBody>
          <a:bodyPr>
            <a:noAutofit/>
          </a:bodyPr>
          <a:lstStyle>
            <a:lvl1pPr marL="0" indent="0">
              <a:buNone/>
              <a:defRPr sz="1400" b="0" i="0"/>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5" name="Text Placeholder 6">
            <a:extLst>
              <a:ext uri="{FF2B5EF4-FFF2-40B4-BE49-F238E27FC236}">
                <a16:creationId xmlns:a16="http://schemas.microsoft.com/office/drawing/2014/main" id="{1E735F7D-60F3-B145-8311-B30F1DF63C93}"/>
              </a:ext>
            </a:extLst>
          </p:cNvPr>
          <p:cNvSpPr>
            <a:spLocks noGrp="1"/>
          </p:cNvSpPr>
          <p:nvPr>
            <p:ph type="body" sz="quarter" idx="20"/>
          </p:nvPr>
        </p:nvSpPr>
        <p:spPr>
          <a:xfrm>
            <a:off x="4314662" y="5043377"/>
            <a:ext cx="3562677" cy="570613"/>
          </a:xfrm>
        </p:spPr>
        <p:txBody>
          <a:bodyPr anchor="b">
            <a:noAutofit/>
          </a:bodyPr>
          <a:lstStyle>
            <a:lvl1pPr marL="0" indent="0">
              <a:buNone/>
              <a:defRPr sz="18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6" name="Text Placeholder 6">
            <a:extLst>
              <a:ext uri="{FF2B5EF4-FFF2-40B4-BE49-F238E27FC236}">
                <a16:creationId xmlns:a16="http://schemas.microsoft.com/office/drawing/2014/main" id="{2852C7C0-65BA-1D4D-8A01-2388FE2C2A08}"/>
              </a:ext>
            </a:extLst>
          </p:cNvPr>
          <p:cNvSpPr>
            <a:spLocks noGrp="1"/>
          </p:cNvSpPr>
          <p:nvPr>
            <p:ph type="body" sz="quarter" idx="21"/>
          </p:nvPr>
        </p:nvSpPr>
        <p:spPr>
          <a:xfrm>
            <a:off x="392736" y="5043376"/>
            <a:ext cx="3562677" cy="570613"/>
          </a:xfrm>
        </p:spPr>
        <p:txBody>
          <a:bodyPr anchor="b">
            <a:noAutofit/>
          </a:bodyPr>
          <a:lstStyle>
            <a:lvl1pPr marL="0" indent="0">
              <a:buNone/>
              <a:defRPr sz="18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7" name="Text Placeholder 6">
            <a:extLst>
              <a:ext uri="{FF2B5EF4-FFF2-40B4-BE49-F238E27FC236}">
                <a16:creationId xmlns:a16="http://schemas.microsoft.com/office/drawing/2014/main" id="{44D47342-243E-EA42-8B1C-33FAC522BAAE}"/>
              </a:ext>
            </a:extLst>
          </p:cNvPr>
          <p:cNvSpPr>
            <a:spLocks noGrp="1"/>
          </p:cNvSpPr>
          <p:nvPr>
            <p:ph type="body" sz="quarter" idx="22"/>
          </p:nvPr>
        </p:nvSpPr>
        <p:spPr>
          <a:xfrm>
            <a:off x="8236587" y="5613990"/>
            <a:ext cx="3562677" cy="850604"/>
          </a:xfrm>
        </p:spPr>
        <p:txBody>
          <a:bodyPr>
            <a:noAutofit/>
          </a:bodyPr>
          <a:lstStyle>
            <a:lvl1pPr marL="0" indent="0">
              <a:buNone/>
              <a:defRPr sz="1400" b="0" i="0"/>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9" name="Text Placeholder 6">
            <a:extLst>
              <a:ext uri="{FF2B5EF4-FFF2-40B4-BE49-F238E27FC236}">
                <a16:creationId xmlns:a16="http://schemas.microsoft.com/office/drawing/2014/main" id="{111C4EF7-2E45-A142-A612-2BF9D714DF9E}"/>
              </a:ext>
            </a:extLst>
          </p:cNvPr>
          <p:cNvSpPr>
            <a:spLocks noGrp="1"/>
          </p:cNvSpPr>
          <p:nvPr>
            <p:ph type="body" sz="quarter" idx="23"/>
          </p:nvPr>
        </p:nvSpPr>
        <p:spPr>
          <a:xfrm>
            <a:off x="8236587" y="5043376"/>
            <a:ext cx="3562677" cy="570613"/>
          </a:xfrm>
        </p:spPr>
        <p:txBody>
          <a:bodyPr anchor="b">
            <a:noAutofit/>
          </a:bodyPr>
          <a:lstStyle>
            <a:lvl1pPr marL="0" indent="0">
              <a:buNone/>
              <a:defRPr sz="18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Tree>
    <p:extLst>
      <p:ext uri="{BB962C8B-B14F-4D97-AF65-F5344CB8AC3E}">
        <p14:creationId xmlns:p14="http://schemas.microsoft.com/office/powerpoint/2010/main" val="24466942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10" name="Text Placeholder 6">
            <a:extLst>
              <a:ext uri="{FF2B5EF4-FFF2-40B4-BE49-F238E27FC236}">
                <a16:creationId xmlns:a16="http://schemas.microsoft.com/office/drawing/2014/main" id="{51408170-0DC4-794B-8D0C-6D8FDA83BFFE}"/>
              </a:ext>
            </a:extLst>
          </p:cNvPr>
          <p:cNvSpPr>
            <a:spLocks noGrp="1"/>
          </p:cNvSpPr>
          <p:nvPr>
            <p:ph type="body" sz="quarter" idx="17"/>
          </p:nvPr>
        </p:nvSpPr>
        <p:spPr>
          <a:xfrm>
            <a:off x="4935770" y="2322193"/>
            <a:ext cx="3147935" cy="1536989"/>
          </a:xfrm>
        </p:spPr>
        <p:txBody>
          <a:bodyPr anchor="ctr">
            <a:noAutofit/>
          </a:bodyPr>
          <a:lstStyle>
            <a:lvl1pPr marL="0" indent="0">
              <a:buNone/>
              <a:defRPr sz="1600" b="0" i="0"/>
            </a:lvl1pPr>
            <a:lvl2pPr marL="457200" indent="0">
              <a:buNone/>
              <a:defRPr sz="1400" b="0" i="0"/>
            </a:lvl2pPr>
            <a:lvl3pPr marL="914400" indent="0">
              <a:buNone/>
              <a:defRPr sz="1200" b="0" i="0"/>
            </a:lvl3pPr>
            <a:lvl4pPr marL="1371600" indent="0">
              <a:buNone/>
              <a:defRPr sz="1100" b="0" i="0"/>
            </a:lvl4pPr>
            <a:lvl5pPr marL="1828800" indent="0">
              <a:buNone/>
              <a:defRPr sz="11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719F3C81-C606-9E45-A76F-3D6A4C159FD0}"/>
              </a:ext>
            </a:extLst>
          </p:cNvPr>
          <p:cNvSpPr>
            <a:spLocks noGrp="1"/>
          </p:cNvSpPr>
          <p:nvPr>
            <p:ph type="body" sz="quarter" idx="18"/>
          </p:nvPr>
        </p:nvSpPr>
        <p:spPr>
          <a:xfrm>
            <a:off x="8429846" y="2322192"/>
            <a:ext cx="3147935" cy="1536989"/>
          </a:xfrm>
        </p:spPr>
        <p:txBody>
          <a:bodyPr anchor="ctr">
            <a:noAutofit/>
          </a:bodyPr>
          <a:lstStyle>
            <a:lvl1pPr marL="0" indent="0">
              <a:buNone/>
              <a:defRPr sz="1600" b="0" i="0"/>
            </a:lvl1pPr>
            <a:lvl2pPr marL="457200" indent="0">
              <a:buNone/>
              <a:defRPr sz="1400" b="0" i="0"/>
            </a:lvl2pPr>
            <a:lvl3pPr marL="914400" indent="0">
              <a:buNone/>
              <a:defRPr sz="1200" b="0" i="0"/>
            </a:lvl3pPr>
            <a:lvl4pPr marL="1371600" indent="0">
              <a:buNone/>
              <a:defRPr sz="1100" b="0" i="0"/>
            </a:lvl4pPr>
            <a:lvl5pPr marL="1828800" indent="0">
              <a:buNone/>
              <a:defRPr sz="11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D7655E03-1B41-0643-886E-78DF89046BAF}"/>
              </a:ext>
            </a:extLst>
          </p:cNvPr>
          <p:cNvSpPr>
            <a:spLocks noGrp="1"/>
          </p:cNvSpPr>
          <p:nvPr>
            <p:ph type="body" sz="quarter" idx="19"/>
          </p:nvPr>
        </p:nvSpPr>
        <p:spPr>
          <a:xfrm>
            <a:off x="4935770" y="4376148"/>
            <a:ext cx="3147935" cy="1536989"/>
          </a:xfrm>
        </p:spPr>
        <p:txBody>
          <a:bodyPr anchor="ctr">
            <a:noAutofit/>
          </a:bodyPr>
          <a:lstStyle>
            <a:lvl1pPr marL="0" indent="0">
              <a:buNone/>
              <a:defRPr sz="1600" b="0" i="0"/>
            </a:lvl1pPr>
            <a:lvl2pPr marL="457200" indent="0">
              <a:buNone/>
              <a:defRPr sz="1400" b="0" i="0"/>
            </a:lvl2pPr>
            <a:lvl3pPr marL="914400" indent="0">
              <a:buNone/>
              <a:defRPr sz="1200" b="0" i="0"/>
            </a:lvl3pPr>
            <a:lvl4pPr marL="1371600" indent="0">
              <a:buNone/>
              <a:defRPr sz="1100" b="0" i="0"/>
            </a:lvl4pPr>
            <a:lvl5pPr marL="1828800" indent="0">
              <a:buNone/>
              <a:defRPr sz="11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6">
            <a:extLst>
              <a:ext uri="{FF2B5EF4-FFF2-40B4-BE49-F238E27FC236}">
                <a16:creationId xmlns:a16="http://schemas.microsoft.com/office/drawing/2014/main" id="{82EC3778-6871-3F46-8EE3-A1C813759D1B}"/>
              </a:ext>
            </a:extLst>
          </p:cNvPr>
          <p:cNvSpPr>
            <a:spLocks noGrp="1"/>
          </p:cNvSpPr>
          <p:nvPr>
            <p:ph type="body" sz="quarter" idx="20"/>
          </p:nvPr>
        </p:nvSpPr>
        <p:spPr>
          <a:xfrm>
            <a:off x="8429846" y="4376147"/>
            <a:ext cx="3147935" cy="1536989"/>
          </a:xfrm>
        </p:spPr>
        <p:txBody>
          <a:bodyPr anchor="ctr">
            <a:noAutofit/>
          </a:bodyPr>
          <a:lstStyle>
            <a:lvl1pPr marL="0" indent="0">
              <a:buNone/>
              <a:defRPr sz="1600" b="0" i="0"/>
            </a:lvl1pPr>
            <a:lvl2pPr marL="457200" indent="0">
              <a:buNone/>
              <a:defRPr sz="1400" b="0" i="0"/>
            </a:lvl2pPr>
            <a:lvl3pPr marL="914400" indent="0">
              <a:buNone/>
              <a:defRPr sz="1200" b="0" i="0"/>
            </a:lvl3pPr>
            <a:lvl4pPr marL="1371600" indent="0">
              <a:buNone/>
              <a:defRPr sz="1100" b="0" i="0"/>
            </a:lvl4pPr>
            <a:lvl5pPr marL="1828800" indent="0">
              <a:buNone/>
              <a:defRPr sz="11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6">
            <a:extLst>
              <a:ext uri="{FF2B5EF4-FFF2-40B4-BE49-F238E27FC236}">
                <a16:creationId xmlns:a16="http://schemas.microsoft.com/office/drawing/2014/main" id="{3173943D-8970-6940-B28D-1826D9D8AE73}"/>
              </a:ext>
            </a:extLst>
          </p:cNvPr>
          <p:cNvSpPr>
            <a:spLocks noGrp="1"/>
          </p:cNvSpPr>
          <p:nvPr>
            <p:ph type="body" sz="quarter" idx="22"/>
          </p:nvPr>
        </p:nvSpPr>
        <p:spPr>
          <a:xfrm>
            <a:off x="650591" y="4366865"/>
            <a:ext cx="3940517" cy="1545828"/>
          </a:xfrm>
        </p:spPr>
        <p:txBody>
          <a:bodyPr anchor="ctr">
            <a:noAutofit/>
          </a:bodyPr>
          <a:lstStyle>
            <a:lvl1pPr marL="0" indent="0" algn="r">
              <a:buNone/>
              <a:defRPr sz="36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17" name="Text Placeholder 6">
            <a:extLst>
              <a:ext uri="{FF2B5EF4-FFF2-40B4-BE49-F238E27FC236}">
                <a16:creationId xmlns:a16="http://schemas.microsoft.com/office/drawing/2014/main" id="{0CB3FA68-8FF9-B64E-B527-A0CFCFF97CFB}"/>
              </a:ext>
            </a:extLst>
          </p:cNvPr>
          <p:cNvSpPr>
            <a:spLocks noGrp="1"/>
          </p:cNvSpPr>
          <p:nvPr>
            <p:ph type="body" sz="quarter" idx="23"/>
          </p:nvPr>
        </p:nvSpPr>
        <p:spPr>
          <a:xfrm>
            <a:off x="652070" y="2324060"/>
            <a:ext cx="3940517" cy="1545828"/>
          </a:xfrm>
        </p:spPr>
        <p:txBody>
          <a:bodyPr anchor="ctr">
            <a:noAutofit/>
          </a:bodyPr>
          <a:lstStyle>
            <a:lvl1pPr marL="0" indent="0" algn="r">
              <a:buNone/>
              <a:defRPr sz="36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3" name="Title 2">
            <a:extLst>
              <a:ext uri="{FF2B5EF4-FFF2-40B4-BE49-F238E27FC236}">
                <a16:creationId xmlns:a16="http://schemas.microsoft.com/office/drawing/2014/main" id="{B3E4A625-885B-E04E-8BFC-79A5BD6A2232}"/>
              </a:ext>
            </a:extLst>
          </p:cNvPr>
          <p:cNvSpPr>
            <a:spLocks noGrp="1"/>
          </p:cNvSpPr>
          <p:nvPr>
            <p:ph type="title"/>
          </p:nvPr>
        </p:nvSpPr>
        <p:spPr>
          <a:xfrm>
            <a:off x="0" y="1"/>
            <a:ext cx="12192000" cy="1690688"/>
          </a:xfrm>
          <a:solidFill>
            <a:schemeClr val="accent1">
              <a:lumMod val="10000"/>
              <a:lumOff val="90000"/>
            </a:schemeClr>
          </a:solidFill>
        </p:spPr>
        <p:txBody>
          <a:bodyPr>
            <a:normAutofit/>
          </a:bodyPr>
          <a:lstStyle>
            <a:lvl1pPr algn="ctr">
              <a:defRPr sz="3600">
                <a:solidFill>
                  <a:schemeClr val="bg2"/>
                </a:solidFill>
              </a:defRPr>
            </a:lvl1pPr>
          </a:lstStyle>
          <a:p>
            <a:r>
              <a:rPr lang="en-US"/>
              <a:t>Click to edit Master title style</a:t>
            </a:r>
          </a:p>
        </p:txBody>
      </p:sp>
    </p:spTree>
    <p:extLst>
      <p:ext uri="{BB962C8B-B14F-4D97-AF65-F5344CB8AC3E}">
        <p14:creationId xmlns:p14="http://schemas.microsoft.com/office/powerpoint/2010/main" val="1789317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8610599" y="1231034"/>
            <a:ext cx="3207255" cy="2197966"/>
          </a:xfrm>
        </p:spPr>
        <p:txBody>
          <a:bodyPr anchor="b">
            <a:noAutofit/>
          </a:bodyPr>
          <a:lstStyle>
            <a:lvl1pPr>
              <a:defRPr sz="4400"/>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0" y="0"/>
            <a:ext cx="8289588" cy="6858000"/>
          </a:xfrm>
          <a:solidFill>
            <a:schemeClr val="bg1"/>
          </a:solidFill>
        </p:spPr>
        <p:txBody>
          <a:bodyPr/>
          <a:lstStyle>
            <a:lvl1pPr>
              <a:defRPr b="0" i="0"/>
            </a:lvl1pPr>
          </a:lstStyle>
          <a:p>
            <a:endParaRPr lang="en-US" dirty="0"/>
          </a:p>
        </p:txBody>
      </p:sp>
      <p:sp>
        <p:nvSpPr>
          <p:cNvPr id="11" name="Text Placeholder 6">
            <a:extLst>
              <a:ext uri="{FF2B5EF4-FFF2-40B4-BE49-F238E27FC236}">
                <a16:creationId xmlns:a16="http://schemas.microsoft.com/office/drawing/2014/main" id="{C0A5BB8A-7672-6D49-8988-688435A009DF}"/>
              </a:ext>
            </a:extLst>
          </p:cNvPr>
          <p:cNvSpPr>
            <a:spLocks noGrp="1"/>
          </p:cNvSpPr>
          <p:nvPr>
            <p:ph type="body" sz="quarter" idx="15"/>
          </p:nvPr>
        </p:nvSpPr>
        <p:spPr>
          <a:xfrm>
            <a:off x="8610599" y="3429000"/>
            <a:ext cx="3207255" cy="1938771"/>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923752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13" name="Text Placeholder 6">
            <a:extLst>
              <a:ext uri="{FF2B5EF4-FFF2-40B4-BE49-F238E27FC236}">
                <a16:creationId xmlns:a16="http://schemas.microsoft.com/office/drawing/2014/main" id="{D7655E03-1B41-0643-886E-78DF89046BAF}"/>
              </a:ext>
            </a:extLst>
          </p:cNvPr>
          <p:cNvSpPr>
            <a:spLocks noGrp="1"/>
          </p:cNvSpPr>
          <p:nvPr>
            <p:ph type="body" sz="quarter" idx="19"/>
          </p:nvPr>
        </p:nvSpPr>
        <p:spPr>
          <a:xfrm>
            <a:off x="4935770" y="4376148"/>
            <a:ext cx="6418030" cy="1536989"/>
          </a:xfrm>
        </p:spPr>
        <p:txBody>
          <a:bodyPr anchor="ctr">
            <a:noAutofit/>
          </a:bodyPr>
          <a:lstStyle>
            <a:lvl1pPr marL="0" indent="0">
              <a:buNone/>
              <a:defRPr sz="1600" b="0" i="0"/>
            </a:lvl1pPr>
            <a:lvl2pPr marL="457200" indent="0">
              <a:buNone/>
              <a:defRPr sz="1400" b="0" i="0"/>
            </a:lvl2pPr>
            <a:lvl3pPr marL="914400" indent="0">
              <a:buNone/>
              <a:defRPr sz="1200" b="0" i="0"/>
            </a:lvl3pPr>
            <a:lvl4pPr marL="1371600" indent="0">
              <a:buNone/>
              <a:defRPr sz="1100" b="0" i="0"/>
            </a:lvl4pPr>
            <a:lvl5pPr marL="1828800" indent="0">
              <a:buNone/>
              <a:defRPr sz="11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6">
            <a:extLst>
              <a:ext uri="{FF2B5EF4-FFF2-40B4-BE49-F238E27FC236}">
                <a16:creationId xmlns:a16="http://schemas.microsoft.com/office/drawing/2014/main" id="{3173943D-8970-6940-B28D-1826D9D8AE73}"/>
              </a:ext>
            </a:extLst>
          </p:cNvPr>
          <p:cNvSpPr>
            <a:spLocks noGrp="1"/>
          </p:cNvSpPr>
          <p:nvPr>
            <p:ph type="body" sz="quarter" idx="22"/>
          </p:nvPr>
        </p:nvSpPr>
        <p:spPr>
          <a:xfrm>
            <a:off x="650591" y="4366865"/>
            <a:ext cx="3940517" cy="1545828"/>
          </a:xfrm>
        </p:spPr>
        <p:txBody>
          <a:bodyPr anchor="ctr">
            <a:noAutofit/>
          </a:bodyPr>
          <a:lstStyle>
            <a:lvl1pPr marL="0" indent="0" algn="r">
              <a:buNone/>
              <a:defRPr sz="36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17" name="Text Placeholder 6">
            <a:extLst>
              <a:ext uri="{FF2B5EF4-FFF2-40B4-BE49-F238E27FC236}">
                <a16:creationId xmlns:a16="http://schemas.microsoft.com/office/drawing/2014/main" id="{0CB3FA68-8FF9-B64E-B527-A0CFCFF97CFB}"/>
              </a:ext>
            </a:extLst>
          </p:cNvPr>
          <p:cNvSpPr>
            <a:spLocks noGrp="1"/>
          </p:cNvSpPr>
          <p:nvPr>
            <p:ph type="body" sz="quarter" idx="23"/>
          </p:nvPr>
        </p:nvSpPr>
        <p:spPr>
          <a:xfrm>
            <a:off x="652070" y="2721935"/>
            <a:ext cx="3036305" cy="926259"/>
          </a:xfrm>
        </p:spPr>
        <p:txBody>
          <a:bodyPr anchor="t">
            <a:noAutofit/>
          </a:bodyPr>
          <a:lstStyle>
            <a:lvl1pPr marL="0" indent="0" algn="ctr">
              <a:buNone/>
              <a:defRPr sz="20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3" name="Title 2">
            <a:extLst>
              <a:ext uri="{FF2B5EF4-FFF2-40B4-BE49-F238E27FC236}">
                <a16:creationId xmlns:a16="http://schemas.microsoft.com/office/drawing/2014/main" id="{B3E4A625-885B-E04E-8BFC-79A5BD6A2232}"/>
              </a:ext>
            </a:extLst>
          </p:cNvPr>
          <p:cNvSpPr>
            <a:spLocks noGrp="1"/>
          </p:cNvSpPr>
          <p:nvPr>
            <p:ph type="title"/>
          </p:nvPr>
        </p:nvSpPr>
        <p:spPr>
          <a:xfrm>
            <a:off x="0" y="1"/>
            <a:ext cx="12192000" cy="1690688"/>
          </a:xfrm>
          <a:noFill/>
        </p:spPr>
        <p:txBody>
          <a:bodyPr>
            <a:normAutofit/>
          </a:bodyPr>
          <a:lstStyle>
            <a:lvl1pPr algn="ctr">
              <a:defRPr sz="3600">
                <a:solidFill>
                  <a:schemeClr val="accent1">
                    <a:lumMod val="10000"/>
                    <a:lumOff val="90000"/>
                  </a:schemeClr>
                </a:solidFill>
              </a:defRPr>
            </a:lvl1pPr>
          </a:lstStyle>
          <a:p>
            <a:r>
              <a:rPr lang="en-US"/>
              <a:t>Click to edit Master title style</a:t>
            </a:r>
          </a:p>
        </p:txBody>
      </p:sp>
      <p:sp>
        <p:nvSpPr>
          <p:cNvPr id="12" name="Text Placeholder 6">
            <a:extLst>
              <a:ext uri="{FF2B5EF4-FFF2-40B4-BE49-F238E27FC236}">
                <a16:creationId xmlns:a16="http://schemas.microsoft.com/office/drawing/2014/main" id="{1AA4EDCC-12FD-2F4B-8085-FA396D744024}"/>
              </a:ext>
            </a:extLst>
          </p:cNvPr>
          <p:cNvSpPr>
            <a:spLocks noGrp="1"/>
          </p:cNvSpPr>
          <p:nvPr>
            <p:ph type="body" sz="quarter" idx="24"/>
          </p:nvPr>
        </p:nvSpPr>
        <p:spPr>
          <a:xfrm>
            <a:off x="4484782" y="2721935"/>
            <a:ext cx="3036305" cy="926259"/>
          </a:xfrm>
        </p:spPr>
        <p:txBody>
          <a:bodyPr anchor="t">
            <a:noAutofit/>
          </a:bodyPr>
          <a:lstStyle>
            <a:lvl1pPr marL="0" indent="0" algn="ctr">
              <a:buNone/>
              <a:defRPr sz="20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15" name="Text Placeholder 6">
            <a:extLst>
              <a:ext uri="{FF2B5EF4-FFF2-40B4-BE49-F238E27FC236}">
                <a16:creationId xmlns:a16="http://schemas.microsoft.com/office/drawing/2014/main" id="{18B7584C-4C1C-894B-9823-E37B760A35B6}"/>
              </a:ext>
            </a:extLst>
          </p:cNvPr>
          <p:cNvSpPr>
            <a:spLocks noGrp="1"/>
          </p:cNvSpPr>
          <p:nvPr>
            <p:ph type="body" sz="quarter" idx="25"/>
          </p:nvPr>
        </p:nvSpPr>
        <p:spPr>
          <a:xfrm>
            <a:off x="8317494" y="2721935"/>
            <a:ext cx="3036305" cy="926259"/>
          </a:xfrm>
        </p:spPr>
        <p:txBody>
          <a:bodyPr anchor="t">
            <a:noAutofit/>
          </a:bodyPr>
          <a:lstStyle>
            <a:lvl1pPr marL="0" indent="0" algn="ctr">
              <a:buNone/>
              <a:defRPr sz="2000" b="1" i="0" cap="all" baseline="0">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Tree>
    <p:extLst>
      <p:ext uri="{BB962C8B-B14F-4D97-AF65-F5344CB8AC3E}">
        <p14:creationId xmlns:p14="http://schemas.microsoft.com/office/powerpoint/2010/main" val="22536750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5786F8-1EBE-A34F-8FF0-691916AD4E77}"/>
              </a:ext>
            </a:extLst>
          </p:cNvPr>
          <p:cNvSpPr/>
          <p:nvPr userDrawn="1"/>
        </p:nvSpPr>
        <p:spPr>
          <a:xfrm>
            <a:off x="0" y="3429000"/>
            <a:ext cx="121920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Roboto Light" panose="02000000000000000000" pitchFamily="2" charset="0"/>
              <a:ea typeface="Roboto Light" panose="02000000000000000000" pitchFamily="2" charset="0"/>
            </a:endParaRPr>
          </a:p>
        </p:txBody>
      </p:sp>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1695951" y="517848"/>
            <a:ext cx="8800097" cy="988579"/>
          </a:xfrm>
        </p:spPr>
        <p:txBody>
          <a:bodyPr anchor="b">
            <a:noAutofit/>
          </a:bodyPr>
          <a:lstStyle>
            <a:lvl1pPr algn="ctr">
              <a:defRPr sz="4800"/>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1" y="3429000"/>
            <a:ext cx="4059936" cy="3429000"/>
          </a:xfrm>
          <a:solidFill>
            <a:schemeClr val="bg1"/>
          </a:solidFill>
        </p:spPr>
        <p:txBody>
          <a:bodyPr/>
          <a:lstStyle>
            <a:lvl1pPr>
              <a:defRPr b="0" i="0"/>
            </a:lvl1pPr>
          </a:lstStyle>
          <a:p>
            <a:endParaRPr lang="en-US" dirty="0"/>
          </a:p>
        </p:txBody>
      </p:sp>
      <p:sp>
        <p:nvSpPr>
          <p:cNvPr id="11" name="Text Placeholder 6">
            <a:extLst>
              <a:ext uri="{FF2B5EF4-FFF2-40B4-BE49-F238E27FC236}">
                <a16:creationId xmlns:a16="http://schemas.microsoft.com/office/drawing/2014/main" id="{C0A5BB8A-7672-6D49-8988-688435A009DF}"/>
              </a:ext>
            </a:extLst>
          </p:cNvPr>
          <p:cNvSpPr>
            <a:spLocks noGrp="1"/>
          </p:cNvSpPr>
          <p:nvPr>
            <p:ph type="body" sz="quarter" idx="15"/>
          </p:nvPr>
        </p:nvSpPr>
        <p:spPr>
          <a:xfrm>
            <a:off x="8610599" y="3429000"/>
            <a:ext cx="3207255" cy="1938771"/>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7">
            <a:extLst>
              <a:ext uri="{FF2B5EF4-FFF2-40B4-BE49-F238E27FC236}">
                <a16:creationId xmlns:a16="http://schemas.microsoft.com/office/drawing/2014/main" id="{EC53FD0C-B1DC-E141-90F0-958953CFC698}"/>
              </a:ext>
            </a:extLst>
          </p:cNvPr>
          <p:cNvSpPr>
            <a:spLocks noGrp="1"/>
          </p:cNvSpPr>
          <p:nvPr>
            <p:ph type="pic" sz="quarter" idx="17"/>
          </p:nvPr>
        </p:nvSpPr>
        <p:spPr>
          <a:xfrm>
            <a:off x="8132064" y="3429000"/>
            <a:ext cx="4059936" cy="3429000"/>
          </a:xfrm>
          <a:solidFill>
            <a:schemeClr val="bg1"/>
          </a:solidFill>
        </p:spPr>
        <p:txBody>
          <a:bodyPr/>
          <a:lstStyle>
            <a:lvl1pPr>
              <a:defRPr b="0" i="0"/>
            </a:lvl1pPr>
          </a:lstStyle>
          <a:p>
            <a:endParaRPr lang="en-US" dirty="0"/>
          </a:p>
        </p:txBody>
      </p:sp>
      <p:sp>
        <p:nvSpPr>
          <p:cNvPr id="12" name="Text Placeholder 6">
            <a:extLst>
              <a:ext uri="{FF2B5EF4-FFF2-40B4-BE49-F238E27FC236}">
                <a16:creationId xmlns:a16="http://schemas.microsoft.com/office/drawing/2014/main" id="{23F5F0BC-E255-C841-9FB2-D5898ADF3311}"/>
              </a:ext>
            </a:extLst>
          </p:cNvPr>
          <p:cNvSpPr>
            <a:spLocks noGrp="1"/>
          </p:cNvSpPr>
          <p:nvPr>
            <p:ph type="body" sz="quarter" idx="19"/>
          </p:nvPr>
        </p:nvSpPr>
        <p:spPr>
          <a:xfrm>
            <a:off x="1695951" y="1699219"/>
            <a:ext cx="8800096" cy="795787"/>
          </a:xfrm>
        </p:spPr>
        <p:txBody>
          <a:bodyPr anchor="t">
            <a:noAutofit/>
          </a:bodyPr>
          <a:lstStyle>
            <a:lvl1pPr marL="0" indent="0" algn="ctr">
              <a:buNone/>
              <a:defRPr sz="1600" b="0" i="0"/>
            </a:lvl1pPr>
            <a:lvl2pPr marL="457200" indent="0" algn="ctr">
              <a:buNone/>
              <a:defRPr sz="1400" b="0" i="0"/>
            </a:lvl2pPr>
            <a:lvl3pPr marL="914400" indent="0" algn="ctr">
              <a:buNone/>
              <a:defRPr sz="1200" b="0" i="0"/>
            </a:lvl3pPr>
            <a:lvl4pPr marL="1371600" indent="0" algn="ctr">
              <a:buNone/>
              <a:defRPr sz="1100" b="0" i="0"/>
            </a:lvl4pPr>
            <a:lvl5pPr marL="1828800" indent="0" algn="ctr">
              <a:buNone/>
              <a:defRPr sz="1100" b="0" i="0"/>
            </a:lvl5pPr>
          </a:lstStyle>
          <a:p>
            <a:pPr lvl="0"/>
            <a:r>
              <a:rPr lang="en-US" dirty="0"/>
              <a:t>Click to edit Master text styles</a:t>
            </a:r>
          </a:p>
        </p:txBody>
      </p:sp>
      <p:sp>
        <p:nvSpPr>
          <p:cNvPr id="14" name="Text Placeholder 6">
            <a:extLst>
              <a:ext uri="{FF2B5EF4-FFF2-40B4-BE49-F238E27FC236}">
                <a16:creationId xmlns:a16="http://schemas.microsoft.com/office/drawing/2014/main" id="{43C10868-D381-D148-A04D-51D793729E77}"/>
              </a:ext>
            </a:extLst>
          </p:cNvPr>
          <p:cNvSpPr>
            <a:spLocks noGrp="1"/>
          </p:cNvSpPr>
          <p:nvPr>
            <p:ph type="body" sz="quarter" idx="20"/>
          </p:nvPr>
        </p:nvSpPr>
        <p:spPr>
          <a:xfrm>
            <a:off x="4577847" y="4719762"/>
            <a:ext cx="3036306" cy="1620389"/>
          </a:xfrm>
        </p:spPr>
        <p:txBody>
          <a:bodyPr anchor="t">
            <a:noAutofit/>
          </a:bodyPr>
          <a:lstStyle>
            <a:lvl1pPr marL="0" indent="0" algn="ctr">
              <a:buNone/>
              <a:defRPr sz="1600" b="0" i="0">
                <a:solidFill>
                  <a:schemeClr val="bg2"/>
                </a:solidFill>
              </a:defRPr>
            </a:lvl1pPr>
            <a:lvl2pPr marL="457200" indent="0" algn="ctr">
              <a:buNone/>
              <a:defRPr sz="1400" b="0" i="0"/>
            </a:lvl2pPr>
            <a:lvl3pPr marL="914400" indent="0" algn="ctr">
              <a:buNone/>
              <a:defRPr sz="1200" b="0" i="0"/>
            </a:lvl3pPr>
            <a:lvl4pPr marL="1371600" indent="0" algn="ctr">
              <a:buNone/>
              <a:defRPr sz="1100" b="0" i="0"/>
            </a:lvl4pPr>
            <a:lvl5pPr marL="1828800" indent="0" algn="ctr">
              <a:buNone/>
              <a:defRPr sz="1100" b="0" i="0"/>
            </a:lvl5pPr>
          </a:lstStyle>
          <a:p>
            <a:pPr lvl="0"/>
            <a:r>
              <a:rPr lang="en-US" dirty="0"/>
              <a:t>Click to edit Master text styles</a:t>
            </a:r>
          </a:p>
        </p:txBody>
      </p:sp>
      <p:sp>
        <p:nvSpPr>
          <p:cNvPr id="15" name="Text Placeholder 6">
            <a:extLst>
              <a:ext uri="{FF2B5EF4-FFF2-40B4-BE49-F238E27FC236}">
                <a16:creationId xmlns:a16="http://schemas.microsoft.com/office/drawing/2014/main" id="{2F56925B-FE49-864C-BCE2-2C4BDFAA0099}"/>
              </a:ext>
            </a:extLst>
          </p:cNvPr>
          <p:cNvSpPr>
            <a:spLocks noGrp="1"/>
          </p:cNvSpPr>
          <p:nvPr>
            <p:ph type="body" sz="quarter" idx="23"/>
          </p:nvPr>
        </p:nvSpPr>
        <p:spPr>
          <a:xfrm>
            <a:off x="4577847" y="3793503"/>
            <a:ext cx="3036305" cy="926259"/>
          </a:xfrm>
        </p:spPr>
        <p:txBody>
          <a:bodyPr anchor="b">
            <a:noAutofit/>
          </a:bodyPr>
          <a:lstStyle>
            <a:lvl1pPr marL="0" indent="0" algn="ctr">
              <a:buNone/>
              <a:defRPr sz="2000" b="1" i="0" cap="all" baseline="0">
                <a:solidFill>
                  <a:schemeClr val="bg2"/>
                </a:solidFill>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Tree>
    <p:extLst>
      <p:ext uri="{BB962C8B-B14F-4D97-AF65-F5344CB8AC3E}">
        <p14:creationId xmlns:p14="http://schemas.microsoft.com/office/powerpoint/2010/main" val="10159878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FE7F68-8A21-DB42-8073-581EE274B25F}"/>
              </a:ext>
            </a:extLst>
          </p:cNvPr>
          <p:cNvCxnSpPr>
            <a:cxnSpLocks/>
          </p:cNvCxnSpPr>
          <p:nvPr userDrawn="1"/>
        </p:nvCxnSpPr>
        <p:spPr>
          <a:xfrm>
            <a:off x="6096000" y="0"/>
            <a:ext cx="0" cy="6858000"/>
          </a:xfrm>
          <a:prstGeom prst="line">
            <a:avLst/>
          </a:prstGeom>
          <a:ln>
            <a:solidFill>
              <a:schemeClr val="accent1">
                <a:lumMod val="10000"/>
                <a:lumOff val="90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0" y="0"/>
            <a:ext cx="6096000" cy="3429000"/>
          </a:xfrm>
          <a:solidFill>
            <a:schemeClr val="bg1"/>
          </a:solidFill>
        </p:spPr>
        <p:txBody>
          <a:bodyPr/>
          <a:lstStyle>
            <a:lvl1pPr>
              <a:defRPr b="0" i="0"/>
            </a:lvl1pPr>
          </a:lstStyle>
          <a:p>
            <a:endParaRPr lang="en-US" dirty="0"/>
          </a:p>
        </p:txBody>
      </p:sp>
      <p:sp>
        <p:nvSpPr>
          <p:cNvPr id="8" name="Picture Placeholder 7">
            <a:extLst>
              <a:ext uri="{FF2B5EF4-FFF2-40B4-BE49-F238E27FC236}">
                <a16:creationId xmlns:a16="http://schemas.microsoft.com/office/drawing/2014/main" id="{87B8B77C-15A9-6442-A014-0792F5710320}"/>
              </a:ext>
            </a:extLst>
          </p:cNvPr>
          <p:cNvSpPr>
            <a:spLocks noGrp="1"/>
          </p:cNvSpPr>
          <p:nvPr>
            <p:ph type="pic" sz="quarter" idx="17"/>
          </p:nvPr>
        </p:nvSpPr>
        <p:spPr>
          <a:xfrm>
            <a:off x="6096000" y="0"/>
            <a:ext cx="6096000" cy="3429000"/>
          </a:xfrm>
          <a:solidFill>
            <a:schemeClr val="bg1"/>
          </a:solidFill>
        </p:spPr>
        <p:txBody>
          <a:bodyPr/>
          <a:lstStyle>
            <a:lvl1pPr>
              <a:defRPr b="0" i="0"/>
            </a:lvl1pPr>
          </a:lstStyle>
          <a:p>
            <a:endParaRPr lang="en-US" dirty="0"/>
          </a:p>
        </p:txBody>
      </p:sp>
      <p:sp>
        <p:nvSpPr>
          <p:cNvPr id="13" name="Text Placeholder 6">
            <a:extLst>
              <a:ext uri="{FF2B5EF4-FFF2-40B4-BE49-F238E27FC236}">
                <a16:creationId xmlns:a16="http://schemas.microsoft.com/office/drawing/2014/main" id="{B18F8246-9AD0-7849-A7EF-AC79192FD9D2}"/>
              </a:ext>
            </a:extLst>
          </p:cNvPr>
          <p:cNvSpPr>
            <a:spLocks noGrp="1"/>
          </p:cNvSpPr>
          <p:nvPr>
            <p:ph type="body" sz="quarter" idx="20"/>
          </p:nvPr>
        </p:nvSpPr>
        <p:spPr>
          <a:xfrm>
            <a:off x="701128" y="4698497"/>
            <a:ext cx="4693745" cy="1620389"/>
          </a:xfrm>
        </p:spPr>
        <p:txBody>
          <a:bodyPr anchor="t">
            <a:noAutofit/>
          </a:bodyPr>
          <a:lstStyle>
            <a:lvl1pPr marL="0" indent="0" algn="ctr">
              <a:buNone/>
              <a:defRPr sz="1600" b="0" i="0">
                <a:solidFill>
                  <a:schemeClr val="accent1"/>
                </a:solidFill>
              </a:defRPr>
            </a:lvl1pPr>
            <a:lvl2pPr marL="457200" indent="0" algn="ctr">
              <a:buNone/>
              <a:defRPr sz="1400" b="0" i="0"/>
            </a:lvl2pPr>
            <a:lvl3pPr marL="914400" indent="0" algn="ctr">
              <a:buNone/>
              <a:defRPr sz="1200" b="0" i="0"/>
            </a:lvl3pPr>
            <a:lvl4pPr marL="1371600" indent="0" algn="ctr">
              <a:buNone/>
              <a:defRPr sz="1100" b="0" i="0"/>
            </a:lvl4pPr>
            <a:lvl5pPr marL="1828800" indent="0" algn="ctr">
              <a:buNone/>
              <a:defRPr sz="1100" b="0" i="0"/>
            </a:lvl5pPr>
          </a:lstStyle>
          <a:p>
            <a:pPr lvl="0"/>
            <a:r>
              <a:rPr lang="en-US" dirty="0"/>
              <a:t>Click to edit Master text styles</a:t>
            </a:r>
          </a:p>
        </p:txBody>
      </p:sp>
      <p:sp>
        <p:nvSpPr>
          <p:cNvPr id="14" name="Text Placeholder 6">
            <a:extLst>
              <a:ext uri="{FF2B5EF4-FFF2-40B4-BE49-F238E27FC236}">
                <a16:creationId xmlns:a16="http://schemas.microsoft.com/office/drawing/2014/main" id="{A1CD2F1A-219E-B045-9E75-477E9186A296}"/>
              </a:ext>
            </a:extLst>
          </p:cNvPr>
          <p:cNvSpPr>
            <a:spLocks noGrp="1"/>
          </p:cNvSpPr>
          <p:nvPr>
            <p:ph type="body" sz="quarter" idx="23"/>
          </p:nvPr>
        </p:nvSpPr>
        <p:spPr>
          <a:xfrm>
            <a:off x="701129" y="3772238"/>
            <a:ext cx="4693743" cy="926259"/>
          </a:xfrm>
        </p:spPr>
        <p:txBody>
          <a:bodyPr anchor="b">
            <a:noAutofit/>
          </a:bodyPr>
          <a:lstStyle>
            <a:lvl1pPr marL="0" indent="0" algn="ctr">
              <a:buNone/>
              <a:defRPr sz="2000" b="1" i="0" cap="all" baseline="0">
                <a:solidFill>
                  <a:schemeClr val="accent1"/>
                </a:solidFill>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15" name="Text Placeholder 6">
            <a:extLst>
              <a:ext uri="{FF2B5EF4-FFF2-40B4-BE49-F238E27FC236}">
                <a16:creationId xmlns:a16="http://schemas.microsoft.com/office/drawing/2014/main" id="{2AFC96B9-125D-6643-9F73-DCBBE03A3858}"/>
              </a:ext>
            </a:extLst>
          </p:cNvPr>
          <p:cNvSpPr>
            <a:spLocks noGrp="1"/>
          </p:cNvSpPr>
          <p:nvPr>
            <p:ph type="body" sz="quarter" idx="24"/>
          </p:nvPr>
        </p:nvSpPr>
        <p:spPr>
          <a:xfrm>
            <a:off x="6797128" y="4698497"/>
            <a:ext cx="4693745" cy="1620389"/>
          </a:xfrm>
        </p:spPr>
        <p:txBody>
          <a:bodyPr anchor="t">
            <a:noAutofit/>
          </a:bodyPr>
          <a:lstStyle>
            <a:lvl1pPr marL="0" indent="0" algn="ctr">
              <a:buNone/>
              <a:defRPr sz="1600" b="0" i="0">
                <a:solidFill>
                  <a:schemeClr val="accent1"/>
                </a:solidFill>
              </a:defRPr>
            </a:lvl1pPr>
            <a:lvl2pPr marL="457200" indent="0" algn="ctr">
              <a:buNone/>
              <a:defRPr sz="1400" b="0" i="0"/>
            </a:lvl2pPr>
            <a:lvl3pPr marL="914400" indent="0" algn="ctr">
              <a:buNone/>
              <a:defRPr sz="1200" b="0" i="0"/>
            </a:lvl3pPr>
            <a:lvl4pPr marL="1371600" indent="0" algn="ctr">
              <a:buNone/>
              <a:defRPr sz="1100" b="0" i="0"/>
            </a:lvl4pPr>
            <a:lvl5pPr marL="1828800" indent="0" algn="ctr">
              <a:buNone/>
              <a:defRPr sz="1100" b="0" i="0"/>
            </a:lvl5pPr>
          </a:lstStyle>
          <a:p>
            <a:pPr lvl="0"/>
            <a:r>
              <a:rPr lang="en-US" dirty="0"/>
              <a:t>Click to edit Master text styles</a:t>
            </a:r>
          </a:p>
        </p:txBody>
      </p:sp>
      <p:sp>
        <p:nvSpPr>
          <p:cNvPr id="16" name="Text Placeholder 6">
            <a:extLst>
              <a:ext uri="{FF2B5EF4-FFF2-40B4-BE49-F238E27FC236}">
                <a16:creationId xmlns:a16="http://schemas.microsoft.com/office/drawing/2014/main" id="{D5D2DB74-049F-F748-9864-6C2F0520FA0A}"/>
              </a:ext>
            </a:extLst>
          </p:cNvPr>
          <p:cNvSpPr>
            <a:spLocks noGrp="1"/>
          </p:cNvSpPr>
          <p:nvPr>
            <p:ph type="body" sz="quarter" idx="25"/>
          </p:nvPr>
        </p:nvSpPr>
        <p:spPr>
          <a:xfrm>
            <a:off x="6797129" y="3772238"/>
            <a:ext cx="4693743" cy="926259"/>
          </a:xfrm>
        </p:spPr>
        <p:txBody>
          <a:bodyPr anchor="b">
            <a:noAutofit/>
          </a:bodyPr>
          <a:lstStyle>
            <a:lvl1pPr marL="0" indent="0" algn="ctr">
              <a:buNone/>
              <a:defRPr sz="2000" b="1" i="0" cap="all" baseline="0">
                <a:solidFill>
                  <a:schemeClr val="accent1"/>
                </a:solidFill>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Tree>
    <p:extLst>
      <p:ext uri="{BB962C8B-B14F-4D97-AF65-F5344CB8AC3E}">
        <p14:creationId xmlns:p14="http://schemas.microsoft.com/office/powerpoint/2010/main" val="37533197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FE7F68-8A21-DB42-8073-581EE274B25F}"/>
              </a:ext>
            </a:extLst>
          </p:cNvPr>
          <p:cNvCxnSpPr>
            <a:cxnSpLocks/>
          </p:cNvCxnSpPr>
          <p:nvPr userDrawn="1"/>
        </p:nvCxnSpPr>
        <p:spPr>
          <a:xfrm>
            <a:off x="6096000" y="0"/>
            <a:ext cx="0" cy="6858000"/>
          </a:xfrm>
          <a:prstGeom prst="line">
            <a:avLst/>
          </a:prstGeom>
          <a:ln>
            <a:solidFill>
              <a:schemeClr val="accent1">
                <a:lumMod val="10000"/>
                <a:lumOff val="90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0" y="3429000"/>
            <a:ext cx="6096000" cy="3429000"/>
          </a:xfrm>
          <a:solidFill>
            <a:schemeClr val="bg1"/>
          </a:solidFill>
        </p:spPr>
        <p:txBody>
          <a:bodyPr/>
          <a:lstStyle>
            <a:lvl1pPr>
              <a:defRPr b="0" i="0"/>
            </a:lvl1pPr>
          </a:lstStyle>
          <a:p>
            <a:endParaRPr lang="en-US" dirty="0"/>
          </a:p>
        </p:txBody>
      </p:sp>
      <p:sp>
        <p:nvSpPr>
          <p:cNvPr id="8" name="Picture Placeholder 7">
            <a:extLst>
              <a:ext uri="{FF2B5EF4-FFF2-40B4-BE49-F238E27FC236}">
                <a16:creationId xmlns:a16="http://schemas.microsoft.com/office/drawing/2014/main" id="{87B8B77C-15A9-6442-A014-0792F5710320}"/>
              </a:ext>
            </a:extLst>
          </p:cNvPr>
          <p:cNvSpPr>
            <a:spLocks noGrp="1"/>
          </p:cNvSpPr>
          <p:nvPr>
            <p:ph type="pic" sz="quarter" idx="17"/>
          </p:nvPr>
        </p:nvSpPr>
        <p:spPr>
          <a:xfrm>
            <a:off x="6096000" y="3429000"/>
            <a:ext cx="6096000" cy="3429000"/>
          </a:xfrm>
          <a:solidFill>
            <a:schemeClr val="bg1"/>
          </a:solidFill>
        </p:spPr>
        <p:txBody>
          <a:bodyPr/>
          <a:lstStyle>
            <a:lvl1pPr>
              <a:defRPr b="0" i="0"/>
            </a:lvl1pPr>
          </a:lstStyle>
          <a:p>
            <a:endParaRPr lang="en-US" dirty="0"/>
          </a:p>
        </p:txBody>
      </p:sp>
      <p:sp>
        <p:nvSpPr>
          <p:cNvPr id="13" name="Text Placeholder 6">
            <a:extLst>
              <a:ext uri="{FF2B5EF4-FFF2-40B4-BE49-F238E27FC236}">
                <a16:creationId xmlns:a16="http://schemas.microsoft.com/office/drawing/2014/main" id="{B18F8246-9AD0-7849-A7EF-AC79192FD9D2}"/>
              </a:ext>
            </a:extLst>
          </p:cNvPr>
          <p:cNvSpPr>
            <a:spLocks noGrp="1"/>
          </p:cNvSpPr>
          <p:nvPr>
            <p:ph type="body" sz="quarter" idx="20"/>
          </p:nvPr>
        </p:nvSpPr>
        <p:spPr>
          <a:xfrm>
            <a:off x="701128" y="1269497"/>
            <a:ext cx="4693745" cy="1620389"/>
          </a:xfrm>
        </p:spPr>
        <p:txBody>
          <a:bodyPr anchor="t">
            <a:noAutofit/>
          </a:bodyPr>
          <a:lstStyle>
            <a:lvl1pPr marL="0" indent="0" algn="ctr">
              <a:buNone/>
              <a:defRPr sz="1600" b="0" i="0">
                <a:solidFill>
                  <a:schemeClr val="accent1"/>
                </a:solidFill>
              </a:defRPr>
            </a:lvl1pPr>
            <a:lvl2pPr marL="457200" indent="0" algn="ctr">
              <a:buNone/>
              <a:defRPr sz="1400" b="0" i="0"/>
            </a:lvl2pPr>
            <a:lvl3pPr marL="914400" indent="0" algn="ctr">
              <a:buNone/>
              <a:defRPr sz="1200" b="0" i="0"/>
            </a:lvl3pPr>
            <a:lvl4pPr marL="1371600" indent="0" algn="ctr">
              <a:buNone/>
              <a:defRPr sz="1100" b="0" i="0"/>
            </a:lvl4pPr>
            <a:lvl5pPr marL="1828800" indent="0" algn="ctr">
              <a:buNone/>
              <a:defRPr sz="1100" b="0" i="0"/>
            </a:lvl5pPr>
          </a:lstStyle>
          <a:p>
            <a:pPr lvl="0"/>
            <a:r>
              <a:rPr lang="en-US" dirty="0"/>
              <a:t>Click to edit Master text styles</a:t>
            </a:r>
          </a:p>
        </p:txBody>
      </p:sp>
      <p:sp>
        <p:nvSpPr>
          <p:cNvPr id="14" name="Text Placeholder 6">
            <a:extLst>
              <a:ext uri="{FF2B5EF4-FFF2-40B4-BE49-F238E27FC236}">
                <a16:creationId xmlns:a16="http://schemas.microsoft.com/office/drawing/2014/main" id="{A1CD2F1A-219E-B045-9E75-477E9186A296}"/>
              </a:ext>
            </a:extLst>
          </p:cNvPr>
          <p:cNvSpPr>
            <a:spLocks noGrp="1"/>
          </p:cNvSpPr>
          <p:nvPr>
            <p:ph type="body" sz="quarter" idx="23"/>
          </p:nvPr>
        </p:nvSpPr>
        <p:spPr>
          <a:xfrm>
            <a:off x="701129" y="343238"/>
            <a:ext cx="4693743" cy="926259"/>
          </a:xfrm>
        </p:spPr>
        <p:txBody>
          <a:bodyPr anchor="b">
            <a:noAutofit/>
          </a:bodyPr>
          <a:lstStyle>
            <a:lvl1pPr marL="0" indent="0" algn="ctr">
              <a:buNone/>
              <a:defRPr sz="2000" b="1" i="0" cap="all" baseline="0">
                <a:solidFill>
                  <a:schemeClr val="accent1"/>
                </a:solidFill>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15" name="Text Placeholder 6">
            <a:extLst>
              <a:ext uri="{FF2B5EF4-FFF2-40B4-BE49-F238E27FC236}">
                <a16:creationId xmlns:a16="http://schemas.microsoft.com/office/drawing/2014/main" id="{2AFC96B9-125D-6643-9F73-DCBBE03A3858}"/>
              </a:ext>
            </a:extLst>
          </p:cNvPr>
          <p:cNvSpPr>
            <a:spLocks noGrp="1"/>
          </p:cNvSpPr>
          <p:nvPr>
            <p:ph type="body" sz="quarter" idx="24"/>
          </p:nvPr>
        </p:nvSpPr>
        <p:spPr>
          <a:xfrm>
            <a:off x="6797128" y="1269497"/>
            <a:ext cx="4693745" cy="1620389"/>
          </a:xfrm>
        </p:spPr>
        <p:txBody>
          <a:bodyPr anchor="t">
            <a:noAutofit/>
          </a:bodyPr>
          <a:lstStyle>
            <a:lvl1pPr marL="0" indent="0" algn="ctr">
              <a:buNone/>
              <a:defRPr sz="1600" b="0" i="0">
                <a:solidFill>
                  <a:schemeClr val="accent1"/>
                </a:solidFill>
              </a:defRPr>
            </a:lvl1pPr>
            <a:lvl2pPr marL="457200" indent="0" algn="ctr">
              <a:buNone/>
              <a:defRPr sz="1400" b="0" i="0"/>
            </a:lvl2pPr>
            <a:lvl3pPr marL="914400" indent="0" algn="ctr">
              <a:buNone/>
              <a:defRPr sz="1200" b="0" i="0"/>
            </a:lvl3pPr>
            <a:lvl4pPr marL="1371600" indent="0" algn="ctr">
              <a:buNone/>
              <a:defRPr sz="1100" b="0" i="0"/>
            </a:lvl4pPr>
            <a:lvl5pPr marL="1828800" indent="0" algn="ctr">
              <a:buNone/>
              <a:defRPr sz="1100" b="0" i="0"/>
            </a:lvl5pPr>
          </a:lstStyle>
          <a:p>
            <a:pPr lvl="0"/>
            <a:r>
              <a:rPr lang="en-US" dirty="0"/>
              <a:t>Click to edit Master text styles</a:t>
            </a:r>
          </a:p>
        </p:txBody>
      </p:sp>
      <p:sp>
        <p:nvSpPr>
          <p:cNvPr id="16" name="Text Placeholder 6">
            <a:extLst>
              <a:ext uri="{FF2B5EF4-FFF2-40B4-BE49-F238E27FC236}">
                <a16:creationId xmlns:a16="http://schemas.microsoft.com/office/drawing/2014/main" id="{D5D2DB74-049F-F748-9864-6C2F0520FA0A}"/>
              </a:ext>
            </a:extLst>
          </p:cNvPr>
          <p:cNvSpPr>
            <a:spLocks noGrp="1"/>
          </p:cNvSpPr>
          <p:nvPr>
            <p:ph type="body" sz="quarter" idx="25"/>
          </p:nvPr>
        </p:nvSpPr>
        <p:spPr>
          <a:xfrm>
            <a:off x="6797129" y="343238"/>
            <a:ext cx="4693743" cy="926259"/>
          </a:xfrm>
        </p:spPr>
        <p:txBody>
          <a:bodyPr anchor="b">
            <a:noAutofit/>
          </a:bodyPr>
          <a:lstStyle>
            <a:lvl1pPr marL="0" indent="0" algn="ctr">
              <a:buNone/>
              <a:defRPr sz="2000" b="1" i="0" cap="all" baseline="0">
                <a:solidFill>
                  <a:schemeClr val="accent1"/>
                </a:solidFill>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Tree>
    <p:extLst>
      <p:ext uri="{BB962C8B-B14F-4D97-AF65-F5344CB8AC3E}">
        <p14:creationId xmlns:p14="http://schemas.microsoft.com/office/powerpoint/2010/main" val="130271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4811EB-2863-4359-BDFD-9EDD3692D0B8}"/>
              </a:ext>
            </a:extLst>
          </p:cNvPr>
          <p:cNvSpPr>
            <a:spLocks noGrp="1"/>
          </p:cNvSpPr>
          <p:nvPr>
            <p:ph type="title"/>
          </p:nvPr>
        </p:nvSpPr>
        <p:spPr/>
        <p:txBody>
          <a:bodyPr/>
          <a:lstStyle>
            <a:lvl1pPr>
              <a:lnSpc>
                <a:spcPct val="90000"/>
              </a:lnSpc>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40EE4D9F-AC7A-4F8D-AC64-47E047663F4F}"/>
              </a:ext>
            </a:extLst>
          </p:cNvPr>
          <p:cNvSpPr>
            <a:spLocks noGrp="1"/>
          </p:cNvSpPr>
          <p:nvPr>
            <p:ph idx="1"/>
          </p:nvPr>
        </p:nvSpPr>
        <p:spPr/>
        <p:txBody>
          <a:bodyPr/>
          <a:lstStyle>
            <a:lvl5pPr>
              <a:spcBef>
                <a:spcPts val="2400"/>
              </a:spcBef>
              <a:defRPr/>
            </a:lvl5pPr>
          </a:lstStyle>
          <a:p>
            <a:pPr lvl="0"/>
            <a:r>
              <a:rPr lang="de-DE"/>
              <a:t>Formatvorlagen des Textmasters bearbeiten</a:t>
            </a:r>
          </a:p>
        </p:txBody>
      </p:sp>
      <p:sp>
        <p:nvSpPr>
          <p:cNvPr id="7" name="Untertitel 2">
            <a:extLst>
              <a:ext uri="{FF2B5EF4-FFF2-40B4-BE49-F238E27FC236}">
                <a16:creationId xmlns:a16="http://schemas.microsoft.com/office/drawing/2014/main" id="{A21B2CDA-444B-4D1C-84B6-C58E2001FD04}"/>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8" name="Datumsplatzhalter 7">
            <a:extLst>
              <a:ext uri="{FF2B5EF4-FFF2-40B4-BE49-F238E27FC236}">
                <a16:creationId xmlns:a16="http://schemas.microsoft.com/office/drawing/2014/main" id="{7E09A1A4-66FB-4BBF-B3D3-82C3A7E41C09}"/>
              </a:ext>
            </a:extLst>
          </p:cNvPr>
          <p:cNvSpPr>
            <a:spLocks noGrp="1"/>
          </p:cNvSpPr>
          <p:nvPr>
            <p:ph type="dt" sz="half" idx="14"/>
          </p:nvPr>
        </p:nvSpPr>
        <p:spPr/>
        <p:txBody>
          <a:bodyPr/>
          <a:lstStyle/>
          <a:p>
            <a:r>
              <a:rPr lang="de-DE"/>
              <a:t>|    15.02.2019</a:t>
            </a:r>
            <a:endParaRPr lang="de-DE" dirty="0"/>
          </a:p>
        </p:txBody>
      </p:sp>
      <p:sp>
        <p:nvSpPr>
          <p:cNvPr id="9" name="Fußzeilenplatzhalter 8">
            <a:extLst>
              <a:ext uri="{FF2B5EF4-FFF2-40B4-BE49-F238E27FC236}">
                <a16:creationId xmlns:a16="http://schemas.microsoft.com/office/drawing/2014/main" id="{F94D21F0-0C2D-40CB-B9DB-55864772B0A8}"/>
              </a:ext>
            </a:extLst>
          </p:cNvPr>
          <p:cNvSpPr>
            <a:spLocks noGrp="1"/>
          </p:cNvSpPr>
          <p:nvPr>
            <p:ph type="ftr" sz="quarter" idx="15"/>
          </p:nvPr>
        </p:nvSpPr>
        <p:spPr/>
        <p:txBody>
          <a:bodyPr/>
          <a:lstStyle/>
          <a:p>
            <a:r>
              <a:rPr lang="de-DE"/>
              <a:t>|    Fußzeile Universität Augsburg</a:t>
            </a:r>
            <a:endParaRPr lang="de-DE" dirty="0"/>
          </a:p>
        </p:txBody>
      </p:sp>
      <p:sp>
        <p:nvSpPr>
          <p:cNvPr id="10" name="Foliennummernplatzhalter 9">
            <a:extLst>
              <a:ext uri="{FF2B5EF4-FFF2-40B4-BE49-F238E27FC236}">
                <a16:creationId xmlns:a16="http://schemas.microsoft.com/office/drawing/2014/main" id="{ECC5A95F-83E3-4397-B18C-8F3003F1CEB4}"/>
              </a:ext>
            </a:extLst>
          </p:cNvPr>
          <p:cNvSpPr>
            <a:spLocks noGrp="1"/>
          </p:cNvSpPr>
          <p:nvPr>
            <p:ph type="sldNum" sz="quarter" idx="16"/>
          </p:nvPr>
        </p:nvSpPr>
        <p:spPr/>
        <p:txBody>
          <a:bodyPr/>
          <a:lstStyle/>
          <a:p>
            <a:fld id="{6567D7EC-8799-48C5-898A-08E264972062}" type="slidenum">
              <a:rPr lang="de-DE" smtClean="0"/>
              <a:pPr/>
              <a:t>‹Nr.›</a:t>
            </a:fld>
            <a:endParaRPr lang="de-DE" dirty="0"/>
          </a:p>
        </p:txBody>
      </p:sp>
      <p:cxnSp>
        <p:nvCxnSpPr>
          <p:cNvPr id="11" name="Gerader Verbinder 10">
            <a:extLst>
              <a:ext uri="{FF2B5EF4-FFF2-40B4-BE49-F238E27FC236}">
                <a16:creationId xmlns:a16="http://schemas.microsoft.com/office/drawing/2014/main" id="{2F00719E-AEFE-40BF-8FAF-96026E0CB3E3}"/>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39046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FE7F68-8A21-DB42-8073-581EE274B25F}"/>
              </a:ext>
            </a:extLst>
          </p:cNvPr>
          <p:cNvCxnSpPr>
            <a:cxnSpLocks/>
          </p:cNvCxnSpPr>
          <p:nvPr userDrawn="1"/>
        </p:nvCxnSpPr>
        <p:spPr>
          <a:xfrm>
            <a:off x="0" y="3429000"/>
            <a:ext cx="12192000" cy="0"/>
          </a:xfrm>
          <a:prstGeom prst="line">
            <a:avLst/>
          </a:prstGeom>
          <a:ln>
            <a:solidFill>
              <a:schemeClr val="accent1">
                <a:lumMod val="10000"/>
                <a:lumOff val="90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0" y="3429000"/>
            <a:ext cx="6096000" cy="3429000"/>
          </a:xfrm>
          <a:solidFill>
            <a:schemeClr val="bg1"/>
          </a:solidFill>
        </p:spPr>
        <p:txBody>
          <a:bodyPr/>
          <a:lstStyle>
            <a:lvl1pPr>
              <a:defRPr b="0" i="0"/>
            </a:lvl1pPr>
          </a:lstStyle>
          <a:p>
            <a:endParaRPr lang="en-US" dirty="0"/>
          </a:p>
        </p:txBody>
      </p:sp>
      <p:sp>
        <p:nvSpPr>
          <p:cNvPr id="8" name="Picture Placeholder 7">
            <a:extLst>
              <a:ext uri="{FF2B5EF4-FFF2-40B4-BE49-F238E27FC236}">
                <a16:creationId xmlns:a16="http://schemas.microsoft.com/office/drawing/2014/main" id="{87B8B77C-15A9-6442-A014-0792F5710320}"/>
              </a:ext>
            </a:extLst>
          </p:cNvPr>
          <p:cNvSpPr>
            <a:spLocks noGrp="1"/>
          </p:cNvSpPr>
          <p:nvPr>
            <p:ph type="pic" sz="quarter" idx="17"/>
          </p:nvPr>
        </p:nvSpPr>
        <p:spPr>
          <a:xfrm>
            <a:off x="0" y="0"/>
            <a:ext cx="6096000" cy="3429000"/>
          </a:xfrm>
          <a:solidFill>
            <a:schemeClr val="bg1"/>
          </a:solidFill>
        </p:spPr>
        <p:txBody>
          <a:bodyPr/>
          <a:lstStyle>
            <a:lvl1pPr>
              <a:defRPr b="0" i="0"/>
            </a:lvl1pPr>
          </a:lstStyle>
          <a:p>
            <a:endParaRPr lang="en-US" dirty="0"/>
          </a:p>
        </p:txBody>
      </p:sp>
      <p:sp>
        <p:nvSpPr>
          <p:cNvPr id="13" name="Text Placeholder 6">
            <a:extLst>
              <a:ext uri="{FF2B5EF4-FFF2-40B4-BE49-F238E27FC236}">
                <a16:creationId xmlns:a16="http://schemas.microsoft.com/office/drawing/2014/main" id="{B18F8246-9AD0-7849-A7EF-AC79192FD9D2}"/>
              </a:ext>
            </a:extLst>
          </p:cNvPr>
          <p:cNvSpPr>
            <a:spLocks noGrp="1"/>
          </p:cNvSpPr>
          <p:nvPr>
            <p:ph type="body" sz="quarter" idx="20"/>
          </p:nvPr>
        </p:nvSpPr>
        <p:spPr>
          <a:xfrm>
            <a:off x="6833190" y="4778308"/>
            <a:ext cx="4693745" cy="1620389"/>
          </a:xfrm>
        </p:spPr>
        <p:txBody>
          <a:bodyPr anchor="t">
            <a:noAutofit/>
          </a:bodyPr>
          <a:lstStyle>
            <a:lvl1pPr marL="0" indent="0" algn="ctr">
              <a:buNone/>
              <a:defRPr sz="1600" b="0" i="0">
                <a:solidFill>
                  <a:schemeClr val="accent1"/>
                </a:solidFill>
              </a:defRPr>
            </a:lvl1pPr>
            <a:lvl2pPr marL="457200" indent="0" algn="ctr">
              <a:buNone/>
              <a:defRPr sz="1400" b="0" i="0"/>
            </a:lvl2pPr>
            <a:lvl3pPr marL="914400" indent="0" algn="ctr">
              <a:buNone/>
              <a:defRPr sz="1200" b="0" i="0"/>
            </a:lvl3pPr>
            <a:lvl4pPr marL="1371600" indent="0" algn="ctr">
              <a:buNone/>
              <a:defRPr sz="1100" b="0" i="0"/>
            </a:lvl4pPr>
            <a:lvl5pPr marL="1828800" indent="0" algn="ctr">
              <a:buNone/>
              <a:defRPr sz="1100" b="0" i="0"/>
            </a:lvl5pPr>
          </a:lstStyle>
          <a:p>
            <a:pPr lvl="0"/>
            <a:r>
              <a:rPr lang="en-US" dirty="0"/>
              <a:t>Click to edit Master text styles</a:t>
            </a:r>
          </a:p>
        </p:txBody>
      </p:sp>
      <p:sp>
        <p:nvSpPr>
          <p:cNvPr id="14" name="Text Placeholder 6">
            <a:extLst>
              <a:ext uri="{FF2B5EF4-FFF2-40B4-BE49-F238E27FC236}">
                <a16:creationId xmlns:a16="http://schemas.microsoft.com/office/drawing/2014/main" id="{A1CD2F1A-219E-B045-9E75-477E9186A296}"/>
              </a:ext>
            </a:extLst>
          </p:cNvPr>
          <p:cNvSpPr>
            <a:spLocks noGrp="1"/>
          </p:cNvSpPr>
          <p:nvPr>
            <p:ph type="body" sz="quarter" idx="23"/>
          </p:nvPr>
        </p:nvSpPr>
        <p:spPr>
          <a:xfrm>
            <a:off x="6833191" y="3852049"/>
            <a:ext cx="4693743" cy="926259"/>
          </a:xfrm>
        </p:spPr>
        <p:txBody>
          <a:bodyPr anchor="b">
            <a:noAutofit/>
          </a:bodyPr>
          <a:lstStyle>
            <a:lvl1pPr marL="0" indent="0" algn="ctr">
              <a:buNone/>
              <a:defRPr sz="2000" b="1" i="0" cap="all" baseline="0">
                <a:solidFill>
                  <a:schemeClr val="accent1"/>
                </a:solidFill>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15" name="Text Placeholder 6">
            <a:extLst>
              <a:ext uri="{FF2B5EF4-FFF2-40B4-BE49-F238E27FC236}">
                <a16:creationId xmlns:a16="http://schemas.microsoft.com/office/drawing/2014/main" id="{2AFC96B9-125D-6643-9F73-DCBBE03A3858}"/>
              </a:ext>
            </a:extLst>
          </p:cNvPr>
          <p:cNvSpPr>
            <a:spLocks noGrp="1"/>
          </p:cNvSpPr>
          <p:nvPr>
            <p:ph type="body" sz="quarter" idx="24"/>
          </p:nvPr>
        </p:nvSpPr>
        <p:spPr>
          <a:xfrm>
            <a:off x="6797128" y="1269497"/>
            <a:ext cx="4693745" cy="1620389"/>
          </a:xfrm>
        </p:spPr>
        <p:txBody>
          <a:bodyPr anchor="t">
            <a:noAutofit/>
          </a:bodyPr>
          <a:lstStyle>
            <a:lvl1pPr marL="0" indent="0" algn="ctr">
              <a:buNone/>
              <a:defRPr sz="1600" b="0" i="0">
                <a:solidFill>
                  <a:schemeClr val="accent1"/>
                </a:solidFill>
              </a:defRPr>
            </a:lvl1pPr>
            <a:lvl2pPr marL="457200" indent="0" algn="ctr">
              <a:buNone/>
              <a:defRPr sz="1400" b="0" i="0"/>
            </a:lvl2pPr>
            <a:lvl3pPr marL="914400" indent="0" algn="ctr">
              <a:buNone/>
              <a:defRPr sz="1200" b="0" i="0"/>
            </a:lvl3pPr>
            <a:lvl4pPr marL="1371600" indent="0" algn="ctr">
              <a:buNone/>
              <a:defRPr sz="1100" b="0" i="0"/>
            </a:lvl4pPr>
            <a:lvl5pPr marL="1828800" indent="0" algn="ctr">
              <a:buNone/>
              <a:defRPr sz="1100" b="0" i="0"/>
            </a:lvl5pPr>
          </a:lstStyle>
          <a:p>
            <a:pPr lvl="0"/>
            <a:r>
              <a:rPr lang="en-US" dirty="0"/>
              <a:t>Click to edit Master text styles</a:t>
            </a:r>
          </a:p>
        </p:txBody>
      </p:sp>
      <p:sp>
        <p:nvSpPr>
          <p:cNvPr id="16" name="Text Placeholder 6">
            <a:extLst>
              <a:ext uri="{FF2B5EF4-FFF2-40B4-BE49-F238E27FC236}">
                <a16:creationId xmlns:a16="http://schemas.microsoft.com/office/drawing/2014/main" id="{D5D2DB74-049F-F748-9864-6C2F0520FA0A}"/>
              </a:ext>
            </a:extLst>
          </p:cNvPr>
          <p:cNvSpPr>
            <a:spLocks noGrp="1"/>
          </p:cNvSpPr>
          <p:nvPr>
            <p:ph type="body" sz="quarter" idx="25"/>
          </p:nvPr>
        </p:nvSpPr>
        <p:spPr>
          <a:xfrm>
            <a:off x="6797129" y="343238"/>
            <a:ext cx="4693743" cy="926259"/>
          </a:xfrm>
        </p:spPr>
        <p:txBody>
          <a:bodyPr anchor="b">
            <a:noAutofit/>
          </a:bodyPr>
          <a:lstStyle>
            <a:lvl1pPr marL="0" indent="0" algn="ctr">
              <a:buNone/>
              <a:defRPr sz="2000" b="1" i="0" cap="all" baseline="0">
                <a:solidFill>
                  <a:schemeClr val="accent1"/>
                </a:solidFill>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Tree>
    <p:extLst>
      <p:ext uri="{BB962C8B-B14F-4D97-AF65-F5344CB8AC3E}">
        <p14:creationId xmlns:p14="http://schemas.microsoft.com/office/powerpoint/2010/main" val="9587251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FE7F68-8A21-DB42-8073-581EE274B25F}"/>
              </a:ext>
            </a:extLst>
          </p:cNvPr>
          <p:cNvCxnSpPr>
            <a:cxnSpLocks/>
          </p:cNvCxnSpPr>
          <p:nvPr userDrawn="1"/>
        </p:nvCxnSpPr>
        <p:spPr>
          <a:xfrm>
            <a:off x="0" y="3429000"/>
            <a:ext cx="12192000" cy="0"/>
          </a:xfrm>
          <a:prstGeom prst="line">
            <a:avLst/>
          </a:prstGeom>
          <a:ln>
            <a:solidFill>
              <a:schemeClr val="accent1">
                <a:lumMod val="10000"/>
                <a:lumOff val="90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6096000" y="3429000"/>
            <a:ext cx="6096000" cy="3429000"/>
          </a:xfrm>
          <a:solidFill>
            <a:schemeClr val="bg1"/>
          </a:solidFill>
        </p:spPr>
        <p:txBody>
          <a:bodyPr/>
          <a:lstStyle>
            <a:lvl1pPr>
              <a:defRPr b="0" i="0"/>
            </a:lvl1pPr>
          </a:lstStyle>
          <a:p>
            <a:endParaRPr lang="en-US" dirty="0"/>
          </a:p>
        </p:txBody>
      </p:sp>
      <p:sp>
        <p:nvSpPr>
          <p:cNvPr id="8" name="Picture Placeholder 7">
            <a:extLst>
              <a:ext uri="{FF2B5EF4-FFF2-40B4-BE49-F238E27FC236}">
                <a16:creationId xmlns:a16="http://schemas.microsoft.com/office/drawing/2014/main" id="{87B8B77C-15A9-6442-A014-0792F5710320}"/>
              </a:ext>
            </a:extLst>
          </p:cNvPr>
          <p:cNvSpPr>
            <a:spLocks noGrp="1"/>
          </p:cNvSpPr>
          <p:nvPr>
            <p:ph type="pic" sz="quarter" idx="17"/>
          </p:nvPr>
        </p:nvSpPr>
        <p:spPr>
          <a:xfrm>
            <a:off x="6096000" y="0"/>
            <a:ext cx="6096000" cy="3429000"/>
          </a:xfrm>
          <a:solidFill>
            <a:schemeClr val="bg1"/>
          </a:solidFill>
        </p:spPr>
        <p:txBody>
          <a:bodyPr/>
          <a:lstStyle>
            <a:lvl1pPr>
              <a:defRPr b="0" i="0"/>
            </a:lvl1pPr>
          </a:lstStyle>
          <a:p>
            <a:endParaRPr lang="en-US" dirty="0"/>
          </a:p>
        </p:txBody>
      </p:sp>
      <p:sp>
        <p:nvSpPr>
          <p:cNvPr id="13" name="Text Placeholder 6">
            <a:extLst>
              <a:ext uri="{FF2B5EF4-FFF2-40B4-BE49-F238E27FC236}">
                <a16:creationId xmlns:a16="http://schemas.microsoft.com/office/drawing/2014/main" id="{B18F8246-9AD0-7849-A7EF-AC79192FD9D2}"/>
              </a:ext>
            </a:extLst>
          </p:cNvPr>
          <p:cNvSpPr>
            <a:spLocks noGrp="1"/>
          </p:cNvSpPr>
          <p:nvPr>
            <p:ph type="body" sz="quarter" idx="20"/>
          </p:nvPr>
        </p:nvSpPr>
        <p:spPr>
          <a:xfrm>
            <a:off x="737190" y="4778308"/>
            <a:ext cx="4693745" cy="1620389"/>
          </a:xfrm>
        </p:spPr>
        <p:txBody>
          <a:bodyPr anchor="t">
            <a:noAutofit/>
          </a:bodyPr>
          <a:lstStyle>
            <a:lvl1pPr marL="0" indent="0" algn="ctr">
              <a:buNone/>
              <a:defRPr sz="1600" b="0" i="0">
                <a:solidFill>
                  <a:schemeClr val="accent1"/>
                </a:solidFill>
              </a:defRPr>
            </a:lvl1pPr>
            <a:lvl2pPr marL="457200" indent="0" algn="ctr">
              <a:buNone/>
              <a:defRPr sz="1400" b="0" i="0"/>
            </a:lvl2pPr>
            <a:lvl3pPr marL="914400" indent="0" algn="ctr">
              <a:buNone/>
              <a:defRPr sz="1200" b="0" i="0"/>
            </a:lvl3pPr>
            <a:lvl4pPr marL="1371600" indent="0" algn="ctr">
              <a:buNone/>
              <a:defRPr sz="1100" b="0" i="0"/>
            </a:lvl4pPr>
            <a:lvl5pPr marL="1828800" indent="0" algn="ctr">
              <a:buNone/>
              <a:defRPr sz="1100" b="0" i="0"/>
            </a:lvl5pPr>
          </a:lstStyle>
          <a:p>
            <a:pPr lvl="0"/>
            <a:r>
              <a:rPr lang="en-US" dirty="0"/>
              <a:t>Click to edit Master text styles</a:t>
            </a:r>
          </a:p>
        </p:txBody>
      </p:sp>
      <p:sp>
        <p:nvSpPr>
          <p:cNvPr id="14" name="Text Placeholder 6">
            <a:extLst>
              <a:ext uri="{FF2B5EF4-FFF2-40B4-BE49-F238E27FC236}">
                <a16:creationId xmlns:a16="http://schemas.microsoft.com/office/drawing/2014/main" id="{A1CD2F1A-219E-B045-9E75-477E9186A296}"/>
              </a:ext>
            </a:extLst>
          </p:cNvPr>
          <p:cNvSpPr>
            <a:spLocks noGrp="1"/>
          </p:cNvSpPr>
          <p:nvPr>
            <p:ph type="body" sz="quarter" idx="23"/>
          </p:nvPr>
        </p:nvSpPr>
        <p:spPr>
          <a:xfrm>
            <a:off x="737191" y="3852049"/>
            <a:ext cx="4693743" cy="926259"/>
          </a:xfrm>
        </p:spPr>
        <p:txBody>
          <a:bodyPr anchor="b">
            <a:noAutofit/>
          </a:bodyPr>
          <a:lstStyle>
            <a:lvl1pPr marL="0" indent="0" algn="ctr">
              <a:buNone/>
              <a:defRPr sz="2000" b="1" i="0" cap="all" baseline="0">
                <a:solidFill>
                  <a:schemeClr val="accent1"/>
                </a:solidFill>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
        <p:nvSpPr>
          <p:cNvPr id="15" name="Text Placeholder 6">
            <a:extLst>
              <a:ext uri="{FF2B5EF4-FFF2-40B4-BE49-F238E27FC236}">
                <a16:creationId xmlns:a16="http://schemas.microsoft.com/office/drawing/2014/main" id="{2AFC96B9-125D-6643-9F73-DCBBE03A3858}"/>
              </a:ext>
            </a:extLst>
          </p:cNvPr>
          <p:cNvSpPr>
            <a:spLocks noGrp="1"/>
          </p:cNvSpPr>
          <p:nvPr>
            <p:ph type="body" sz="quarter" idx="24"/>
          </p:nvPr>
        </p:nvSpPr>
        <p:spPr>
          <a:xfrm>
            <a:off x="701128" y="1269497"/>
            <a:ext cx="4693745" cy="1620389"/>
          </a:xfrm>
        </p:spPr>
        <p:txBody>
          <a:bodyPr anchor="t">
            <a:noAutofit/>
          </a:bodyPr>
          <a:lstStyle>
            <a:lvl1pPr marL="0" indent="0" algn="ctr">
              <a:buNone/>
              <a:defRPr sz="1600" b="0" i="0">
                <a:solidFill>
                  <a:schemeClr val="accent1"/>
                </a:solidFill>
              </a:defRPr>
            </a:lvl1pPr>
            <a:lvl2pPr marL="457200" indent="0" algn="ctr">
              <a:buNone/>
              <a:defRPr sz="1400" b="0" i="0"/>
            </a:lvl2pPr>
            <a:lvl3pPr marL="914400" indent="0" algn="ctr">
              <a:buNone/>
              <a:defRPr sz="1200" b="0" i="0"/>
            </a:lvl3pPr>
            <a:lvl4pPr marL="1371600" indent="0" algn="ctr">
              <a:buNone/>
              <a:defRPr sz="1100" b="0" i="0"/>
            </a:lvl4pPr>
            <a:lvl5pPr marL="1828800" indent="0" algn="ctr">
              <a:buNone/>
              <a:defRPr sz="1100" b="0" i="0"/>
            </a:lvl5pPr>
          </a:lstStyle>
          <a:p>
            <a:pPr lvl="0"/>
            <a:r>
              <a:rPr lang="en-US" dirty="0"/>
              <a:t>Click to edit Master text styles</a:t>
            </a:r>
          </a:p>
        </p:txBody>
      </p:sp>
      <p:sp>
        <p:nvSpPr>
          <p:cNvPr id="16" name="Text Placeholder 6">
            <a:extLst>
              <a:ext uri="{FF2B5EF4-FFF2-40B4-BE49-F238E27FC236}">
                <a16:creationId xmlns:a16="http://schemas.microsoft.com/office/drawing/2014/main" id="{D5D2DB74-049F-F748-9864-6C2F0520FA0A}"/>
              </a:ext>
            </a:extLst>
          </p:cNvPr>
          <p:cNvSpPr>
            <a:spLocks noGrp="1"/>
          </p:cNvSpPr>
          <p:nvPr>
            <p:ph type="body" sz="quarter" idx="25"/>
          </p:nvPr>
        </p:nvSpPr>
        <p:spPr>
          <a:xfrm>
            <a:off x="701129" y="343238"/>
            <a:ext cx="4693743" cy="926259"/>
          </a:xfrm>
        </p:spPr>
        <p:txBody>
          <a:bodyPr anchor="b">
            <a:noAutofit/>
          </a:bodyPr>
          <a:lstStyle>
            <a:lvl1pPr marL="0" indent="0" algn="ctr">
              <a:buNone/>
              <a:defRPr sz="2000" b="1" i="0" cap="all" baseline="0">
                <a:solidFill>
                  <a:schemeClr val="accent1"/>
                </a:solidFill>
                <a:latin typeface="Oswald SemiBold" pitchFamily="2" charset="77"/>
              </a:defRPr>
            </a:lvl1pPr>
            <a:lvl2pPr marL="457200" indent="0">
              <a:buNone/>
              <a:defRPr sz="1200" b="0" i="0"/>
            </a:lvl2pPr>
            <a:lvl3pPr marL="914400" indent="0">
              <a:buNone/>
              <a:defRPr sz="1100" b="0" i="0"/>
            </a:lvl3pPr>
            <a:lvl4pPr marL="1371600" indent="0">
              <a:buNone/>
              <a:defRPr sz="1050" b="0" i="0"/>
            </a:lvl4pPr>
            <a:lvl5pPr marL="1828800" indent="0">
              <a:buNone/>
              <a:defRPr sz="1050" b="0" i="0"/>
            </a:lvl5pPr>
          </a:lstStyle>
          <a:p>
            <a:pPr lvl="0"/>
            <a:r>
              <a:rPr lang="en-US" dirty="0"/>
              <a:t>Click to edit Master text styles</a:t>
            </a:r>
          </a:p>
        </p:txBody>
      </p:sp>
    </p:spTree>
    <p:extLst>
      <p:ext uri="{BB962C8B-B14F-4D97-AF65-F5344CB8AC3E}">
        <p14:creationId xmlns:p14="http://schemas.microsoft.com/office/powerpoint/2010/main" val="33263508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7" name="Text Placeholder 6">
            <a:extLst>
              <a:ext uri="{FF2B5EF4-FFF2-40B4-BE49-F238E27FC236}">
                <a16:creationId xmlns:a16="http://schemas.microsoft.com/office/drawing/2014/main" id="{9BC722EB-B0D0-6649-BCC8-01F41F6B3FED}"/>
              </a:ext>
            </a:extLst>
          </p:cNvPr>
          <p:cNvSpPr>
            <a:spLocks noGrp="1"/>
          </p:cNvSpPr>
          <p:nvPr>
            <p:ph type="body" sz="quarter" idx="15"/>
          </p:nvPr>
        </p:nvSpPr>
        <p:spPr>
          <a:xfrm>
            <a:off x="0" y="4774193"/>
            <a:ext cx="4072130" cy="1325563"/>
          </a:xfrm>
        </p:spPr>
        <p:txBody>
          <a:bodyPr>
            <a:noAutofit/>
          </a:bodyPr>
          <a:lstStyle>
            <a:lvl1pPr marL="0" indent="0">
              <a:buNone/>
              <a:defRPr sz="1800" b="0" i="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Click to edit Master text styles</a:t>
            </a:r>
          </a:p>
        </p:txBody>
      </p:sp>
      <p:sp>
        <p:nvSpPr>
          <p:cNvPr id="9" name="Text Placeholder 6">
            <a:extLst>
              <a:ext uri="{FF2B5EF4-FFF2-40B4-BE49-F238E27FC236}">
                <a16:creationId xmlns:a16="http://schemas.microsoft.com/office/drawing/2014/main" id="{AA6247AD-6A28-DA4E-9856-B0457ACF3CE2}"/>
              </a:ext>
            </a:extLst>
          </p:cNvPr>
          <p:cNvSpPr>
            <a:spLocks noGrp="1"/>
          </p:cNvSpPr>
          <p:nvPr>
            <p:ph type="body" sz="quarter" idx="16"/>
          </p:nvPr>
        </p:nvSpPr>
        <p:spPr>
          <a:xfrm>
            <a:off x="4072130" y="4774195"/>
            <a:ext cx="4081270" cy="1325563"/>
          </a:xfrm>
        </p:spPr>
        <p:txBody>
          <a:bodyPr>
            <a:noAutofit/>
          </a:bodyPr>
          <a:lstStyle>
            <a:lvl1pPr marL="0" indent="0">
              <a:buNone/>
              <a:defRPr sz="1800" b="0" i="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Click to edit Master text styles</a:t>
            </a:r>
          </a:p>
        </p:txBody>
      </p:sp>
      <p:sp>
        <p:nvSpPr>
          <p:cNvPr id="10" name="Text Placeholder 6">
            <a:extLst>
              <a:ext uri="{FF2B5EF4-FFF2-40B4-BE49-F238E27FC236}">
                <a16:creationId xmlns:a16="http://schemas.microsoft.com/office/drawing/2014/main" id="{51408170-0DC4-794B-8D0C-6D8FDA83BFFE}"/>
              </a:ext>
            </a:extLst>
          </p:cNvPr>
          <p:cNvSpPr>
            <a:spLocks noGrp="1"/>
          </p:cNvSpPr>
          <p:nvPr>
            <p:ph type="body" sz="quarter" idx="17"/>
          </p:nvPr>
        </p:nvSpPr>
        <p:spPr>
          <a:xfrm>
            <a:off x="8153400" y="4774194"/>
            <a:ext cx="4038600" cy="1325563"/>
          </a:xfrm>
        </p:spPr>
        <p:txBody>
          <a:bodyPr>
            <a:noAutofit/>
          </a:bodyPr>
          <a:lstStyle>
            <a:lvl1pPr marL="0" indent="0">
              <a:buNone/>
              <a:defRPr sz="1800" b="0" i="0"/>
            </a:lvl1pPr>
            <a:lvl2pPr marL="457200" indent="0">
              <a:buNone/>
              <a:defRPr sz="1600"/>
            </a:lvl2pPr>
            <a:lvl3pPr marL="914400" indent="0">
              <a:buNone/>
              <a:defRPr sz="1400"/>
            </a:lvl3pPr>
            <a:lvl4pPr marL="1371600" indent="0">
              <a:buNone/>
              <a:defRPr sz="1200"/>
            </a:lvl4pPr>
            <a:lvl5pPr marL="1828800" indent="0">
              <a:buNone/>
              <a:defRPr sz="1200"/>
            </a:lvl5pPr>
          </a:lstStyle>
          <a:p>
            <a:pPr lvl="0"/>
            <a:r>
              <a:rPr lang="en-US" dirty="0"/>
              <a:t>Click to edit Master text styles</a:t>
            </a:r>
          </a:p>
        </p:txBody>
      </p:sp>
      <p:sp>
        <p:nvSpPr>
          <p:cNvPr id="11" name="Picture Placeholder 7">
            <a:extLst>
              <a:ext uri="{FF2B5EF4-FFF2-40B4-BE49-F238E27FC236}">
                <a16:creationId xmlns:a16="http://schemas.microsoft.com/office/drawing/2014/main" id="{A110A1B4-AB77-864B-B93F-F28A825262BF}"/>
              </a:ext>
            </a:extLst>
          </p:cNvPr>
          <p:cNvSpPr>
            <a:spLocks noGrp="1"/>
          </p:cNvSpPr>
          <p:nvPr>
            <p:ph type="pic" sz="quarter" idx="13"/>
          </p:nvPr>
        </p:nvSpPr>
        <p:spPr>
          <a:xfrm>
            <a:off x="0" y="1947278"/>
            <a:ext cx="4059936" cy="2777853"/>
          </a:xfrm>
          <a:solidFill>
            <a:schemeClr val="bg1"/>
          </a:solidFill>
        </p:spPr>
        <p:txBody>
          <a:bodyPr/>
          <a:lstStyle>
            <a:lvl1pPr>
              <a:defRPr b="0" i="0"/>
            </a:lvl1pPr>
          </a:lstStyle>
          <a:p>
            <a:endParaRPr lang="en-US" dirty="0"/>
          </a:p>
        </p:txBody>
      </p:sp>
      <p:sp>
        <p:nvSpPr>
          <p:cNvPr id="12" name="Picture Placeholder 7">
            <a:extLst>
              <a:ext uri="{FF2B5EF4-FFF2-40B4-BE49-F238E27FC236}">
                <a16:creationId xmlns:a16="http://schemas.microsoft.com/office/drawing/2014/main" id="{9911B599-DCFD-2A4C-816B-38B258B7233E}"/>
              </a:ext>
            </a:extLst>
          </p:cNvPr>
          <p:cNvSpPr>
            <a:spLocks noGrp="1"/>
          </p:cNvSpPr>
          <p:nvPr>
            <p:ph type="pic" sz="quarter" idx="14"/>
          </p:nvPr>
        </p:nvSpPr>
        <p:spPr>
          <a:xfrm>
            <a:off x="4072130" y="1947278"/>
            <a:ext cx="4059936" cy="2777853"/>
          </a:xfrm>
          <a:solidFill>
            <a:schemeClr val="bg1"/>
          </a:solidFill>
        </p:spPr>
        <p:txBody>
          <a:bodyPr/>
          <a:lstStyle>
            <a:lvl1pPr>
              <a:defRPr b="0" i="0"/>
            </a:lvl1pPr>
          </a:lstStyle>
          <a:p>
            <a:endParaRPr lang="en-US" dirty="0"/>
          </a:p>
        </p:txBody>
      </p:sp>
      <p:sp>
        <p:nvSpPr>
          <p:cNvPr id="13" name="Picture Placeholder 7">
            <a:extLst>
              <a:ext uri="{FF2B5EF4-FFF2-40B4-BE49-F238E27FC236}">
                <a16:creationId xmlns:a16="http://schemas.microsoft.com/office/drawing/2014/main" id="{741FAB79-2CD0-1F4F-8D6D-89BBDBD10E8F}"/>
              </a:ext>
            </a:extLst>
          </p:cNvPr>
          <p:cNvSpPr>
            <a:spLocks noGrp="1"/>
          </p:cNvSpPr>
          <p:nvPr>
            <p:ph type="pic" sz="quarter" idx="18"/>
          </p:nvPr>
        </p:nvSpPr>
        <p:spPr>
          <a:xfrm>
            <a:off x="8153400" y="1947277"/>
            <a:ext cx="4038600" cy="2777853"/>
          </a:xfrm>
          <a:solidFill>
            <a:schemeClr val="bg1"/>
          </a:solidFill>
        </p:spPr>
        <p:txBody>
          <a:bodyPr/>
          <a:lstStyle>
            <a:lvl1pPr>
              <a:defRPr b="0" i="0"/>
            </a:lvl1pPr>
          </a:lstStyle>
          <a:p>
            <a:endParaRPr lang="en-US" dirty="0"/>
          </a:p>
        </p:txBody>
      </p:sp>
      <p:sp>
        <p:nvSpPr>
          <p:cNvPr id="3" name="Title 2">
            <a:extLst>
              <a:ext uri="{FF2B5EF4-FFF2-40B4-BE49-F238E27FC236}">
                <a16:creationId xmlns:a16="http://schemas.microsoft.com/office/drawing/2014/main" id="{3951CBA4-BF0F-F64D-A26B-C41A89039DEB}"/>
              </a:ext>
            </a:extLst>
          </p:cNvPr>
          <p:cNvSpPr>
            <a:spLocks noGrp="1"/>
          </p:cNvSpPr>
          <p:nvPr>
            <p:ph type="title"/>
          </p:nvPr>
        </p:nvSpPr>
        <p:spPr>
          <a:xfrm>
            <a:off x="609276" y="603183"/>
            <a:ext cx="10979654" cy="810532"/>
          </a:xfrm>
        </p:spPr>
        <p:txBody>
          <a:bodyPr>
            <a:noAutofit/>
          </a:bodyPr>
          <a:lstStyle>
            <a:lvl1pPr algn="ctr">
              <a:defRPr sz="6000">
                <a:solidFill>
                  <a:schemeClr val="accent1">
                    <a:lumMod val="10000"/>
                    <a:lumOff val="90000"/>
                  </a:schemeClr>
                </a:solidFill>
              </a:defRPr>
            </a:lvl1pPr>
          </a:lstStyle>
          <a:p>
            <a:r>
              <a:rPr lang="en-US" dirty="0"/>
              <a:t>Click to edit Master title style</a:t>
            </a:r>
          </a:p>
        </p:txBody>
      </p:sp>
    </p:spTree>
    <p:extLst>
      <p:ext uri="{BB962C8B-B14F-4D97-AF65-F5344CB8AC3E}">
        <p14:creationId xmlns:p14="http://schemas.microsoft.com/office/powerpoint/2010/main" val="20000534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374145" y="1231034"/>
            <a:ext cx="3207255" cy="2197966"/>
          </a:xfrm>
        </p:spPr>
        <p:txBody>
          <a:bodyPr anchor="b"/>
          <a:lstStyle>
            <a:lvl1pPr algn="r">
              <a:defRPr/>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3955546" y="0"/>
            <a:ext cx="8236454" cy="6858000"/>
          </a:xfrm>
          <a:solidFill>
            <a:schemeClr val="bg1"/>
          </a:solidFill>
        </p:spPr>
        <p:txBody>
          <a:bodyPr/>
          <a:lstStyle>
            <a:lvl1pPr>
              <a:defRPr b="0" i="0"/>
            </a:lvl1pPr>
          </a:lstStyle>
          <a:p>
            <a:endParaRPr lang="en-US" dirty="0"/>
          </a:p>
        </p:txBody>
      </p:sp>
      <p:sp>
        <p:nvSpPr>
          <p:cNvPr id="11" name="Text Placeholder 6">
            <a:extLst>
              <a:ext uri="{FF2B5EF4-FFF2-40B4-BE49-F238E27FC236}">
                <a16:creationId xmlns:a16="http://schemas.microsoft.com/office/drawing/2014/main" id="{C0A5BB8A-7672-6D49-8988-688435A009DF}"/>
              </a:ext>
            </a:extLst>
          </p:cNvPr>
          <p:cNvSpPr>
            <a:spLocks noGrp="1"/>
          </p:cNvSpPr>
          <p:nvPr>
            <p:ph type="body" sz="quarter" idx="15"/>
          </p:nvPr>
        </p:nvSpPr>
        <p:spPr>
          <a:xfrm>
            <a:off x="374145" y="3429000"/>
            <a:ext cx="3207255" cy="1938771"/>
          </a:xfrm>
        </p:spPr>
        <p:txBody>
          <a:bodyPr>
            <a:noAutofit/>
          </a:bodyPr>
          <a:lstStyle>
            <a:lvl1pPr marL="0" indent="0" algn="r">
              <a:buNone/>
              <a:defRPr sz="1800" b="0" i="0"/>
            </a:lvl1pPr>
            <a:lvl2pPr marL="457200" indent="0" algn="r">
              <a:buNone/>
              <a:defRPr sz="1600" b="0" i="0"/>
            </a:lvl2pPr>
            <a:lvl3pPr marL="914400" indent="0" algn="r">
              <a:buNone/>
              <a:defRPr sz="1400" b="0" i="0"/>
            </a:lvl3pPr>
            <a:lvl4pPr marL="1371600" indent="0" algn="r">
              <a:buNone/>
              <a:defRPr sz="1200" b="0" i="0"/>
            </a:lvl4pPr>
            <a:lvl5pPr marL="1828800" indent="0" algn="r">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1660371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374145" y="1231034"/>
            <a:ext cx="3207255" cy="2197966"/>
          </a:xfrm>
        </p:spPr>
        <p:txBody>
          <a:bodyPr anchor="b">
            <a:normAutofit/>
          </a:bodyPr>
          <a:lstStyle>
            <a:lvl1pPr algn="r">
              <a:defRPr sz="4000"/>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3955546" y="0"/>
            <a:ext cx="7398254" cy="6857999"/>
          </a:xfrm>
          <a:solidFill>
            <a:schemeClr val="bg1"/>
          </a:solidFill>
        </p:spPr>
        <p:txBody>
          <a:bodyPr/>
          <a:lstStyle>
            <a:lvl1pPr>
              <a:defRPr b="0" i="0"/>
            </a:lvl1pPr>
          </a:lstStyle>
          <a:p>
            <a:endParaRPr lang="en-US" dirty="0"/>
          </a:p>
        </p:txBody>
      </p:sp>
      <p:sp>
        <p:nvSpPr>
          <p:cNvPr id="11" name="Text Placeholder 6">
            <a:extLst>
              <a:ext uri="{FF2B5EF4-FFF2-40B4-BE49-F238E27FC236}">
                <a16:creationId xmlns:a16="http://schemas.microsoft.com/office/drawing/2014/main" id="{C0A5BB8A-7672-6D49-8988-688435A009DF}"/>
              </a:ext>
            </a:extLst>
          </p:cNvPr>
          <p:cNvSpPr>
            <a:spLocks noGrp="1"/>
          </p:cNvSpPr>
          <p:nvPr>
            <p:ph type="body" sz="quarter" idx="15"/>
          </p:nvPr>
        </p:nvSpPr>
        <p:spPr>
          <a:xfrm>
            <a:off x="374145" y="3429000"/>
            <a:ext cx="3207255" cy="1938771"/>
          </a:xfrm>
        </p:spPr>
        <p:txBody>
          <a:bodyPr>
            <a:noAutofit/>
          </a:bodyPr>
          <a:lstStyle>
            <a:lvl1pPr marL="0" indent="0" algn="r">
              <a:buNone/>
              <a:defRPr sz="1800" b="0" i="0"/>
            </a:lvl1pPr>
            <a:lvl2pPr marL="457200" indent="0" algn="r">
              <a:buNone/>
              <a:defRPr sz="1600" b="0" i="0"/>
            </a:lvl2pPr>
            <a:lvl3pPr marL="914400" indent="0" algn="r">
              <a:buNone/>
              <a:defRPr sz="1400" b="0" i="0"/>
            </a:lvl3pPr>
            <a:lvl4pPr marL="1371600" indent="0" algn="r">
              <a:buNone/>
              <a:defRPr sz="1200" b="0" i="0"/>
            </a:lvl4pPr>
            <a:lvl5pPr marL="1828800" indent="0" algn="r">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0862741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C00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1341477" y="1231034"/>
            <a:ext cx="4431771" cy="2197966"/>
          </a:xfrm>
        </p:spPr>
        <p:txBody>
          <a:bodyPr anchor="b">
            <a:normAutofit/>
          </a:bodyPr>
          <a:lstStyle>
            <a:lvl1pPr algn="r">
              <a:defRPr sz="4400"/>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6418753" y="0"/>
            <a:ext cx="5131981" cy="6857999"/>
          </a:xfrm>
          <a:solidFill>
            <a:schemeClr val="bg1"/>
          </a:solidFill>
        </p:spPr>
        <p:txBody>
          <a:bodyPr/>
          <a:lstStyle>
            <a:lvl1pPr>
              <a:defRPr b="0" i="0"/>
            </a:lvl1pPr>
          </a:lstStyle>
          <a:p>
            <a:endParaRPr lang="en-US" dirty="0"/>
          </a:p>
        </p:txBody>
      </p:sp>
      <p:sp>
        <p:nvSpPr>
          <p:cNvPr id="11" name="Text Placeholder 6">
            <a:extLst>
              <a:ext uri="{FF2B5EF4-FFF2-40B4-BE49-F238E27FC236}">
                <a16:creationId xmlns:a16="http://schemas.microsoft.com/office/drawing/2014/main" id="{C0A5BB8A-7672-6D49-8988-688435A009DF}"/>
              </a:ext>
            </a:extLst>
          </p:cNvPr>
          <p:cNvSpPr>
            <a:spLocks noGrp="1"/>
          </p:cNvSpPr>
          <p:nvPr>
            <p:ph type="body" sz="quarter" idx="15"/>
          </p:nvPr>
        </p:nvSpPr>
        <p:spPr>
          <a:xfrm>
            <a:off x="1341477" y="3429000"/>
            <a:ext cx="4431771" cy="1938771"/>
          </a:xfrm>
        </p:spPr>
        <p:txBody>
          <a:bodyPr>
            <a:noAutofit/>
          </a:bodyPr>
          <a:lstStyle>
            <a:lvl1pPr marL="0" indent="0" algn="r">
              <a:buNone/>
              <a:defRPr sz="1800" b="0" i="0"/>
            </a:lvl1pPr>
            <a:lvl2pPr marL="457200" indent="0" algn="r">
              <a:buNone/>
              <a:defRPr sz="1600" b="0" i="0"/>
            </a:lvl2pPr>
            <a:lvl3pPr marL="914400" indent="0" algn="r">
              <a:buNone/>
              <a:defRPr sz="1400" b="0" i="0"/>
            </a:lvl3pPr>
            <a:lvl4pPr marL="1371600" indent="0" algn="r">
              <a:buNone/>
              <a:defRPr sz="1200" b="0" i="0"/>
            </a:lvl4pPr>
            <a:lvl5pPr marL="1828800" indent="0" algn="r">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12064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342017" y="1231034"/>
            <a:ext cx="3506969" cy="4553078"/>
          </a:xfrm>
        </p:spPr>
        <p:txBody>
          <a:bodyPr anchor="ctr">
            <a:normAutofit/>
          </a:bodyPr>
          <a:lstStyle>
            <a:lvl1pPr algn="r">
              <a:defRPr sz="4400"/>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3880114" y="0"/>
            <a:ext cx="4431772" cy="6857999"/>
          </a:xfrm>
          <a:solidFill>
            <a:schemeClr val="bg1"/>
          </a:solidFill>
        </p:spPr>
        <p:txBody>
          <a:bodyPr/>
          <a:lstStyle>
            <a:lvl1pPr>
              <a:defRPr b="0" i="0"/>
            </a:lvl1pPr>
          </a:lstStyle>
          <a:p>
            <a:endParaRPr lang="en-US" dirty="0"/>
          </a:p>
        </p:txBody>
      </p:sp>
      <p:sp>
        <p:nvSpPr>
          <p:cNvPr id="11" name="Text Placeholder 6">
            <a:extLst>
              <a:ext uri="{FF2B5EF4-FFF2-40B4-BE49-F238E27FC236}">
                <a16:creationId xmlns:a16="http://schemas.microsoft.com/office/drawing/2014/main" id="{C0A5BB8A-7672-6D49-8988-688435A009DF}"/>
              </a:ext>
            </a:extLst>
          </p:cNvPr>
          <p:cNvSpPr>
            <a:spLocks noGrp="1"/>
          </p:cNvSpPr>
          <p:nvPr>
            <p:ph type="body" sz="quarter" idx="15"/>
          </p:nvPr>
        </p:nvSpPr>
        <p:spPr>
          <a:xfrm>
            <a:off x="8343014" y="1231034"/>
            <a:ext cx="3506969" cy="4553078"/>
          </a:xfrm>
        </p:spPr>
        <p:txBody>
          <a:bodyPr anchor="ctr">
            <a:noAutofit/>
          </a:bodyPr>
          <a:lstStyle>
            <a:lvl1pPr marL="0" indent="0" algn="l">
              <a:buNone/>
              <a:defRPr sz="1800" b="0" i="0"/>
            </a:lvl1pPr>
            <a:lvl2pPr marL="457200" indent="0" algn="l">
              <a:buNone/>
              <a:defRPr sz="1600" b="0" i="0"/>
            </a:lvl2pPr>
            <a:lvl3pPr marL="914400" indent="0" algn="l">
              <a:buNone/>
              <a:defRPr sz="1400" b="0" i="0"/>
            </a:lvl3pPr>
            <a:lvl4pPr marL="1371600" indent="0" algn="l">
              <a:buNone/>
              <a:defRPr sz="1200" b="0" i="0"/>
            </a:lvl4pPr>
            <a:lvl5pPr marL="1828800" indent="0" algn="l">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86426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374145" y="967784"/>
            <a:ext cx="7323826" cy="895478"/>
          </a:xfrm>
        </p:spPr>
        <p:txBody>
          <a:bodyPr anchor="ctr">
            <a:noAutofit/>
          </a:bodyPr>
          <a:lstStyle>
            <a:lvl1pPr>
              <a:defRPr sz="4000"/>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12" name="Picture Placeholder 11">
            <a:extLst>
              <a:ext uri="{FF2B5EF4-FFF2-40B4-BE49-F238E27FC236}">
                <a16:creationId xmlns:a16="http://schemas.microsoft.com/office/drawing/2014/main" id="{CDB2149F-603D-7843-9D40-B4F0702171D3}"/>
              </a:ext>
            </a:extLst>
          </p:cNvPr>
          <p:cNvSpPr>
            <a:spLocks noGrp="1"/>
          </p:cNvSpPr>
          <p:nvPr>
            <p:ph type="pic" sz="quarter" idx="16"/>
          </p:nvPr>
        </p:nvSpPr>
        <p:spPr>
          <a:xfrm>
            <a:off x="374146" y="1998921"/>
            <a:ext cx="7323826" cy="4221770"/>
          </a:xfrm>
          <a:prstGeom prst="rect">
            <a:avLst/>
          </a:prstGeom>
          <a:solidFill>
            <a:schemeClr val="bg1"/>
          </a:solidFill>
        </p:spPr>
        <p:txBody>
          <a:bodyPr wrap="square">
            <a:noAutofit/>
          </a:bodyPr>
          <a:lstStyle>
            <a:lvl1pPr>
              <a:defRPr b="0" i="0"/>
            </a:lvl1pPr>
          </a:lstStyle>
          <a:p>
            <a:endParaRPr lang="en-US" dirty="0"/>
          </a:p>
        </p:txBody>
      </p:sp>
      <p:sp>
        <p:nvSpPr>
          <p:cNvPr id="11" name="Text Placeholder 6">
            <a:extLst>
              <a:ext uri="{FF2B5EF4-FFF2-40B4-BE49-F238E27FC236}">
                <a16:creationId xmlns:a16="http://schemas.microsoft.com/office/drawing/2014/main" id="{C0A5BB8A-7672-6D49-8988-688435A009DF}"/>
              </a:ext>
            </a:extLst>
          </p:cNvPr>
          <p:cNvSpPr>
            <a:spLocks noGrp="1"/>
          </p:cNvSpPr>
          <p:nvPr>
            <p:ph type="body" sz="quarter" idx="15"/>
          </p:nvPr>
        </p:nvSpPr>
        <p:spPr>
          <a:xfrm>
            <a:off x="8293629" y="2459614"/>
            <a:ext cx="3207255" cy="1938771"/>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552735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2968489" y="224003"/>
            <a:ext cx="7323826" cy="895478"/>
          </a:xfrm>
        </p:spPr>
        <p:txBody>
          <a:bodyPr anchor="b">
            <a:normAutofit/>
          </a:bodyPr>
          <a:lstStyle>
            <a:lvl1pPr algn="r">
              <a:defRPr sz="4000"/>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12" name="Picture Placeholder 11">
            <a:extLst>
              <a:ext uri="{FF2B5EF4-FFF2-40B4-BE49-F238E27FC236}">
                <a16:creationId xmlns:a16="http://schemas.microsoft.com/office/drawing/2014/main" id="{CDB2149F-603D-7843-9D40-B4F0702171D3}"/>
              </a:ext>
            </a:extLst>
          </p:cNvPr>
          <p:cNvSpPr>
            <a:spLocks noGrp="1"/>
          </p:cNvSpPr>
          <p:nvPr>
            <p:ph type="pic" sz="quarter" idx="16"/>
          </p:nvPr>
        </p:nvSpPr>
        <p:spPr>
          <a:xfrm>
            <a:off x="0" y="2681398"/>
            <a:ext cx="10292316" cy="3201044"/>
          </a:xfrm>
          <a:prstGeom prst="rect">
            <a:avLst/>
          </a:prstGeom>
          <a:solidFill>
            <a:schemeClr val="bg1"/>
          </a:solidFill>
        </p:spPr>
        <p:txBody>
          <a:bodyPr wrap="square">
            <a:noAutofit/>
          </a:bodyPr>
          <a:lstStyle>
            <a:lvl1pPr>
              <a:defRPr b="0" i="0"/>
            </a:lvl1pPr>
          </a:lstStyle>
          <a:p>
            <a:endParaRPr lang="en-US" dirty="0"/>
          </a:p>
        </p:txBody>
      </p:sp>
      <p:sp>
        <p:nvSpPr>
          <p:cNvPr id="11" name="Text Placeholder 6">
            <a:extLst>
              <a:ext uri="{FF2B5EF4-FFF2-40B4-BE49-F238E27FC236}">
                <a16:creationId xmlns:a16="http://schemas.microsoft.com/office/drawing/2014/main" id="{C0A5BB8A-7672-6D49-8988-688435A009DF}"/>
              </a:ext>
            </a:extLst>
          </p:cNvPr>
          <p:cNvSpPr>
            <a:spLocks noGrp="1"/>
          </p:cNvSpPr>
          <p:nvPr>
            <p:ph type="body" sz="quarter" idx="15"/>
          </p:nvPr>
        </p:nvSpPr>
        <p:spPr>
          <a:xfrm>
            <a:off x="2968490" y="1119482"/>
            <a:ext cx="7323826" cy="1540652"/>
          </a:xfrm>
        </p:spPr>
        <p:txBody>
          <a:bodyPr>
            <a:noAutofit/>
          </a:bodyPr>
          <a:lstStyle>
            <a:lvl1pPr marL="0" indent="0" algn="r">
              <a:buNone/>
              <a:defRPr sz="1800" b="0" i="0"/>
            </a:lvl1pPr>
            <a:lvl2pPr marL="457200" indent="0" algn="r">
              <a:buNone/>
              <a:defRPr sz="1600" b="0" i="0"/>
            </a:lvl2pPr>
            <a:lvl3pPr marL="914400" indent="0" algn="r">
              <a:buNone/>
              <a:defRPr sz="1400" b="0" i="0"/>
            </a:lvl3pPr>
            <a:lvl4pPr marL="1371600" indent="0" algn="r">
              <a:buNone/>
              <a:defRPr sz="1200" b="0" i="0"/>
            </a:lvl4pPr>
            <a:lvl5pPr marL="1828800" indent="0" algn="r">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40450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9C9FDFD-46CB-994A-91E3-5605B71DBF4A}"/>
              </a:ext>
            </a:extLst>
          </p:cNvPr>
          <p:cNvSpPr>
            <a:spLocks noGrp="1"/>
          </p:cNvSpPr>
          <p:nvPr>
            <p:ph type="pic" sz="quarter" idx="13"/>
          </p:nvPr>
        </p:nvSpPr>
        <p:spPr>
          <a:xfrm>
            <a:off x="374146" y="365125"/>
            <a:ext cx="2521454" cy="2197966"/>
          </a:xfrm>
          <a:solidFill>
            <a:schemeClr val="bg1"/>
          </a:solidFill>
        </p:spPr>
        <p:txBody>
          <a:bodyPr/>
          <a:lstStyle>
            <a:lvl1pPr>
              <a:defRPr b="0" i="0"/>
            </a:lvl1pPr>
          </a:lstStyle>
          <a:p>
            <a:endParaRPr lang="en-US" dirty="0"/>
          </a:p>
        </p:txBody>
      </p:sp>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374145" y="2875829"/>
            <a:ext cx="11443710" cy="766691"/>
          </a:xfrm>
        </p:spPr>
        <p:txBody>
          <a:bodyPr/>
          <a:lstStyle>
            <a:lvl1pPr algn="ctr">
              <a:defRPr/>
            </a:lvl1p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7" name="Picture Placeholder 7">
            <a:extLst>
              <a:ext uri="{FF2B5EF4-FFF2-40B4-BE49-F238E27FC236}">
                <a16:creationId xmlns:a16="http://schemas.microsoft.com/office/drawing/2014/main" id="{4F869854-3722-4B4B-9DA3-B5247AF213F2}"/>
              </a:ext>
            </a:extLst>
          </p:cNvPr>
          <p:cNvSpPr>
            <a:spLocks noGrp="1"/>
          </p:cNvSpPr>
          <p:nvPr>
            <p:ph type="pic" sz="quarter" idx="14"/>
          </p:nvPr>
        </p:nvSpPr>
        <p:spPr>
          <a:xfrm>
            <a:off x="3348231" y="365125"/>
            <a:ext cx="2521454" cy="2197966"/>
          </a:xfrm>
          <a:solidFill>
            <a:schemeClr val="bg1"/>
          </a:solidFill>
        </p:spPr>
        <p:txBody>
          <a:bodyPr/>
          <a:lstStyle>
            <a:lvl1pPr>
              <a:defRPr b="0" i="0"/>
            </a:lvl1pPr>
          </a:lstStyle>
          <a:p>
            <a:endParaRPr lang="en-US" dirty="0"/>
          </a:p>
        </p:txBody>
      </p:sp>
      <p:sp>
        <p:nvSpPr>
          <p:cNvPr id="9" name="Picture Placeholder 7">
            <a:extLst>
              <a:ext uri="{FF2B5EF4-FFF2-40B4-BE49-F238E27FC236}">
                <a16:creationId xmlns:a16="http://schemas.microsoft.com/office/drawing/2014/main" id="{FB03B086-70F9-6647-BA92-BB712C63680A}"/>
              </a:ext>
            </a:extLst>
          </p:cNvPr>
          <p:cNvSpPr>
            <a:spLocks noGrp="1"/>
          </p:cNvSpPr>
          <p:nvPr>
            <p:ph type="pic" sz="quarter" idx="15"/>
          </p:nvPr>
        </p:nvSpPr>
        <p:spPr>
          <a:xfrm>
            <a:off x="6322316" y="3845646"/>
            <a:ext cx="2521454" cy="2197966"/>
          </a:xfrm>
          <a:solidFill>
            <a:schemeClr val="bg1"/>
          </a:solidFill>
        </p:spPr>
        <p:txBody>
          <a:bodyPr/>
          <a:lstStyle>
            <a:lvl1pPr>
              <a:defRPr b="0" i="0"/>
            </a:lvl1pPr>
          </a:lstStyle>
          <a:p>
            <a:endParaRPr lang="en-US" dirty="0"/>
          </a:p>
        </p:txBody>
      </p: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9296402" y="3845646"/>
            <a:ext cx="2521454" cy="2197966"/>
          </a:xfrm>
          <a:solidFill>
            <a:schemeClr val="bg1"/>
          </a:solidFill>
        </p:spPr>
        <p:txBody>
          <a:bodyPr/>
          <a:lstStyle>
            <a:lvl1pPr>
              <a:defRPr b="0" i="0"/>
            </a:lvl1pPr>
          </a:lstStyle>
          <a:p>
            <a:endParaRPr lang="en-US" dirty="0"/>
          </a:p>
        </p:txBody>
      </p:sp>
      <p:sp>
        <p:nvSpPr>
          <p:cNvPr id="11" name="Text Placeholder 6">
            <a:extLst>
              <a:ext uri="{FF2B5EF4-FFF2-40B4-BE49-F238E27FC236}">
                <a16:creationId xmlns:a16="http://schemas.microsoft.com/office/drawing/2014/main" id="{400E4FC5-3C29-A34A-9ED0-9BB0AABEE51D}"/>
              </a:ext>
            </a:extLst>
          </p:cNvPr>
          <p:cNvSpPr>
            <a:spLocks noGrp="1"/>
          </p:cNvSpPr>
          <p:nvPr>
            <p:ph type="body" sz="quarter" idx="17"/>
          </p:nvPr>
        </p:nvSpPr>
        <p:spPr>
          <a:xfrm>
            <a:off x="6322316" y="365125"/>
            <a:ext cx="5495538" cy="2197966"/>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6">
            <a:extLst>
              <a:ext uri="{FF2B5EF4-FFF2-40B4-BE49-F238E27FC236}">
                <a16:creationId xmlns:a16="http://schemas.microsoft.com/office/drawing/2014/main" id="{AA2362EC-5402-4541-ADB3-E692FB79A2F5}"/>
              </a:ext>
            </a:extLst>
          </p:cNvPr>
          <p:cNvSpPr>
            <a:spLocks noGrp="1"/>
          </p:cNvSpPr>
          <p:nvPr>
            <p:ph type="body" sz="quarter" idx="18"/>
          </p:nvPr>
        </p:nvSpPr>
        <p:spPr>
          <a:xfrm>
            <a:off x="374146" y="3845646"/>
            <a:ext cx="5495538" cy="2197966"/>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49905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10753200" cy="1018800"/>
          </a:xfrm>
        </p:spPr>
        <p:txBody>
          <a:body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p>
            <a:pPr lvl="0"/>
            <a:r>
              <a:rPr lang="de-DE"/>
              <a:t>Formatvorlagen des Textmasters bearbeiten</a:t>
            </a:r>
          </a:p>
        </p:txBody>
      </p:sp>
      <p:sp>
        <p:nvSpPr>
          <p:cNvPr id="4" name="Inhaltsplatzhalter 3">
            <a:extLst>
              <a:ext uri="{FF2B5EF4-FFF2-40B4-BE49-F238E27FC236}">
                <a16:creationId xmlns:a16="http://schemas.microsoft.com/office/drawing/2014/main" id="{121B25B6-EA2C-412E-A643-20DC8008DAE3}"/>
              </a:ext>
            </a:extLst>
          </p:cNvPr>
          <p:cNvSpPr>
            <a:spLocks noGrp="1"/>
          </p:cNvSpPr>
          <p:nvPr>
            <p:ph sz="half" idx="2"/>
          </p:nvPr>
        </p:nvSpPr>
        <p:spPr>
          <a:xfrm>
            <a:off x="6277800" y="1674000"/>
            <a:ext cx="5194800" cy="4644000"/>
          </a:xfrm>
        </p:spPr>
        <p:txBody>
          <a:bodyPr/>
          <a:lstStyle/>
          <a:p>
            <a:pPr lvl="0"/>
            <a:r>
              <a:rPr lang="de-DE"/>
              <a:t>Formatvorlagen des Textmasters bearbeiten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5" name="Datumsplatzhalter 4">
            <a:extLst>
              <a:ext uri="{FF2B5EF4-FFF2-40B4-BE49-F238E27FC236}">
                <a16:creationId xmlns:a16="http://schemas.microsoft.com/office/drawing/2014/main" id="{E030A947-F9C9-4338-985F-6640D3DACA90}"/>
              </a:ext>
            </a:extLst>
          </p:cNvPr>
          <p:cNvSpPr>
            <a:spLocks noGrp="1"/>
          </p:cNvSpPr>
          <p:nvPr>
            <p:ph type="dt" sz="half" idx="14"/>
          </p:nvPr>
        </p:nvSpPr>
        <p:spPr/>
        <p:txBody>
          <a:bodyPr/>
          <a:lstStyle/>
          <a:p>
            <a:r>
              <a:rPr lang="de-DE"/>
              <a:t>|    15.02.2019</a:t>
            </a:r>
            <a:endParaRPr lang="de-DE" dirty="0"/>
          </a:p>
        </p:txBody>
      </p:sp>
      <p:sp>
        <p:nvSpPr>
          <p:cNvPr id="6" name="Fußzeilenplatzhalter 5">
            <a:extLst>
              <a:ext uri="{FF2B5EF4-FFF2-40B4-BE49-F238E27FC236}">
                <a16:creationId xmlns:a16="http://schemas.microsoft.com/office/drawing/2014/main" id="{39328F92-46E9-44F4-AACE-AC3B5106AD4A}"/>
              </a:ext>
            </a:extLst>
          </p:cNvPr>
          <p:cNvSpPr>
            <a:spLocks noGrp="1"/>
          </p:cNvSpPr>
          <p:nvPr>
            <p:ph type="ftr" sz="quarter" idx="15"/>
          </p:nvPr>
        </p:nvSpPr>
        <p:spPr/>
        <p:txBody>
          <a:bodyPr/>
          <a:lstStyle/>
          <a:p>
            <a:r>
              <a:rPr lang="de-DE"/>
              <a:t>|    Fußzeile Universität Augsburg</a:t>
            </a:r>
            <a:endParaRPr lang="de-DE" dirty="0"/>
          </a:p>
        </p:txBody>
      </p:sp>
      <p:sp>
        <p:nvSpPr>
          <p:cNvPr id="7" name="Foliennummernplatzhalter 6">
            <a:extLst>
              <a:ext uri="{FF2B5EF4-FFF2-40B4-BE49-F238E27FC236}">
                <a16:creationId xmlns:a16="http://schemas.microsoft.com/office/drawing/2014/main" id="{3F388D70-D393-490E-823B-019BFCD2A8AB}"/>
              </a:ext>
            </a:extLst>
          </p:cNvPr>
          <p:cNvSpPr>
            <a:spLocks noGrp="1"/>
          </p:cNvSpPr>
          <p:nvPr>
            <p:ph type="sldNum" sz="quarter" idx="16"/>
          </p:nvPr>
        </p:nvSpPr>
        <p:spPr/>
        <p:txBody>
          <a:bodyPr/>
          <a:lstStyle/>
          <a:p>
            <a:fld id="{6567D7EC-8799-48C5-898A-08E264972062}" type="slidenum">
              <a:rPr lang="de-DE" smtClean="0"/>
              <a:pPr/>
              <a:t>‹Nr.›</a:t>
            </a:fld>
            <a:endParaRPr lang="de-DE" dirty="0"/>
          </a:p>
        </p:txBody>
      </p:sp>
      <p:cxnSp>
        <p:nvCxnSpPr>
          <p:cNvPr id="9" name="Gerader Verbinder 8">
            <a:extLst>
              <a:ext uri="{FF2B5EF4-FFF2-40B4-BE49-F238E27FC236}">
                <a16:creationId xmlns:a16="http://schemas.microsoft.com/office/drawing/2014/main" id="{BEF240D4-D025-4F47-AD9B-871B6AE1E33B}"/>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001095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9C9FDFD-46CB-994A-91E3-5605B71DBF4A}"/>
              </a:ext>
            </a:extLst>
          </p:cNvPr>
          <p:cNvSpPr>
            <a:spLocks noGrp="1"/>
          </p:cNvSpPr>
          <p:nvPr>
            <p:ph type="pic" sz="quarter" idx="13"/>
          </p:nvPr>
        </p:nvSpPr>
        <p:spPr>
          <a:xfrm>
            <a:off x="374146" y="365125"/>
            <a:ext cx="2521454" cy="2197966"/>
          </a:xfrm>
          <a:solidFill>
            <a:schemeClr val="bg1"/>
          </a:solidFill>
        </p:spPr>
        <p:txBody>
          <a:bodyPr/>
          <a:lstStyle>
            <a:lvl1pPr>
              <a:defRPr b="0" i="0"/>
            </a:lvl1pPr>
          </a:lstStyle>
          <a:p>
            <a:endParaRPr lang="en-US" dirty="0"/>
          </a:p>
        </p:txBody>
      </p:sp>
      <p:sp>
        <p:nvSpPr>
          <p:cNvPr id="2" name="Title 1">
            <a:extLst>
              <a:ext uri="{FF2B5EF4-FFF2-40B4-BE49-F238E27FC236}">
                <a16:creationId xmlns:a16="http://schemas.microsoft.com/office/drawing/2014/main" id="{FF57EB31-316B-8D40-A46C-834C46ECE0CE}"/>
              </a:ext>
            </a:extLst>
          </p:cNvPr>
          <p:cNvSpPr>
            <a:spLocks noGrp="1"/>
          </p:cNvSpPr>
          <p:nvPr>
            <p:ph type="title"/>
          </p:nvPr>
        </p:nvSpPr>
        <p:spPr>
          <a:xfrm>
            <a:off x="8610599" y="365125"/>
            <a:ext cx="3207255" cy="2197966"/>
          </a:xfrm>
        </p:spPr>
        <p:txBody>
          <a:bodyPr/>
          <a:lstStyle/>
          <a:p>
            <a:r>
              <a:rPr lang="en-US" dirty="0"/>
              <a:t>Click to edit Master title style</a:t>
            </a:r>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7" name="Picture Placeholder 7">
            <a:extLst>
              <a:ext uri="{FF2B5EF4-FFF2-40B4-BE49-F238E27FC236}">
                <a16:creationId xmlns:a16="http://schemas.microsoft.com/office/drawing/2014/main" id="{4F869854-3722-4B4B-9DA3-B5247AF213F2}"/>
              </a:ext>
            </a:extLst>
          </p:cNvPr>
          <p:cNvSpPr>
            <a:spLocks noGrp="1"/>
          </p:cNvSpPr>
          <p:nvPr>
            <p:ph type="pic" sz="quarter" idx="14"/>
          </p:nvPr>
        </p:nvSpPr>
        <p:spPr>
          <a:xfrm>
            <a:off x="3071140" y="365125"/>
            <a:ext cx="2521454" cy="2197966"/>
          </a:xfrm>
          <a:solidFill>
            <a:schemeClr val="bg1"/>
          </a:solidFill>
        </p:spPr>
        <p:txBody>
          <a:bodyPr/>
          <a:lstStyle>
            <a:lvl1pPr>
              <a:defRPr b="0" i="0"/>
            </a:lvl1pPr>
          </a:lstStyle>
          <a:p>
            <a:endParaRPr lang="en-US" dirty="0"/>
          </a:p>
        </p:txBody>
      </p:sp>
      <p:sp>
        <p:nvSpPr>
          <p:cNvPr id="9" name="Picture Placeholder 7">
            <a:extLst>
              <a:ext uri="{FF2B5EF4-FFF2-40B4-BE49-F238E27FC236}">
                <a16:creationId xmlns:a16="http://schemas.microsoft.com/office/drawing/2014/main" id="{FB03B086-70F9-6647-BA92-BB712C63680A}"/>
              </a:ext>
            </a:extLst>
          </p:cNvPr>
          <p:cNvSpPr>
            <a:spLocks noGrp="1"/>
          </p:cNvSpPr>
          <p:nvPr>
            <p:ph type="pic" sz="quarter" idx="15"/>
          </p:nvPr>
        </p:nvSpPr>
        <p:spPr>
          <a:xfrm>
            <a:off x="5768134" y="365125"/>
            <a:ext cx="2521454" cy="2197966"/>
          </a:xfrm>
          <a:solidFill>
            <a:schemeClr val="bg1"/>
          </a:solidFill>
        </p:spPr>
        <p:txBody>
          <a:bodyPr/>
          <a:lstStyle>
            <a:lvl1pPr>
              <a:defRPr b="0" i="0"/>
            </a:lvl1pPr>
          </a:lstStyle>
          <a:p>
            <a:endParaRPr lang="en-US" dirty="0"/>
          </a:p>
        </p:txBody>
      </p: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374146" y="2766219"/>
            <a:ext cx="7915442" cy="3454472"/>
          </a:xfrm>
          <a:solidFill>
            <a:schemeClr val="bg1"/>
          </a:solidFill>
        </p:spPr>
        <p:txBody>
          <a:bodyPr/>
          <a:lstStyle>
            <a:lvl1pPr>
              <a:defRPr b="0" i="0"/>
            </a:lvl1pPr>
          </a:lstStyle>
          <a:p>
            <a:endParaRPr lang="en-US" dirty="0"/>
          </a:p>
        </p:txBody>
      </p:sp>
      <p:sp>
        <p:nvSpPr>
          <p:cNvPr id="11" name="Text Placeholder 6">
            <a:extLst>
              <a:ext uri="{FF2B5EF4-FFF2-40B4-BE49-F238E27FC236}">
                <a16:creationId xmlns:a16="http://schemas.microsoft.com/office/drawing/2014/main" id="{7BDCB00E-E181-034A-B4E2-2FB1C9C17883}"/>
              </a:ext>
            </a:extLst>
          </p:cNvPr>
          <p:cNvSpPr>
            <a:spLocks noGrp="1"/>
          </p:cNvSpPr>
          <p:nvPr>
            <p:ph type="body" sz="quarter" idx="17"/>
          </p:nvPr>
        </p:nvSpPr>
        <p:spPr>
          <a:xfrm>
            <a:off x="8610599" y="2766219"/>
            <a:ext cx="3207255" cy="3454472"/>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486708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9C9FDFD-46CB-994A-91E3-5605B71DBF4A}"/>
              </a:ext>
            </a:extLst>
          </p:cNvPr>
          <p:cNvSpPr>
            <a:spLocks noGrp="1"/>
          </p:cNvSpPr>
          <p:nvPr>
            <p:ph type="pic" sz="quarter" idx="13"/>
          </p:nvPr>
        </p:nvSpPr>
        <p:spPr>
          <a:xfrm>
            <a:off x="374146" y="697634"/>
            <a:ext cx="2553805" cy="2516620"/>
          </a:xfrm>
          <a:solidFill>
            <a:schemeClr val="bg1"/>
          </a:solidFill>
        </p:spPr>
        <p:txBody>
          <a:bodyPr/>
          <a:lstStyle>
            <a:lvl1pPr>
              <a:defRPr b="0" i="0"/>
            </a:lvl1pPr>
          </a:lstStyle>
          <a:p>
            <a:endParaRPr lang="en-US" dirty="0"/>
          </a:p>
        </p:txBody>
      </p:sp>
      <p:sp>
        <p:nvSpPr>
          <p:cNvPr id="4" name="Date Placeholder 3">
            <a:extLst>
              <a:ext uri="{FF2B5EF4-FFF2-40B4-BE49-F238E27FC236}">
                <a16:creationId xmlns:a16="http://schemas.microsoft.com/office/drawing/2014/main" id="{CD16ABB3-7049-994D-B5D6-64F867F5CD7B}"/>
              </a:ext>
            </a:extLst>
          </p:cNvPr>
          <p:cNvSpPr>
            <a:spLocks noGrp="1"/>
          </p:cNvSpPr>
          <p:nvPr>
            <p:ph type="dt" sz="half" idx="10"/>
          </p:nvPr>
        </p:nvSpPr>
        <p:spPr/>
        <p:txBody>
          <a:bodyPr/>
          <a:lstStyle/>
          <a:p>
            <a:fld id="{CC488FE3-79BF-DB4F-B648-6A8349C22FAF}" type="datetimeFigureOut">
              <a:rPr lang="en-US" smtClean="0"/>
              <a:t>8/4/26</a:t>
            </a:fld>
            <a:endParaRPr lang="en-US"/>
          </a:p>
        </p:txBody>
      </p:sp>
      <p:sp>
        <p:nvSpPr>
          <p:cNvPr id="5" name="Footer Placeholder 4">
            <a:extLst>
              <a:ext uri="{FF2B5EF4-FFF2-40B4-BE49-F238E27FC236}">
                <a16:creationId xmlns:a16="http://schemas.microsoft.com/office/drawing/2014/main" id="{B46ED8D3-9228-7549-BC3E-16B137DF5E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AB4936-B3C3-224D-8B91-F63EDBA06598}"/>
              </a:ext>
            </a:extLst>
          </p:cNvPr>
          <p:cNvSpPr>
            <a:spLocks noGrp="1"/>
          </p:cNvSpPr>
          <p:nvPr>
            <p:ph type="sldNum" sz="quarter" idx="12"/>
          </p:nvPr>
        </p:nvSpPr>
        <p:spPr/>
        <p:txBody>
          <a:bodyPr/>
          <a:lstStyle/>
          <a:p>
            <a:fld id="{7E324480-4799-EE47-8D39-A19AEB828813}" type="slidenum">
              <a:rPr lang="en-US" smtClean="0"/>
              <a:t>‹Nr.›</a:t>
            </a:fld>
            <a:endParaRPr lang="en-US"/>
          </a:p>
        </p:txBody>
      </p:sp>
      <p:sp>
        <p:nvSpPr>
          <p:cNvPr id="7" name="Picture Placeholder 7">
            <a:extLst>
              <a:ext uri="{FF2B5EF4-FFF2-40B4-BE49-F238E27FC236}">
                <a16:creationId xmlns:a16="http://schemas.microsoft.com/office/drawing/2014/main" id="{4F869854-3722-4B4B-9DA3-B5247AF213F2}"/>
              </a:ext>
            </a:extLst>
          </p:cNvPr>
          <p:cNvSpPr>
            <a:spLocks noGrp="1"/>
          </p:cNvSpPr>
          <p:nvPr>
            <p:ph type="pic" sz="quarter" idx="14"/>
          </p:nvPr>
        </p:nvSpPr>
        <p:spPr>
          <a:xfrm>
            <a:off x="3223540" y="697634"/>
            <a:ext cx="2553805" cy="2516620"/>
          </a:xfrm>
          <a:solidFill>
            <a:schemeClr val="bg1"/>
          </a:solidFill>
        </p:spPr>
        <p:txBody>
          <a:bodyPr/>
          <a:lstStyle>
            <a:lvl1pPr>
              <a:defRPr b="0" i="0"/>
            </a:lvl1pPr>
          </a:lstStyle>
          <a:p>
            <a:endParaRPr lang="en-US" dirty="0"/>
          </a:p>
        </p:txBody>
      </p:sp>
      <p:sp>
        <p:nvSpPr>
          <p:cNvPr id="9" name="Picture Placeholder 7">
            <a:extLst>
              <a:ext uri="{FF2B5EF4-FFF2-40B4-BE49-F238E27FC236}">
                <a16:creationId xmlns:a16="http://schemas.microsoft.com/office/drawing/2014/main" id="{FB03B086-70F9-6647-BA92-BB712C63680A}"/>
              </a:ext>
            </a:extLst>
          </p:cNvPr>
          <p:cNvSpPr>
            <a:spLocks noGrp="1"/>
          </p:cNvSpPr>
          <p:nvPr>
            <p:ph type="pic" sz="quarter" idx="15"/>
          </p:nvPr>
        </p:nvSpPr>
        <p:spPr>
          <a:xfrm>
            <a:off x="374145" y="3532908"/>
            <a:ext cx="2553805" cy="2516620"/>
          </a:xfrm>
          <a:solidFill>
            <a:schemeClr val="bg1"/>
          </a:solidFill>
        </p:spPr>
        <p:txBody>
          <a:bodyPr/>
          <a:lstStyle>
            <a:lvl1pPr>
              <a:defRPr b="0" i="0"/>
            </a:lvl1pPr>
          </a:lstStyle>
          <a:p>
            <a:endParaRPr lang="en-US" dirty="0"/>
          </a:p>
        </p:txBody>
      </p:sp>
      <p:sp>
        <p:nvSpPr>
          <p:cNvPr id="10" name="Picture Placeholder 7">
            <a:extLst>
              <a:ext uri="{FF2B5EF4-FFF2-40B4-BE49-F238E27FC236}">
                <a16:creationId xmlns:a16="http://schemas.microsoft.com/office/drawing/2014/main" id="{818034BB-DC7D-2640-9E8B-61B598FF7615}"/>
              </a:ext>
            </a:extLst>
          </p:cNvPr>
          <p:cNvSpPr>
            <a:spLocks noGrp="1"/>
          </p:cNvSpPr>
          <p:nvPr>
            <p:ph type="pic" sz="quarter" idx="16"/>
          </p:nvPr>
        </p:nvSpPr>
        <p:spPr>
          <a:xfrm>
            <a:off x="3223540" y="3532908"/>
            <a:ext cx="2553805" cy="2516620"/>
          </a:xfrm>
          <a:solidFill>
            <a:schemeClr val="bg1"/>
          </a:solidFill>
        </p:spPr>
        <p:txBody>
          <a:bodyPr/>
          <a:lstStyle>
            <a:lvl1pPr>
              <a:defRPr b="0" i="0"/>
            </a:lvl1pPr>
          </a:lstStyle>
          <a:p>
            <a:endParaRPr lang="en-US" dirty="0"/>
          </a:p>
        </p:txBody>
      </p:sp>
      <p:sp>
        <p:nvSpPr>
          <p:cNvPr id="3" name="Title 2">
            <a:extLst>
              <a:ext uri="{FF2B5EF4-FFF2-40B4-BE49-F238E27FC236}">
                <a16:creationId xmlns:a16="http://schemas.microsoft.com/office/drawing/2014/main" id="{A98DFC60-50BC-894B-8B80-24E61B8F5646}"/>
              </a:ext>
            </a:extLst>
          </p:cNvPr>
          <p:cNvSpPr>
            <a:spLocks noGrp="1"/>
          </p:cNvSpPr>
          <p:nvPr>
            <p:ph type="title"/>
          </p:nvPr>
        </p:nvSpPr>
        <p:spPr>
          <a:xfrm>
            <a:off x="6072934" y="1888691"/>
            <a:ext cx="5280866" cy="1325563"/>
          </a:xfrm>
        </p:spPr>
        <p:txBody>
          <a:bodyPr/>
          <a:lstStyle/>
          <a:p>
            <a:r>
              <a:rPr lang="en-US"/>
              <a:t>Click to edit Master title style</a:t>
            </a:r>
          </a:p>
        </p:txBody>
      </p:sp>
      <p:sp>
        <p:nvSpPr>
          <p:cNvPr id="11" name="Text Placeholder 6">
            <a:extLst>
              <a:ext uri="{FF2B5EF4-FFF2-40B4-BE49-F238E27FC236}">
                <a16:creationId xmlns:a16="http://schemas.microsoft.com/office/drawing/2014/main" id="{6A80F8A3-B225-6547-B2D1-86354B64A79A}"/>
              </a:ext>
            </a:extLst>
          </p:cNvPr>
          <p:cNvSpPr>
            <a:spLocks noGrp="1"/>
          </p:cNvSpPr>
          <p:nvPr>
            <p:ph type="body" sz="quarter" idx="17"/>
          </p:nvPr>
        </p:nvSpPr>
        <p:spPr>
          <a:xfrm>
            <a:off x="6096000" y="3435925"/>
            <a:ext cx="5257800" cy="1938771"/>
          </a:xfrm>
        </p:spPr>
        <p:txBody>
          <a:bodyPr>
            <a:noAutofit/>
          </a:bodyPr>
          <a:lstStyle>
            <a:lvl1pPr marL="0" indent="0">
              <a:buNone/>
              <a:defRPr sz="1800" b="0" i="0"/>
            </a:lvl1pPr>
            <a:lvl2pPr marL="457200" indent="0">
              <a:buNone/>
              <a:defRPr sz="1600" b="0" i="0"/>
            </a:lvl2pPr>
            <a:lvl3pPr marL="914400" indent="0">
              <a:buNone/>
              <a:defRPr sz="1400" b="0" i="0"/>
            </a:lvl3pPr>
            <a:lvl4pPr marL="1371600" indent="0">
              <a:buNone/>
              <a:defRPr sz="1200" b="0" i="0"/>
            </a:lvl4pPr>
            <a:lvl5pPr marL="1828800" indent="0">
              <a:buNone/>
              <a:defRPr sz="1200"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44283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9925284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7A830-0C08-7643-B5FE-31305898D6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3AB6C3-2239-C84E-91D3-4A770CB169D1}"/>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D369248-CF74-654F-A717-216FEE5D76C4}"/>
              </a:ext>
            </a:extLst>
          </p:cNvPr>
          <p:cNvSpPr>
            <a:spLocks noGrp="1"/>
          </p:cNvSpPr>
          <p:nvPr>
            <p:ph type="dt" sz="half" idx="10"/>
          </p:nvPr>
        </p:nvSpPr>
        <p:spPr/>
        <p:txBody>
          <a:bodyPr/>
          <a:lstStyle/>
          <a:p>
            <a:fld id="{6AC19FC7-A5DE-C744-B3B5-6D0A4B6B5B2B}" type="datetimeFigureOut">
              <a:rPr lang="en-US" smtClean="0"/>
              <a:t>8/4/26</a:t>
            </a:fld>
            <a:endParaRPr lang="en-US"/>
          </a:p>
        </p:txBody>
      </p:sp>
      <p:sp>
        <p:nvSpPr>
          <p:cNvPr id="5" name="Footer Placeholder 4">
            <a:extLst>
              <a:ext uri="{FF2B5EF4-FFF2-40B4-BE49-F238E27FC236}">
                <a16:creationId xmlns:a16="http://schemas.microsoft.com/office/drawing/2014/main" id="{281DDB55-3CDC-6446-A034-741394EA6B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E5764E-077A-7E4C-A650-9D8D8C1DB0A1}"/>
              </a:ext>
            </a:extLst>
          </p:cNvPr>
          <p:cNvSpPr>
            <a:spLocks noGrp="1"/>
          </p:cNvSpPr>
          <p:nvPr>
            <p:ph type="sldNum" sz="quarter" idx="12"/>
          </p:nvPr>
        </p:nvSpPr>
        <p:spPr/>
        <p:txBody>
          <a:bodyPr/>
          <a:lstStyle/>
          <a:p>
            <a:fld id="{56818E57-5B6E-4F4A-A4EC-583B6710C553}" type="slidenum">
              <a:rPr lang="en-US" smtClean="0"/>
              <a:t>‹Nr.›</a:t>
            </a:fld>
            <a:endParaRPr lang="en-US"/>
          </a:p>
        </p:txBody>
      </p:sp>
    </p:spTree>
    <p:extLst>
      <p:ext uri="{BB962C8B-B14F-4D97-AF65-F5344CB8AC3E}">
        <p14:creationId xmlns:p14="http://schemas.microsoft.com/office/powerpoint/2010/main" val="60143733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6E97EE-C957-C846-9C32-6724A4C9965A}"/>
              </a:ext>
            </a:extLst>
          </p:cNvPr>
          <p:cNvSpPr>
            <a:spLocks noGrp="1"/>
          </p:cNvSpPr>
          <p:nvPr>
            <p:ph type="dt" sz="half" idx="10"/>
          </p:nvPr>
        </p:nvSpPr>
        <p:spPr/>
        <p:txBody>
          <a:bodyPr/>
          <a:lstStyle/>
          <a:p>
            <a:fld id="{6AC19FC7-A5DE-C744-B3B5-6D0A4B6B5B2B}" type="datetimeFigureOut">
              <a:rPr lang="en-US" smtClean="0"/>
              <a:t>8/4/26</a:t>
            </a:fld>
            <a:endParaRPr lang="en-US"/>
          </a:p>
        </p:txBody>
      </p:sp>
      <p:sp>
        <p:nvSpPr>
          <p:cNvPr id="3" name="Footer Placeholder 2">
            <a:extLst>
              <a:ext uri="{FF2B5EF4-FFF2-40B4-BE49-F238E27FC236}">
                <a16:creationId xmlns:a16="http://schemas.microsoft.com/office/drawing/2014/main" id="{ED7ADD2A-9233-634E-9916-74D6FCCF1E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64D8A47-587D-0B4A-82D5-E0DACB936393}"/>
              </a:ext>
            </a:extLst>
          </p:cNvPr>
          <p:cNvSpPr>
            <a:spLocks noGrp="1"/>
          </p:cNvSpPr>
          <p:nvPr>
            <p:ph type="sldNum" sz="quarter" idx="12"/>
          </p:nvPr>
        </p:nvSpPr>
        <p:spPr/>
        <p:txBody>
          <a:bodyPr/>
          <a:lstStyle/>
          <a:p>
            <a:fld id="{56818E57-5B6E-4F4A-A4EC-583B6710C553}" type="slidenum">
              <a:rPr lang="en-US" smtClean="0"/>
              <a:t>‹Nr.›</a:t>
            </a:fld>
            <a:endParaRPr lang="en-US"/>
          </a:p>
        </p:txBody>
      </p:sp>
    </p:spTree>
    <p:extLst>
      <p:ext uri="{BB962C8B-B14F-4D97-AF65-F5344CB8AC3E}">
        <p14:creationId xmlns:p14="http://schemas.microsoft.com/office/powerpoint/2010/main" val="426442514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p>
            <a:r>
              <a:rPr lang="en-US"/>
              <a:t>Click to edit Master title style</a:t>
            </a:r>
          </a:p>
        </p:txBody>
      </p:sp>
      <p:sp>
        <p:nvSpPr>
          <p:cNvPr id="4" name="Picture Placeholder 6">
            <a:extLst>
              <a:ext uri="{FF2B5EF4-FFF2-40B4-BE49-F238E27FC236}">
                <a16:creationId xmlns:a16="http://schemas.microsoft.com/office/drawing/2014/main" id="{9CB07F85-CE16-E64B-A3F5-2E8409872BCA}"/>
              </a:ext>
            </a:extLst>
          </p:cNvPr>
          <p:cNvSpPr>
            <a:spLocks noGrp="1"/>
          </p:cNvSpPr>
          <p:nvPr>
            <p:ph type="pic" sz="quarter" idx="13"/>
          </p:nvPr>
        </p:nvSpPr>
        <p:spPr>
          <a:xfrm>
            <a:off x="5918662" y="2111542"/>
            <a:ext cx="5434121" cy="3380875"/>
          </a:xfrm>
          <a:ln>
            <a:solidFill>
              <a:schemeClr val="bg1">
                <a:lumMod val="85000"/>
              </a:schemeClr>
            </a:solidFill>
          </a:ln>
        </p:spPr>
        <p:txBody>
          <a:bodyPr/>
          <a:lstStyle>
            <a:lvl1pPr>
              <a:defRPr b="0" i="0"/>
            </a:lvl1pPr>
          </a:lstStyle>
          <a:p>
            <a:endParaRPr lang="en-US" dirty="0"/>
          </a:p>
        </p:txBody>
      </p:sp>
    </p:spTree>
    <p:extLst>
      <p:ext uri="{BB962C8B-B14F-4D97-AF65-F5344CB8AC3E}">
        <p14:creationId xmlns:p14="http://schemas.microsoft.com/office/powerpoint/2010/main" val="22245749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p>
            <a:r>
              <a:rPr lang="en-US"/>
              <a:t>Click to edit Master title style</a:t>
            </a:r>
          </a:p>
        </p:txBody>
      </p:sp>
      <p:sp>
        <p:nvSpPr>
          <p:cNvPr id="7" name="Picture Placeholder 6">
            <a:extLst>
              <a:ext uri="{FF2B5EF4-FFF2-40B4-BE49-F238E27FC236}">
                <a16:creationId xmlns:a16="http://schemas.microsoft.com/office/drawing/2014/main" id="{A6E2CCB7-BCA4-2244-A3B0-1415F94EBEF2}"/>
              </a:ext>
            </a:extLst>
          </p:cNvPr>
          <p:cNvSpPr>
            <a:spLocks noGrp="1"/>
          </p:cNvSpPr>
          <p:nvPr>
            <p:ph type="pic" sz="quarter" idx="13"/>
          </p:nvPr>
        </p:nvSpPr>
        <p:spPr>
          <a:xfrm>
            <a:off x="5803900" y="1847850"/>
            <a:ext cx="5572125" cy="3133725"/>
          </a:xfrm>
          <a:ln>
            <a:solidFill>
              <a:schemeClr val="bg1">
                <a:lumMod val="85000"/>
              </a:schemeClr>
            </a:solidFill>
          </a:ln>
        </p:spPr>
        <p:txBody>
          <a:bodyPr/>
          <a:lstStyle>
            <a:lvl1pPr>
              <a:defRPr b="0" i="0"/>
            </a:lvl1pPr>
          </a:lstStyle>
          <a:p>
            <a:endParaRPr lang="en-US" dirty="0"/>
          </a:p>
        </p:txBody>
      </p:sp>
    </p:spTree>
    <p:extLst>
      <p:ext uri="{BB962C8B-B14F-4D97-AF65-F5344CB8AC3E}">
        <p14:creationId xmlns:p14="http://schemas.microsoft.com/office/powerpoint/2010/main" val="41330772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a:xfrm>
            <a:off x="838200" y="365126"/>
            <a:ext cx="10515600" cy="825046"/>
          </a:xfrm>
        </p:spPr>
        <p:txBody>
          <a:bodyPr/>
          <a:lstStyle/>
          <a:p>
            <a:r>
              <a:rPr lang="en-US" dirty="0"/>
              <a:t>Click to edit Master title style</a:t>
            </a:r>
          </a:p>
        </p:txBody>
      </p:sp>
      <p:sp>
        <p:nvSpPr>
          <p:cNvPr id="4" name="Picture Placeholder 6">
            <a:extLst>
              <a:ext uri="{FF2B5EF4-FFF2-40B4-BE49-F238E27FC236}">
                <a16:creationId xmlns:a16="http://schemas.microsoft.com/office/drawing/2014/main" id="{9CB07F85-CE16-E64B-A3F5-2E8409872BCA}"/>
              </a:ext>
            </a:extLst>
          </p:cNvPr>
          <p:cNvSpPr>
            <a:spLocks noGrp="1"/>
          </p:cNvSpPr>
          <p:nvPr>
            <p:ph type="pic" sz="quarter" idx="13"/>
          </p:nvPr>
        </p:nvSpPr>
        <p:spPr>
          <a:xfrm>
            <a:off x="5639453" y="1649068"/>
            <a:ext cx="5906319" cy="4429926"/>
          </a:xfrm>
          <a:prstGeom prst="roundRect">
            <a:avLst>
              <a:gd name="adj" fmla="val 1396"/>
            </a:avLst>
          </a:prstGeom>
          <a:ln>
            <a:solidFill>
              <a:schemeClr val="bg1">
                <a:lumMod val="85000"/>
              </a:schemeClr>
            </a:solidFill>
          </a:ln>
        </p:spPr>
        <p:txBody>
          <a:bodyPr/>
          <a:lstStyle>
            <a:lvl1pPr>
              <a:defRPr b="0" i="0"/>
            </a:lvl1pPr>
          </a:lstStyle>
          <a:p>
            <a:endParaRPr lang="en-US" dirty="0"/>
          </a:p>
        </p:txBody>
      </p:sp>
    </p:spTree>
    <p:extLst>
      <p:ext uri="{BB962C8B-B14F-4D97-AF65-F5344CB8AC3E}">
        <p14:creationId xmlns:p14="http://schemas.microsoft.com/office/powerpoint/2010/main" val="351045157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0C96F7C6-E891-3F4A-8131-15DD9EDFE55F}"/>
              </a:ext>
            </a:extLst>
          </p:cNvPr>
          <p:cNvSpPr>
            <a:spLocks noGrp="1"/>
          </p:cNvSpPr>
          <p:nvPr>
            <p:ph type="pic" sz="quarter" idx="13"/>
          </p:nvPr>
        </p:nvSpPr>
        <p:spPr>
          <a:xfrm>
            <a:off x="8177213" y="2335901"/>
            <a:ext cx="2119105" cy="2662445"/>
          </a:xfrm>
          <a:ln>
            <a:noFill/>
          </a:ln>
        </p:spPr>
        <p:txBody>
          <a:bodyPr/>
          <a:lstStyle>
            <a:lvl1pPr>
              <a:defRPr b="0" i="0"/>
            </a:lvl1pPr>
          </a:lstStyle>
          <a:p>
            <a:endParaRPr lang="en-US" dirty="0"/>
          </a:p>
        </p:txBody>
      </p:sp>
      <p:sp>
        <p:nvSpPr>
          <p:cNvPr id="6" name="Title 5">
            <a:extLst>
              <a:ext uri="{FF2B5EF4-FFF2-40B4-BE49-F238E27FC236}">
                <a16:creationId xmlns:a16="http://schemas.microsoft.com/office/drawing/2014/main" id="{1D36DD2D-1DBF-5D43-AAB7-8B3606A252C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108098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F766909-44DB-9549-ADCF-19CC899418E8}"/>
              </a:ext>
            </a:extLst>
          </p:cNvPr>
          <p:cNvSpPr>
            <a:spLocks noGrp="1"/>
          </p:cNvSpPr>
          <p:nvPr>
            <p:ph type="pic" sz="quarter" idx="10"/>
          </p:nvPr>
        </p:nvSpPr>
        <p:spPr>
          <a:xfrm>
            <a:off x="0" y="0"/>
            <a:ext cx="12192000" cy="3805238"/>
          </a:xfrm>
          <a:solidFill>
            <a:schemeClr val="tx2"/>
          </a:solidFill>
        </p:spPr>
        <p:txBody>
          <a:bodyPr/>
          <a:lstStyle>
            <a:lvl1pPr>
              <a:defRPr b="0" i="0">
                <a:solidFill>
                  <a:schemeClr val="bg1"/>
                </a:solidFill>
              </a:defRPr>
            </a:lvl1pPr>
          </a:lstStyle>
          <a:p>
            <a:endParaRPr lang="en-US" dirty="0"/>
          </a:p>
        </p:txBody>
      </p:sp>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0411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0EE4D9F-AC7A-4F8D-AC64-47E047663F4F}"/>
              </a:ext>
            </a:extLst>
          </p:cNvPr>
          <p:cNvSpPr>
            <a:spLocks noGrp="1"/>
          </p:cNvSpPr>
          <p:nvPr>
            <p:ph idx="1"/>
          </p:nvPr>
        </p:nvSpPr>
        <p:spPr>
          <a:xfrm>
            <a:off x="719999" y="1674000"/>
            <a:ext cx="3344400" cy="4644000"/>
          </a:xfrm>
        </p:spPr>
        <p:txBody>
          <a:bodyPr/>
          <a:lstStyle>
            <a:lvl5pPr>
              <a:spcBef>
                <a:spcPts val="2400"/>
              </a:spcBef>
              <a:defRPr/>
            </a:lvl5pPr>
          </a:lstStyle>
          <a:p>
            <a:pPr lvl="0"/>
            <a:r>
              <a:rPr lang="de-DE"/>
              <a:t>Formatvorlagen des Textmasters bearbeiten</a:t>
            </a:r>
          </a:p>
        </p:txBody>
      </p:sp>
      <p:sp>
        <p:nvSpPr>
          <p:cNvPr id="13" name="Inhaltsplatzhalter 2">
            <a:extLst>
              <a:ext uri="{FF2B5EF4-FFF2-40B4-BE49-F238E27FC236}">
                <a16:creationId xmlns:a16="http://schemas.microsoft.com/office/drawing/2014/main" id="{C1F0A7B3-7902-4E64-A96A-2B8FD953AE80}"/>
              </a:ext>
            </a:extLst>
          </p:cNvPr>
          <p:cNvSpPr>
            <a:spLocks noGrp="1"/>
          </p:cNvSpPr>
          <p:nvPr>
            <p:ph idx="17"/>
          </p:nvPr>
        </p:nvSpPr>
        <p:spPr>
          <a:xfrm>
            <a:off x="4424399" y="1674000"/>
            <a:ext cx="3344400" cy="4644000"/>
          </a:xfrm>
        </p:spPr>
        <p:txBody>
          <a:bodyPr/>
          <a:lstStyle>
            <a:lvl5pPr>
              <a:spcBef>
                <a:spcPts val="2400"/>
              </a:spcBef>
              <a:defRPr/>
            </a:lvl5pPr>
          </a:lstStyle>
          <a:p>
            <a:pPr lvl="0"/>
            <a:r>
              <a:rPr lang="de-DE"/>
              <a:t>Formatvorlagen des Textmasters bearbeiten</a:t>
            </a:r>
          </a:p>
        </p:txBody>
      </p:sp>
      <p:sp>
        <p:nvSpPr>
          <p:cNvPr id="15" name="Inhaltsplatzhalter 2">
            <a:extLst>
              <a:ext uri="{FF2B5EF4-FFF2-40B4-BE49-F238E27FC236}">
                <a16:creationId xmlns:a16="http://schemas.microsoft.com/office/drawing/2014/main" id="{EB645276-BF98-443B-8257-0168D878217E}"/>
              </a:ext>
            </a:extLst>
          </p:cNvPr>
          <p:cNvSpPr>
            <a:spLocks noGrp="1"/>
          </p:cNvSpPr>
          <p:nvPr>
            <p:ph idx="18"/>
          </p:nvPr>
        </p:nvSpPr>
        <p:spPr>
          <a:xfrm>
            <a:off x="8128799" y="1674000"/>
            <a:ext cx="3344400" cy="4644000"/>
          </a:xfrm>
        </p:spPr>
        <p:txBody>
          <a:bodyPr/>
          <a:lstStyle>
            <a:lvl5pPr>
              <a:spcBef>
                <a:spcPts val="2400"/>
              </a:spcBef>
              <a:defRPr/>
            </a:lvl5pPr>
          </a:lstStyle>
          <a:p>
            <a:pPr lvl="0"/>
            <a:r>
              <a:rPr lang="de-DE"/>
              <a:t>Formatvorlagen des Textmasters bearbeiten</a:t>
            </a:r>
          </a:p>
        </p:txBody>
      </p:sp>
      <p:sp>
        <p:nvSpPr>
          <p:cNvPr id="2" name="Titel 1">
            <a:extLst>
              <a:ext uri="{FF2B5EF4-FFF2-40B4-BE49-F238E27FC236}">
                <a16:creationId xmlns:a16="http://schemas.microsoft.com/office/drawing/2014/main" id="{7E4811EB-2863-4359-BDFD-9EDD3692D0B8}"/>
              </a:ext>
            </a:extLst>
          </p:cNvPr>
          <p:cNvSpPr>
            <a:spLocks noGrp="1"/>
          </p:cNvSpPr>
          <p:nvPr>
            <p:ph type="title"/>
          </p:nvPr>
        </p:nvSpPr>
        <p:spPr/>
        <p:txBody>
          <a:bodyPr/>
          <a:lstStyle>
            <a:lvl1pPr>
              <a:lnSpc>
                <a:spcPct val="90000"/>
              </a:lnSpc>
              <a:defRPr/>
            </a:lvl1pPr>
          </a:lstStyle>
          <a:p>
            <a:r>
              <a:rPr lang="de-DE"/>
              <a:t>Titelmasterformat durch Klicken bearbeiten</a:t>
            </a:r>
            <a:endParaRPr lang="de-DE" dirty="0"/>
          </a:p>
        </p:txBody>
      </p:sp>
      <p:sp>
        <p:nvSpPr>
          <p:cNvPr id="7" name="Untertitel 2">
            <a:extLst>
              <a:ext uri="{FF2B5EF4-FFF2-40B4-BE49-F238E27FC236}">
                <a16:creationId xmlns:a16="http://schemas.microsoft.com/office/drawing/2014/main" id="{A21B2CDA-444B-4D1C-84B6-C58E2001FD04}"/>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8" name="Datumsplatzhalter 7">
            <a:extLst>
              <a:ext uri="{FF2B5EF4-FFF2-40B4-BE49-F238E27FC236}">
                <a16:creationId xmlns:a16="http://schemas.microsoft.com/office/drawing/2014/main" id="{7E09A1A4-66FB-4BBF-B3D3-82C3A7E41C09}"/>
              </a:ext>
            </a:extLst>
          </p:cNvPr>
          <p:cNvSpPr>
            <a:spLocks noGrp="1"/>
          </p:cNvSpPr>
          <p:nvPr>
            <p:ph type="dt" sz="half" idx="14"/>
          </p:nvPr>
        </p:nvSpPr>
        <p:spPr/>
        <p:txBody>
          <a:bodyPr/>
          <a:lstStyle/>
          <a:p>
            <a:r>
              <a:rPr lang="de-DE"/>
              <a:t>|    15.02.2019</a:t>
            </a:r>
            <a:endParaRPr lang="de-DE" dirty="0"/>
          </a:p>
        </p:txBody>
      </p:sp>
      <p:sp>
        <p:nvSpPr>
          <p:cNvPr id="9" name="Fußzeilenplatzhalter 8">
            <a:extLst>
              <a:ext uri="{FF2B5EF4-FFF2-40B4-BE49-F238E27FC236}">
                <a16:creationId xmlns:a16="http://schemas.microsoft.com/office/drawing/2014/main" id="{F94D21F0-0C2D-40CB-B9DB-55864772B0A8}"/>
              </a:ext>
            </a:extLst>
          </p:cNvPr>
          <p:cNvSpPr>
            <a:spLocks noGrp="1"/>
          </p:cNvSpPr>
          <p:nvPr>
            <p:ph type="ftr" sz="quarter" idx="15"/>
          </p:nvPr>
        </p:nvSpPr>
        <p:spPr/>
        <p:txBody>
          <a:bodyPr/>
          <a:lstStyle/>
          <a:p>
            <a:r>
              <a:rPr lang="de-DE"/>
              <a:t>|    Fußzeile Universität Augsburg</a:t>
            </a:r>
            <a:endParaRPr lang="de-DE" dirty="0"/>
          </a:p>
        </p:txBody>
      </p:sp>
      <p:sp>
        <p:nvSpPr>
          <p:cNvPr id="10" name="Foliennummernplatzhalter 9">
            <a:extLst>
              <a:ext uri="{FF2B5EF4-FFF2-40B4-BE49-F238E27FC236}">
                <a16:creationId xmlns:a16="http://schemas.microsoft.com/office/drawing/2014/main" id="{ECC5A95F-83E3-4397-B18C-8F3003F1CEB4}"/>
              </a:ext>
            </a:extLst>
          </p:cNvPr>
          <p:cNvSpPr>
            <a:spLocks noGrp="1"/>
          </p:cNvSpPr>
          <p:nvPr>
            <p:ph type="sldNum" sz="quarter" idx="16"/>
          </p:nvPr>
        </p:nvSpPr>
        <p:spPr/>
        <p:txBody>
          <a:bodyPr/>
          <a:lstStyle/>
          <a:p>
            <a:fld id="{6567D7EC-8799-48C5-898A-08E264972062}" type="slidenum">
              <a:rPr lang="de-DE" smtClean="0"/>
              <a:pPr/>
              <a:t>‹Nr.›</a:t>
            </a:fld>
            <a:endParaRPr lang="de-DE" dirty="0"/>
          </a:p>
        </p:txBody>
      </p:sp>
      <p:cxnSp>
        <p:nvCxnSpPr>
          <p:cNvPr id="11" name="Gerader Verbinder 10">
            <a:extLst>
              <a:ext uri="{FF2B5EF4-FFF2-40B4-BE49-F238E27FC236}">
                <a16:creationId xmlns:a16="http://schemas.microsoft.com/office/drawing/2014/main" id="{5FA93747-F558-41F7-A8CE-1CAD320F6A0D}"/>
              </a:ext>
            </a:extLst>
          </p:cNvPr>
          <p:cNvCxnSpPr>
            <a:cxnSpLocks/>
          </p:cNvCxnSpPr>
          <p:nvPr userDrawn="1"/>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513237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F766909-44DB-9549-ADCF-19CC899418E8}"/>
              </a:ext>
            </a:extLst>
          </p:cNvPr>
          <p:cNvSpPr>
            <a:spLocks noGrp="1"/>
          </p:cNvSpPr>
          <p:nvPr>
            <p:ph type="pic" sz="quarter" idx="10"/>
          </p:nvPr>
        </p:nvSpPr>
        <p:spPr>
          <a:xfrm>
            <a:off x="0" y="0"/>
            <a:ext cx="4539343" cy="6858000"/>
          </a:xfrm>
          <a:solidFill>
            <a:schemeClr val="tx2"/>
          </a:solidFill>
        </p:spPr>
        <p:txBody>
          <a:bodyPr/>
          <a:lstStyle>
            <a:lvl1pPr>
              <a:defRPr b="0" i="0">
                <a:solidFill>
                  <a:schemeClr val="bg1"/>
                </a:solidFill>
              </a:defRPr>
            </a:lvl1pPr>
          </a:lstStyle>
          <a:p>
            <a:endParaRPr lang="en-US" dirty="0"/>
          </a:p>
        </p:txBody>
      </p:sp>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a:xfrm>
            <a:off x="5143499" y="365126"/>
            <a:ext cx="6482443" cy="825046"/>
          </a:xfrm>
        </p:spPr>
        <p:txBody>
          <a:bodyPr/>
          <a:lstStyle/>
          <a:p>
            <a:r>
              <a:rPr lang="en-US"/>
              <a:t>Click to edit Master title style</a:t>
            </a:r>
          </a:p>
        </p:txBody>
      </p:sp>
    </p:spTree>
    <p:extLst>
      <p:ext uri="{BB962C8B-B14F-4D97-AF65-F5344CB8AC3E}">
        <p14:creationId xmlns:p14="http://schemas.microsoft.com/office/powerpoint/2010/main" val="267787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F766909-44DB-9549-ADCF-19CC899418E8}"/>
              </a:ext>
            </a:extLst>
          </p:cNvPr>
          <p:cNvSpPr>
            <a:spLocks noGrp="1"/>
          </p:cNvSpPr>
          <p:nvPr>
            <p:ph type="pic" sz="quarter" idx="10" hasCustomPrompt="1"/>
          </p:nvPr>
        </p:nvSpPr>
        <p:spPr>
          <a:xfrm>
            <a:off x="1" y="0"/>
            <a:ext cx="6106886" cy="6858000"/>
          </a:xfrm>
          <a:custGeom>
            <a:avLst/>
            <a:gdLst>
              <a:gd name="connsiteX0" fmla="*/ 0 w 4539343"/>
              <a:gd name="connsiteY0" fmla="*/ 0 h 6858000"/>
              <a:gd name="connsiteX1" fmla="*/ 4539343 w 4539343"/>
              <a:gd name="connsiteY1" fmla="*/ 0 h 6858000"/>
              <a:gd name="connsiteX2" fmla="*/ 4539343 w 4539343"/>
              <a:gd name="connsiteY2" fmla="*/ 6858000 h 6858000"/>
              <a:gd name="connsiteX3" fmla="*/ 0 w 4539343"/>
              <a:gd name="connsiteY3" fmla="*/ 6858000 h 6858000"/>
              <a:gd name="connsiteX4" fmla="*/ 0 w 4539343"/>
              <a:gd name="connsiteY4" fmla="*/ 0 h 6858000"/>
              <a:gd name="connsiteX0" fmla="*/ 0 w 6106886"/>
              <a:gd name="connsiteY0" fmla="*/ 0 h 6858000"/>
              <a:gd name="connsiteX1" fmla="*/ 4539343 w 6106886"/>
              <a:gd name="connsiteY1" fmla="*/ 0 h 6858000"/>
              <a:gd name="connsiteX2" fmla="*/ 6106886 w 6106886"/>
              <a:gd name="connsiteY2" fmla="*/ 6858000 h 6858000"/>
              <a:gd name="connsiteX3" fmla="*/ 0 w 6106886"/>
              <a:gd name="connsiteY3" fmla="*/ 6858000 h 6858000"/>
              <a:gd name="connsiteX4" fmla="*/ 0 w 6106886"/>
              <a:gd name="connsiteY4" fmla="*/ 0 h 6858000"/>
              <a:gd name="connsiteX0" fmla="*/ 0 w 6106886"/>
              <a:gd name="connsiteY0" fmla="*/ 0 h 6858000"/>
              <a:gd name="connsiteX1" fmla="*/ 2416628 w 6106886"/>
              <a:gd name="connsiteY1" fmla="*/ 0 h 6858000"/>
              <a:gd name="connsiteX2" fmla="*/ 6106886 w 6106886"/>
              <a:gd name="connsiteY2" fmla="*/ 6858000 h 6858000"/>
              <a:gd name="connsiteX3" fmla="*/ 0 w 6106886"/>
              <a:gd name="connsiteY3" fmla="*/ 6858000 h 6858000"/>
              <a:gd name="connsiteX4" fmla="*/ 0 w 610688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6886" h="6858000">
                <a:moveTo>
                  <a:pt x="0" y="0"/>
                </a:moveTo>
                <a:lnTo>
                  <a:pt x="2416628" y="0"/>
                </a:lnTo>
                <a:lnTo>
                  <a:pt x="6106886" y="6858000"/>
                </a:lnTo>
                <a:lnTo>
                  <a:pt x="0" y="6858000"/>
                </a:lnTo>
                <a:lnTo>
                  <a:pt x="0" y="0"/>
                </a:lnTo>
                <a:close/>
              </a:path>
            </a:pathLst>
          </a:custGeom>
          <a:solidFill>
            <a:schemeClr val="tx2"/>
          </a:solidFill>
        </p:spPr>
        <p:txBody>
          <a:bodyPr/>
          <a:lstStyle>
            <a:lvl1pPr>
              <a:defRPr b="0" i="0"/>
            </a:lvl1pPr>
          </a:lstStyle>
          <a:p>
            <a:r>
              <a:rPr lang="en-US" dirty="0"/>
              <a:t>pic</a:t>
            </a:r>
          </a:p>
        </p:txBody>
      </p:sp>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a:xfrm>
            <a:off x="3592287" y="365126"/>
            <a:ext cx="8033656" cy="825046"/>
          </a:xfrm>
        </p:spPr>
        <p:txBody>
          <a:bodyPr/>
          <a:lstStyle/>
          <a:p>
            <a:r>
              <a:rPr lang="en-US" dirty="0"/>
              <a:t>Click to edit Master title style</a:t>
            </a:r>
          </a:p>
        </p:txBody>
      </p:sp>
    </p:spTree>
    <p:extLst>
      <p:ext uri="{BB962C8B-B14F-4D97-AF65-F5344CB8AC3E}">
        <p14:creationId xmlns:p14="http://schemas.microsoft.com/office/powerpoint/2010/main" val="78260344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267D3CDF-A53C-3446-8AC6-96FF552F68FC}"/>
              </a:ext>
            </a:extLst>
          </p:cNvPr>
          <p:cNvSpPr>
            <a:spLocks noGrp="1"/>
          </p:cNvSpPr>
          <p:nvPr>
            <p:ph type="pic" sz="quarter" idx="10"/>
          </p:nvPr>
        </p:nvSpPr>
        <p:spPr>
          <a:xfrm>
            <a:off x="0" y="1457325"/>
            <a:ext cx="3048000" cy="2700338"/>
          </a:xfrm>
          <a:solidFill>
            <a:schemeClr val="tx1"/>
          </a:solidFill>
          <a:ln w="25400">
            <a:solidFill>
              <a:schemeClr val="bg1"/>
            </a:solidFill>
          </a:ln>
        </p:spPr>
        <p:txBody>
          <a:bodyPr anchor="ctr"/>
          <a:lstStyle>
            <a:lvl1pPr algn="ctr">
              <a:defRPr b="0" i="0">
                <a:solidFill>
                  <a:schemeClr val="bg1"/>
                </a:solidFill>
              </a:defRPr>
            </a:lvl1pPr>
          </a:lstStyle>
          <a:p>
            <a:endParaRPr lang="en-US" dirty="0"/>
          </a:p>
        </p:txBody>
      </p:sp>
      <p:sp>
        <p:nvSpPr>
          <p:cNvPr id="15" name="Picture Placeholder 13">
            <a:extLst>
              <a:ext uri="{FF2B5EF4-FFF2-40B4-BE49-F238E27FC236}">
                <a16:creationId xmlns:a16="http://schemas.microsoft.com/office/drawing/2014/main" id="{FDD411F3-9A23-DE4B-8641-B77DDF0A9073}"/>
              </a:ext>
            </a:extLst>
          </p:cNvPr>
          <p:cNvSpPr>
            <a:spLocks noGrp="1"/>
          </p:cNvSpPr>
          <p:nvPr>
            <p:ph type="pic" sz="quarter" idx="11"/>
          </p:nvPr>
        </p:nvSpPr>
        <p:spPr>
          <a:xfrm>
            <a:off x="3048000" y="1457325"/>
            <a:ext cx="3048000" cy="2700338"/>
          </a:xfrm>
          <a:solidFill>
            <a:schemeClr val="tx1"/>
          </a:solidFill>
          <a:ln w="25400">
            <a:solidFill>
              <a:schemeClr val="bg1"/>
            </a:solidFill>
          </a:ln>
        </p:spPr>
        <p:txBody>
          <a:bodyPr anchor="ctr"/>
          <a:lstStyle>
            <a:lvl1pPr algn="ctr">
              <a:defRPr b="0" i="0">
                <a:solidFill>
                  <a:schemeClr val="bg1"/>
                </a:solidFill>
              </a:defRPr>
            </a:lvl1pPr>
          </a:lstStyle>
          <a:p>
            <a:endParaRPr lang="en-US" dirty="0"/>
          </a:p>
        </p:txBody>
      </p:sp>
      <p:sp>
        <p:nvSpPr>
          <p:cNvPr id="16" name="Picture Placeholder 13">
            <a:extLst>
              <a:ext uri="{FF2B5EF4-FFF2-40B4-BE49-F238E27FC236}">
                <a16:creationId xmlns:a16="http://schemas.microsoft.com/office/drawing/2014/main" id="{8658E20A-73FB-D54A-B877-9C6E47FBCCCC}"/>
              </a:ext>
            </a:extLst>
          </p:cNvPr>
          <p:cNvSpPr>
            <a:spLocks noGrp="1"/>
          </p:cNvSpPr>
          <p:nvPr>
            <p:ph type="pic" sz="quarter" idx="12"/>
          </p:nvPr>
        </p:nvSpPr>
        <p:spPr>
          <a:xfrm>
            <a:off x="6096000" y="1457325"/>
            <a:ext cx="3048000" cy="2700338"/>
          </a:xfrm>
          <a:solidFill>
            <a:schemeClr val="tx1"/>
          </a:solidFill>
          <a:ln w="25400">
            <a:solidFill>
              <a:schemeClr val="bg1"/>
            </a:solidFill>
          </a:ln>
        </p:spPr>
        <p:txBody>
          <a:bodyPr anchor="ctr"/>
          <a:lstStyle>
            <a:lvl1pPr algn="ctr">
              <a:defRPr b="0" i="0">
                <a:solidFill>
                  <a:schemeClr val="bg1"/>
                </a:solidFill>
              </a:defRPr>
            </a:lvl1pPr>
          </a:lstStyle>
          <a:p>
            <a:endParaRPr lang="en-US" dirty="0"/>
          </a:p>
        </p:txBody>
      </p:sp>
      <p:sp>
        <p:nvSpPr>
          <p:cNvPr id="17" name="Picture Placeholder 13">
            <a:extLst>
              <a:ext uri="{FF2B5EF4-FFF2-40B4-BE49-F238E27FC236}">
                <a16:creationId xmlns:a16="http://schemas.microsoft.com/office/drawing/2014/main" id="{F0208D26-8739-8344-A3A7-FE9645DEC622}"/>
              </a:ext>
            </a:extLst>
          </p:cNvPr>
          <p:cNvSpPr>
            <a:spLocks noGrp="1"/>
          </p:cNvSpPr>
          <p:nvPr>
            <p:ph type="pic" sz="quarter" idx="13"/>
          </p:nvPr>
        </p:nvSpPr>
        <p:spPr>
          <a:xfrm>
            <a:off x="9144000" y="1457325"/>
            <a:ext cx="3048000" cy="2700338"/>
          </a:xfrm>
          <a:solidFill>
            <a:schemeClr val="tx1"/>
          </a:solidFill>
          <a:ln w="25400">
            <a:solidFill>
              <a:schemeClr val="bg1"/>
            </a:solidFill>
          </a:ln>
        </p:spPr>
        <p:txBody>
          <a:bodyPr anchor="ctr"/>
          <a:lstStyle>
            <a:lvl1pPr algn="ctr">
              <a:defRPr b="0" i="0">
                <a:solidFill>
                  <a:schemeClr val="bg1"/>
                </a:solidFill>
              </a:defRPr>
            </a:lvl1pPr>
          </a:lstStyle>
          <a:p>
            <a:endParaRPr lang="en-US" dirty="0"/>
          </a:p>
        </p:txBody>
      </p:sp>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759909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267D3CDF-A53C-3446-8AC6-96FF552F68FC}"/>
              </a:ext>
            </a:extLst>
          </p:cNvPr>
          <p:cNvSpPr>
            <a:spLocks noGrp="1"/>
          </p:cNvSpPr>
          <p:nvPr>
            <p:ph type="pic" sz="quarter" idx="10"/>
          </p:nvPr>
        </p:nvSpPr>
        <p:spPr>
          <a:xfrm>
            <a:off x="157162" y="1457325"/>
            <a:ext cx="2714625" cy="2700338"/>
          </a:xfrm>
          <a:prstGeom prst="ellipse">
            <a:avLst/>
          </a:prstGeom>
          <a:solidFill>
            <a:schemeClr val="tx1"/>
          </a:solidFill>
          <a:ln w="25400">
            <a:solidFill>
              <a:schemeClr val="bg1"/>
            </a:solidFill>
          </a:ln>
        </p:spPr>
        <p:txBody>
          <a:bodyPr anchor="ctr"/>
          <a:lstStyle>
            <a:lvl1pPr algn="ctr">
              <a:defRPr b="0" i="0">
                <a:solidFill>
                  <a:schemeClr val="bg1"/>
                </a:solidFill>
              </a:defRPr>
            </a:lvl1pPr>
          </a:lstStyle>
          <a:p>
            <a:endParaRPr lang="en-US" dirty="0"/>
          </a:p>
        </p:txBody>
      </p:sp>
      <p:sp>
        <p:nvSpPr>
          <p:cNvPr id="15" name="Picture Placeholder 13">
            <a:extLst>
              <a:ext uri="{FF2B5EF4-FFF2-40B4-BE49-F238E27FC236}">
                <a16:creationId xmlns:a16="http://schemas.microsoft.com/office/drawing/2014/main" id="{FDD411F3-9A23-DE4B-8641-B77DDF0A9073}"/>
              </a:ext>
            </a:extLst>
          </p:cNvPr>
          <p:cNvSpPr>
            <a:spLocks noGrp="1"/>
          </p:cNvSpPr>
          <p:nvPr>
            <p:ph type="pic" sz="quarter" idx="11"/>
          </p:nvPr>
        </p:nvSpPr>
        <p:spPr>
          <a:xfrm>
            <a:off x="3205162" y="1457325"/>
            <a:ext cx="2714625" cy="2700338"/>
          </a:xfrm>
          <a:prstGeom prst="ellipse">
            <a:avLst/>
          </a:prstGeom>
          <a:solidFill>
            <a:schemeClr val="tx1"/>
          </a:solidFill>
          <a:ln w="25400">
            <a:solidFill>
              <a:schemeClr val="bg1"/>
            </a:solidFill>
          </a:ln>
        </p:spPr>
        <p:txBody>
          <a:bodyPr anchor="ctr"/>
          <a:lstStyle>
            <a:lvl1pPr algn="ctr">
              <a:defRPr b="0" i="0">
                <a:solidFill>
                  <a:schemeClr val="bg1"/>
                </a:solidFill>
              </a:defRPr>
            </a:lvl1pPr>
          </a:lstStyle>
          <a:p>
            <a:endParaRPr lang="en-US" dirty="0"/>
          </a:p>
        </p:txBody>
      </p:sp>
      <p:sp>
        <p:nvSpPr>
          <p:cNvPr id="16" name="Picture Placeholder 13">
            <a:extLst>
              <a:ext uri="{FF2B5EF4-FFF2-40B4-BE49-F238E27FC236}">
                <a16:creationId xmlns:a16="http://schemas.microsoft.com/office/drawing/2014/main" id="{8658E20A-73FB-D54A-B877-9C6E47FBCCCC}"/>
              </a:ext>
            </a:extLst>
          </p:cNvPr>
          <p:cNvSpPr>
            <a:spLocks noGrp="1"/>
          </p:cNvSpPr>
          <p:nvPr>
            <p:ph type="pic" sz="quarter" idx="12"/>
          </p:nvPr>
        </p:nvSpPr>
        <p:spPr>
          <a:xfrm>
            <a:off x="6253162" y="1457325"/>
            <a:ext cx="2714625" cy="2700338"/>
          </a:xfrm>
          <a:prstGeom prst="ellipse">
            <a:avLst/>
          </a:prstGeom>
          <a:solidFill>
            <a:schemeClr val="tx1"/>
          </a:solidFill>
          <a:ln w="25400">
            <a:solidFill>
              <a:schemeClr val="bg1"/>
            </a:solidFill>
          </a:ln>
        </p:spPr>
        <p:txBody>
          <a:bodyPr anchor="ctr"/>
          <a:lstStyle>
            <a:lvl1pPr algn="ctr">
              <a:defRPr b="0" i="0">
                <a:solidFill>
                  <a:schemeClr val="bg1"/>
                </a:solidFill>
              </a:defRPr>
            </a:lvl1pPr>
          </a:lstStyle>
          <a:p>
            <a:endParaRPr lang="en-US" dirty="0"/>
          </a:p>
        </p:txBody>
      </p:sp>
      <p:sp>
        <p:nvSpPr>
          <p:cNvPr id="17" name="Picture Placeholder 13">
            <a:extLst>
              <a:ext uri="{FF2B5EF4-FFF2-40B4-BE49-F238E27FC236}">
                <a16:creationId xmlns:a16="http://schemas.microsoft.com/office/drawing/2014/main" id="{F0208D26-8739-8344-A3A7-FE9645DEC622}"/>
              </a:ext>
            </a:extLst>
          </p:cNvPr>
          <p:cNvSpPr>
            <a:spLocks noGrp="1"/>
          </p:cNvSpPr>
          <p:nvPr>
            <p:ph type="pic" sz="quarter" idx="13"/>
          </p:nvPr>
        </p:nvSpPr>
        <p:spPr>
          <a:xfrm>
            <a:off x="9301162" y="1457325"/>
            <a:ext cx="2714625" cy="2700338"/>
          </a:xfrm>
          <a:prstGeom prst="ellipse">
            <a:avLst/>
          </a:prstGeom>
          <a:solidFill>
            <a:schemeClr val="tx1"/>
          </a:solidFill>
          <a:ln w="25400">
            <a:solidFill>
              <a:schemeClr val="bg1"/>
            </a:solidFill>
          </a:ln>
        </p:spPr>
        <p:txBody>
          <a:bodyPr anchor="ctr"/>
          <a:lstStyle>
            <a:lvl1pPr algn="ctr">
              <a:defRPr b="0" i="0">
                <a:solidFill>
                  <a:schemeClr val="bg1"/>
                </a:solidFill>
              </a:defRPr>
            </a:lvl1pPr>
          </a:lstStyle>
          <a:p>
            <a:endParaRPr lang="en-US" dirty="0"/>
          </a:p>
        </p:txBody>
      </p:sp>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4406583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4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123B5DD0-7255-1D43-A127-4F16E60B7978}"/>
              </a:ext>
            </a:extLst>
          </p:cNvPr>
          <p:cNvGrpSpPr/>
          <p:nvPr userDrawn="1"/>
        </p:nvGrpSpPr>
        <p:grpSpPr>
          <a:xfrm>
            <a:off x="0" y="4157663"/>
            <a:ext cx="12192000" cy="2700338"/>
            <a:chOff x="0" y="1853514"/>
            <a:chExt cx="13504040" cy="2100648"/>
          </a:xfrm>
        </p:grpSpPr>
        <p:sp>
          <p:nvSpPr>
            <p:cNvPr id="4" name="Rectangle 3">
              <a:extLst>
                <a:ext uri="{FF2B5EF4-FFF2-40B4-BE49-F238E27FC236}">
                  <a16:creationId xmlns:a16="http://schemas.microsoft.com/office/drawing/2014/main" id="{39D4B2BB-C8B0-3E4D-A5F1-8E4C6BE1CE85}"/>
                </a:ext>
              </a:extLst>
            </p:cNvPr>
            <p:cNvSpPr/>
            <p:nvPr/>
          </p:nvSpPr>
          <p:spPr>
            <a:xfrm>
              <a:off x="0" y="1853514"/>
              <a:ext cx="3376010" cy="21006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Oswald Medium" pitchFamily="2" charset="77"/>
              </a:endParaRPr>
            </a:p>
          </p:txBody>
        </p:sp>
        <p:sp>
          <p:nvSpPr>
            <p:cNvPr id="5" name="Rectangle 4">
              <a:extLst>
                <a:ext uri="{FF2B5EF4-FFF2-40B4-BE49-F238E27FC236}">
                  <a16:creationId xmlns:a16="http://schemas.microsoft.com/office/drawing/2014/main" id="{40ECFD78-D5F7-D446-B7D1-368EA13452E7}"/>
                </a:ext>
              </a:extLst>
            </p:cNvPr>
            <p:cNvSpPr/>
            <p:nvPr/>
          </p:nvSpPr>
          <p:spPr>
            <a:xfrm>
              <a:off x="3376010" y="1853514"/>
              <a:ext cx="3376010" cy="21006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Oswald Medium" pitchFamily="2" charset="77"/>
              </a:endParaRPr>
            </a:p>
          </p:txBody>
        </p:sp>
        <p:sp>
          <p:nvSpPr>
            <p:cNvPr id="6" name="Rectangle 5">
              <a:extLst>
                <a:ext uri="{FF2B5EF4-FFF2-40B4-BE49-F238E27FC236}">
                  <a16:creationId xmlns:a16="http://schemas.microsoft.com/office/drawing/2014/main" id="{0FFE2605-23F0-FC42-A2C8-9C97170C5FE7}"/>
                </a:ext>
              </a:extLst>
            </p:cNvPr>
            <p:cNvSpPr/>
            <p:nvPr/>
          </p:nvSpPr>
          <p:spPr>
            <a:xfrm>
              <a:off x="6752020" y="1853514"/>
              <a:ext cx="3376010" cy="21006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Oswald Medium" pitchFamily="2" charset="77"/>
              </a:endParaRPr>
            </a:p>
          </p:txBody>
        </p:sp>
        <p:sp>
          <p:nvSpPr>
            <p:cNvPr id="7" name="Rectangle 6">
              <a:extLst>
                <a:ext uri="{FF2B5EF4-FFF2-40B4-BE49-F238E27FC236}">
                  <a16:creationId xmlns:a16="http://schemas.microsoft.com/office/drawing/2014/main" id="{4FA25255-EA77-064C-89FB-388DBB57E94A}"/>
                </a:ext>
              </a:extLst>
            </p:cNvPr>
            <p:cNvSpPr/>
            <p:nvPr/>
          </p:nvSpPr>
          <p:spPr>
            <a:xfrm>
              <a:off x="10128030" y="1853514"/>
              <a:ext cx="3376010" cy="21006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Oswald Medium" pitchFamily="2" charset="77"/>
              </a:endParaRPr>
            </a:p>
          </p:txBody>
        </p:sp>
      </p:grpSp>
      <p:grpSp>
        <p:nvGrpSpPr>
          <p:cNvPr id="8" name="Group 7">
            <a:extLst>
              <a:ext uri="{FF2B5EF4-FFF2-40B4-BE49-F238E27FC236}">
                <a16:creationId xmlns:a16="http://schemas.microsoft.com/office/drawing/2014/main" id="{C33CC83F-CB96-334F-83C7-B43B4E7B947A}"/>
              </a:ext>
            </a:extLst>
          </p:cNvPr>
          <p:cNvGrpSpPr/>
          <p:nvPr userDrawn="1"/>
        </p:nvGrpSpPr>
        <p:grpSpPr>
          <a:xfrm>
            <a:off x="0" y="1457325"/>
            <a:ext cx="12192000" cy="2700338"/>
            <a:chOff x="0" y="1853514"/>
            <a:chExt cx="13504040" cy="2100648"/>
          </a:xfrm>
        </p:grpSpPr>
        <p:sp>
          <p:nvSpPr>
            <p:cNvPr id="9" name="Rectangle 8">
              <a:extLst>
                <a:ext uri="{FF2B5EF4-FFF2-40B4-BE49-F238E27FC236}">
                  <a16:creationId xmlns:a16="http://schemas.microsoft.com/office/drawing/2014/main" id="{892BAD0E-21E3-C74E-89F1-D29B364D5C00}"/>
                </a:ext>
              </a:extLst>
            </p:cNvPr>
            <p:cNvSpPr/>
            <p:nvPr/>
          </p:nvSpPr>
          <p:spPr>
            <a:xfrm>
              <a:off x="0" y="1853514"/>
              <a:ext cx="3376010" cy="21006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Oswald Medium" pitchFamily="2" charset="77"/>
              </a:endParaRPr>
            </a:p>
          </p:txBody>
        </p:sp>
        <p:sp>
          <p:nvSpPr>
            <p:cNvPr id="10" name="Rectangle 9">
              <a:extLst>
                <a:ext uri="{FF2B5EF4-FFF2-40B4-BE49-F238E27FC236}">
                  <a16:creationId xmlns:a16="http://schemas.microsoft.com/office/drawing/2014/main" id="{615C7610-DF9F-9E49-BC50-D2B9DAB2DF71}"/>
                </a:ext>
              </a:extLst>
            </p:cNvPr>
            <p:cNvSpPr/>
            <p:nvPr/>
          </p:nvSpPr>
          <p:spPr>
            <a:xfrm>
              <a:off x="3376010" y="1853514"/>
              <a:ext cx="3376010" cy="21006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Oswald Medium" pitchFamily="2" charset="77"/>
              </a:endParaRPr>
            </a:p>
          </p:txBody>
        </p:sp>
        <p:sp>
          <p:nvSpPr>
            <p:cNvPr id="11" name="Rectangle 10">
              <a:extLst>
                <a:ext uri="{FF2B5EF4-FFF2-40B4-BE49-F238E27FC236}">
                  <a16:creationId xmlns:a16="http://schemas.microsoft.com/office/drawing/2014/main" id="{A4742E82-71A4-B440-9328-C78220EA5867}"/>
                </a:ext>
              </a:extLst>
            </p:cNvPr>
            <p:cNvSpPr/>
            <p:nvPr/>
          </p:nvSpPr>
          <p:spPr>
            <a:xfrm>
              <a:off x="6752020" y="1853514"/>
              <a:ext cx="3376010" cy="21006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Oswald Medium" pitchFamily="2" charset="77"/>
              </a:endParaRPr>
            </a:p>
          </p:txBody>
        </p:sp>
        <p:sp>
          <p:nvSpPr>
            <p:cNvPr id="12" name="Rectangle 11">
              <a:extLst>
                <a:ext uri="{FF2B5EF4-FFF2-40B4-BE49-F238E27FC236}">
                  <a16:creationId xmlns:a16="http://schemas.microsoft.com/office/drawing/2014/main" id="{3C722F8D-812C-644E-A964-3D577A4ED23E}"/>
                </a:ext>
              </a:extLst>
            </p:cNvPr>
            <p:cNvSpPr/>
            <p:nvPr/>
          </p:nvSpPr>
          <p:spPr>
            <a:xfrm>
              <a:off x="10128030" y="1853514"/>
              <a:ext cx="3376010" cy="21006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Oswald Medium" pitchFamily="2" charset="77"/>
              </a:endParaRPr>
            </a:p>
          </p:txBody>
        </p:sp>
      </p:grpSp>
      <p:sp>
        <p:nvSpPr>
          <p:cNvPr id="14" name="Picture Placeholder 13">
            <a:extLst>
              <a:ext uri="{FF2B5EF4-FFF2-40B4-BE49-F238E27FC236}">
                <a16:creationId xmlns:a16="http://schemas.microsoft.com/office/drawing/2014/main" id="{267D3CDF-A53C-3446-8AC6-96FF552F68FC}"/>
              </a:ext>
            </a:extLst>
          </p:cNvPr>
          <p:cNvSpPr>
            <a:spLocks noGrp="1"/>
          </p:cNvSpPr>
          <p:nvPr>
            <p:ph type="pic" sz="quarter" idx="10"/>
          </p:nvPr>
        </p:nvSpPr>
        <p:spPr>
          <a:xfrm>
            <a:off x="0" y="1457325"/>
            <a:ext cx="3048000" cy="2700338"/>
          </a:xfrm>
          <a:solidFill>
            <a:schemeClr val="tx1"/>
          </a:solidFill>
        </p:spPr>
        <p:txBody>
          <a:bodyPr anchor="ctr"/>
          <a:lstStyle>
            <a:lvl1pPr algn="ctr">
              <a:defRPr b="0" i="0">
                <a:solidFill>
                  <a:schemeClr val="bg1"/>
                </a:solidFill>
              </a:defRPr>
            </a:lvl1pPr>
          </a:lstStyle>
          <a:p>
            <a:endParaRPr lang="en-US" dirty="0"/>
          </a:p>
        </p:txBody>
      </p:sp>
      <p:sp>
        <p:nvSpPr>
          <p:cNvPr id="15" name="Picture Placeholder 13">
            <a:extLst>
              <a:ext uri="{FF2B5EF4-FFF2-40B4-BE49-F238E27FC236}">
                <a16:creationId xmlns:a16="http://schemas.microsoft.com/office/drawing/2014/main" id="{FDD411F3-9A23-DE4B-8641-B77DDF0A9073}"/>
              </a:ext>
            </a:extLst>
          </p:cNvPr>
          <p:cNvSpPr>
            <a:spLocks noGrp="1"/>
          </p:cNvSpPr>
          <p:nvPr>
            <p:ph type="pic" sz="quarter" idx="11"/>
          </p:nvPr>
        </p:nvSpPr>
        <p:spPr>
          <a:xfrm>
            <a:off x="3048000" y="4157663"/>
            <a:ext cx="3048000" cy="2700338"/>
          </a:xfrm>
          <a:solidFill>
            <a:schemeClr val="tx1"/>
          </a:solidFill>
        </p:spPr>
        <p:txBody>
          <a:bodyPr anchor="ctr"/>
          <a:lstStyle>
            <a:lvl1pPr algn="ctr">
              <a:defRPr b="0" i="0">
                <a:solidFill>
                  <a:schemeClr val="bg1"/>
                </a:solidFill>
              </a:defRPr>
            </a:lvl1pPr>
          </a:lstStyle>
          <a:p>
            <a:endParaRPr lang="en-US" dirty="0"/>
          </a:p>
        </p:txBody>
      </p:sp>
      <p:sp>
        <p:nvSpPr>
          <p:cNvPr id="16" name="Picture Placeholder 13">
            <a:extLst>
              <a:ext uri="{FF2B5EF4-FFF2-40B4-BE49-F238E27FC236}">
                <a16:creationId xmlns:a16="http://schemas.microsoft.com/office/drawing/2014/main" id="{8658E20A-73FB-D54A-B877-9C6E47FBCCCC}"/>
              </a:ext>
            </a:extLst>
          </p:cNvPr>
          <p:cNvSpPr>
            <a:spLocks noGrp="1"/>
          </p:cNvSpPr>
          <p:nvPr>
            <p:ph type="pic" sz="quarter" idx="12"/>
          </p:nvPr>
        </p:nvSpPr>
        <p:spPr>
          <a:xfrm>
            <a:off x="6096000" y="1457325"/>
            <a:ext cx="3048000" cy="2700338"/>
          </a:xfrm>
          <a:solidFill>
            <a:schemeClr val="tx1"/>
          </a:solidFill>
        </p:spPr>
        <p:txBody>
          <a:bodyPr anchor="ctr"/>
          <a:lstStyle>
            <a:lvl1pPr algn="ctr">
              <a:defRPr b="0" i="0">
                <a:solidFill>
                  <a:schemeClr val="bg1"/>
                </a:solidFill>
              </a:defRPr>
            </a:lvl1pPr>
          </a:lstStyle>
          <a:p>
            <a:endParaRPr lang="en-US" dirty="0"/>
          </a:p>
        </p:txBody>
      </p:sp>
      <p:sp>
        <p:nvSpPr>
          <p:cNvPr id="17" name="Picture Placeholder 13">
            <a:extLst>
              <a:ext uri="{FF2B5EF4-FFF2-40B4-BE49-F238E27FC236}">
                <a16:creationId xmlns:a16="http://schemas.microsoft.com/office/drawing/2014/main" id="{F0208D26-8739-8344-A3A7-FE9645DEC622}"/>
              </a:ext>
            </a:extLst>
          </p:cNvPr>
          <p:cNvSpPr>
            <a:spLocks noGrp="1"/>
          </p:cNvSpPr>
          <p:nvPr>
            <p:ph type="pic" sz="quarter" idx="13"/>
          </p:nvPr>
        </p:nvSpPr>
        <p:spPr>
          <a:xfrm>
            <a:off x="9144000" y="4157663"/>
            <a:ext cx="3048000" cy="2700338"/>
          </a:xfrm>
          <a:solidFill>
            <a:schemeClr val="tx1"/>
          </a:solidFill>
        </p:spPr>
        <p:txBody>
          <a:bodyPr anchor="ctr"/>
          <a:lstStyle>
            <a:lvl1pPr algn="ctr">
              <a:defRPr b="0" i="0">
                <a:solidFill>
                  <a:schemeClr val="bg1"/>
                </a:solidFill>
              </a:defRPr>
            </a:lvl1pPr>
          </a:lstStyle>
          <a:p>
            <a:endParaRPr lang="en-US" dirty="0"/>
          </a:p>
        </p:txBody>
      </p:sp>
    </p:spTree>
    <p:extLst>
      <p:ext uri="{BB962C8B-B14F-4D97-AF65-F5344CB8AC3E}">
        <p14:creationId xmlns:p14="http://schemas.microsoft.com/office/powerpoint/2010/main" val="220753001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6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p>
            <a:r>
              <a:rPr lang="en-US"/>
              <a:t>Click to edit Master title style</a:t>
            </a:r>
          </a:p>
        </p:txBody>
      </p:sp>
      <p:sp>
        <p:nvSpPr>
          <p:cNvPr id="4" name="Picture Placeholder 3">
            <a:extLst>
              <a:ext uri="{FF2B5EF4-FFF2-40B4-BE49-F238E27FC236}">
                <a16:creationId xmlns:a16="http://schemas.microsoft.com/office/drawing/2014/main" id="{9FEE40CE-0D51-BF44-B6C8-6987BDF05B25}"/>
              </a:ext>
            </a:extLst>
          </p:cNvPr>
          <p:cNvSpPr>
            <a:spLocks noGrp="1"/>
          </p:cNvSpPr>
          <p:nvPr>
            <p:ph type="pic" sz="quarter" idx="10"/>
          </p:nvPr>
        </p:nvSpPr>
        <p:spPr>
          <a:xfrm>
            <a:off x="838200" y="2189997"/>
            <a:ext cx="2043896" cy="2043896"/>
          </a:xfrm>
          <a:prstGeom prst="rect">
            <a:avLst/>
          </a:prstGeom>
          <a:solidFill>
            <a:schemeClr val="tx2"/>
          </a:solidFill>
        </p:spPr>
        <p:txBody>
          <a:bodyPr anchor="ctr">
            <a:normAutofit/>
          </a:bodyPr>
          <a:lstStyle>
            <a:lvl1pPr marL="0" indent="0" algn="ctr">
              <a:buNone/>
              <a:defRPr sz="1000" b="0" i="0">
                <a:solidFill>
                  <a:schemeClr val="bg1"/>
                </a:solidFill>
              </a:defRPr>
            </a:lvl1pPr>
          </a:lstStyle>
          <a:p>
            <a:endParaRPr lang="en-US" dirty="0"/>
          </a:p>
        </p:txBody>
      </p:sp>
      <p:sp>
        <p:nvSpPr>
          <p:cNvPr id="5" name="Picture Placeholder 3">
            <a:extLst>
              <a:ext uri="{FF2B5EF4-FFF2-40B4-BE49-F238E27FC236}">
                <a16:creationId xmlns:a16="http://schemas.microsoft.com/office/drawing/2014/main" id="{6700C515-77F4-B642-89AB-92FE32D4ED72}"/>
              </a:ext>
            </a:extLst>
          </p:cNvPr>
          <p:cNvSpPr>
            <a:spLocks noGrp="1"/>
          </p:cNvSpPr>
          <p:nvPr>
            <p:ph type="pic" sz="quarter" idx="11"/>
          </p:nvPr>
        </p:nvSpPr>
        <p:spPr>
          <a:xfrm>
            <a:off x="3662101" y="2189996"/>
            <a:ext cx="2043896" cy="2043896"/>
          </a:xfrm>
          <a:prstGeom prst="rect">
            <a:avLst/>
          </a:prstGeom>
          <a:solidFill>
            <a:schemeClr val="tx2"/>
          </a:solidFill>
        </p:spPr>
        <p:txBody>
          <a:bodyPr anchor="ctr">
            <a:normAutofit/>
          </a:bodyPr>
          <a:lstStyle>
            <a:lvl1pPr marL="0" indent="0" algn="ctr">
              <a:buNone/>
              <a:defRPr sz="1000" b="0" i="0">
                <a:solidFill>
                  <a:schemeClr val="bg1"/>
                </a:solidFill>
              </a:defRPr>
            </a:lvl1pPr>
          </a:lstStyle>
          <a:p>
            <a:endParaRPr lang="en-US" dirty="0"/>
          </a:p>
        </p:txBody>
      </p:sp>
      <p:sp>
        <p:nvSpPr>
          <p:cNvPr id="6" name="Picture Placeholder 3">
            <a:extLst>
              <a:ext uri="{FF2B5EF4-FFF2-40B4-BE49-F238E27FC236}">
                <a16:creationId xmlns:a16="http://schemas.microsoft.com/office/drawing/2014/main" id="{9C728DD3-34F2-F74A-93BC-A0488ABC24D7}"/>
              </a:ext>
            </a:extLst>
          </p:cNvPr>
          <p:cNvSpPr>
            <a:spLocks noGrp="1"/>
          </p:cNvSpPr>
          <p:nvPr>
            <p:ph type="pic" sz="quarter" idx="12"/>
          </p:nvPr>
        </p:nvSpPr>
        <p:spPr>
          <a:xfrm>
            <a:off x="6486002" y="2189995"/>
            <a:ext cx="2043896" cy="2043896"/>
          </a:xfrm>
          <a:prstGeom prst="rect">
            <a:avLst/>
          </a:prstGeom>
          <a:solidFill>
            <a:schemeClr val="tx2"/>
          </a:solidFill>
        </p:spPr>
        <p:txBody>
          <a:bodyPr anchor="ctr">
            <a:normAutofit/>
          </a:bodyPr>
          <a:lstStyle>
            <a:lvl1pPr marL="0" indent="0" algn="ctr">
              <a:buNone/>
              <a:defRPr sz="1000" b="0" i="0">
                <a:solidFill>
                  <a:schemeClr val="bg1"/>
                </a:solidFill>
              </a:defRPr>
            </a:lvl1pPr>
          </a:lstStyle>
          <a:p>
            <a:endParaRPr lang="en-US" dirty="0"/>
          </a:p>
        </p:txBody>
      </p:sp>
      <p:sp>
        <p:nvSpPr>
          <p:cNvPr id="7" name="Picture Placeholder 3">
            <a:extLst>
              <a:ext uri="{FF2B5EF4-FFF2-40B4-BE49-F238E27FC236}">
                <a16:creationId xmlns:a16="http://schemas.microsoft.com/office/drawing/2014/main" id="{D41F80EF-9D98-364A-A76A-3F91F086DF36}"/>
              </a:ext>
            </a:extLst>
          </p:cNvPr>
          <p:cNvSpPr>
            <a:spLocks noGrp="1"/>
          </p:cNvSpPr>
          <p:nvPr>
            <p:ph type="pic" sz="quarter" idx="13"/>
          </p:nvPr>
        </p:nvSpPr>
        <p:spPr>
          <a:xfrm>
            <a:off x="9309904" y="2189994"/>
            <a:ext cx="2043896" cy="2043896"/>
          </a:xfrm>
          <a:prstGeom prst="rect">
            <a:avLst/>
          </a:prstGeom>
          <a:solidFill>
            <a:schemeClr val="tx2"/>
          </a:solidFill>
        </p:spPr>
        <p:txBody>
          <a:bodyPr anchor="ctr">
            <a:normAutofit/>
          </a:bodyPr>
          <a:lstStyle>
            <a:lvl1pPr marL="0" indent="0" algn="ctr">
              <a:buNone/>
              <a:defRPr sz="1000" b="0" i="0">
                <a:solidFill>
                  <a:schemeClr val="bg1"/>
                </a:solidFill>
              </a:defRPr>
            </a:lvl1pPr>
          </a:lstStyle>
          <a:p>
            <a:endParaRPr lang="en-US" dirty="0"/>
          </a:p>
        </p:txBody>
      </p:sp>
    </p:spTree>
    <p:extLst>
      <p:ext uri="{BB962C8B-B14F-4D97-AF65-F5344CB8AC3E}">
        <p14:creationId xmlns:p14="http://schemas.microsoft.com/office/powerpoint/2010/main" val="45777926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6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p:txBody>
          <a:bodyPr/>
          <a:lstStyle/>
          <a:p>
            <a:r>
              <a:rPr lang="en-US"/>
              <a:t>Click to edit Master title style</a:t>
            </a:r>
          </a:p>
        </p:txBody>
      </p:sp>
      <p:sp>
        <p:nvSpPr>
          <p:cNvPr id="4" name="Picture Placeholder 3">
            <a:extLst>
              <a:ext uri="{FF2B5EF4-FFF2-40B4-BE49-F238E27FC236}">
                <a16:creationId xmlns:a16="http://schemas.microsoft.com/office/drawing/2014/main" id="{9FEE40CE-0D51-BF44-B6C8-6987BDF05B25}"/>
              </a:ext>
            </a:extLst>
          </p:cNvPr>
          <p:cNvSpPr>
            <a:spLocks noGrp="1"/>
          </p:cNvSpPr>
          <p:nvPr>
            <p:ph type="pic" sz="quarter" idx="10"/>
          </p:nvPr>
        </p:nvSpPr>
        <p:spPr>
          <a:xfrm>
            <a:off x="838200" y="1414493"/>
            <a:ext cx="4369230" cy="4369230"/>
          </a:xfrm>
          <a:prstGeom prst="rect">
            <a:avLst/>
          </a:prstGeom>
          <a:solidFill>
            <a:schemeClr val="tx2"/>
          </a:solidFill>
        </p:spPr>
        <p:txBody>
          <a:bodyPr anchor="ctr">
            <a:normAutofit/>
          </a:bodyPr>
          <a:lstStyle>
            <a:lvl1pPr marL="0" indent="0" algn="ctr">
              <a:buNone/>
              <a:defRPr sz="1000" b="0" i="0">
                <a:solidFill>
                  <a:schemeClr val="bg1"/>
                </a:solidFill>
              </a:defRPr>
            </a:lvl1pPr>
          </a:lstStyle>
          <a:p>
            <a:endParaRPr lang="en-US" dirty="0"/>
          </a:p>
        </p:txBody>
      </p:sp>
    </p:spTree>
    <p:extLst>
      <p:ext uri="{BB962C8B-B14F-4D97-AF65-F5344CB8AC3E}">
        <p14:creationId xmlns:p14="http://schemas.microsoft.com/office/powerpoint/2010/main" val="203036950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6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17ED2-1F49-304C-B176-8885B708D98B}"/>
              </a:ext>
            </a:extLst>
          </p:cNvPr>
          <p:cNvSpPr>
            <a:spLocks noGrp="1"/>
          </p:cNvSpPr>
          <p:nvPr>
            <p:ph type="title"/>
          </p:nvPr>
        </p:nvSpPr>
        <p:spPr>
          <a:xfrm>
            <a:off x="838200" y="589447"/>
            <a:ext cx="10515600" cy="825046"/>
          </a:xfrm>
        </p:spPr>
        <p:txBody>
          <a:bodyPr/>
          <a:lstStyle/>
          <a:p>
            <a:r>
              <a:rPr lang="en-US"/>
              <a:t>Click to edit Master title style</a:t>
            </a:r>
          </a:p>
        </p:txBody>
      </p:sp>
      <p:sp>
        <p:nvSpPr>
          <p:cNvPr id="4" name="Picture Placeholder 3">
            <a:extLst>
              <a:ext uri="{FF2B5EF4-FFF2-40B4-BE49-F238E27FC236}">
                <a16:creationId xmlns:a16="http://schemas.microsoft.com/office/drawing/2014/main" id="{9FEE40CE-0D51-BF44-B6C8-6987BDF05B25}"/>
              </a:ext>
            </a:extLst>
          </p:cNvPr>
          <p:cNvSpPr>
            <a:spLocks noGrp="1"/>
          </p:cNvSpPr>
          <p:nvPr>
            <p:ph type="pic" sz="quarter" idx="10"/>
          </p:nvPr>
        </p:nvSpPr>
        <p:spPr>
          <a:xfrm>
            <a:off x="6984570" y="1414493"/>
            <a:ext cx="4369230" cy="4369230"/>
          </a:xfrm>
          <a:prstGeom prst="rect">
            <a:avLst/>
          </a:prstGeom>
          <a:solidFill>
            <a:schemeClr val="tx2"/>
          </a:solidFill>
        </p:spPr>
        <p:txBody>
          <a:bodyPr anchor="ctr">
            <a:normAutofit/>
          </a:bodyPr>
          <a:lstStyle>
            <a:lvl1pPr marL="0" indent="0" algn="ctr">
              <a:buNone/>
              <a:defRPr sz="1000" b="0" i="0">
                <a:solidFill>
                  <a:schemeClr val="bg1"/>
                </a:solidFill>
              </a:defRPr>
            </a:lvl1pPr>
          </a:lstStyle>
          <a:p>
            <a:endParaRPr lang="en-US" dirty="0"/>
          </a:p>
        </p:txBody>
      </p:sp>
    </p:spTree>
    <p:extLst>
      <p:ext uri="{BB962C8B-B14F-4D97-AF65-F5344CB8AC3E}">
        <p14:creationId xmlns:p14="http://schemas.microsoft.com/office/powerpoint/2010/main" val="52760282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67_Custom Layout">
    <p:bg>
      <p:bgPr>
        <a:gradFill flip="none" rotWithShape="1">
          <a:gsLst>
            <a:gs pos="0">
              <a:schemeClr val="accent1"/>
            </a:gs>
            <a:gs pos="100000">
              <a:schemeClr val="accent1">
                <a:lumMod val="75000"/>
              </a:schemeClr>
            </a:gs>
          </a:gsLst>
          <a:lin ang="8100000" scaled="1"/>
          <a:tileRect/>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8D0FC7A-79CA-B549-9BE3-0B6E6A93B569}"/>
              </a:ext>
            </a:extLst>
          </p:cNvPr>
          <p:cNvSpPr>
            <a:spLocks noGrp="1"/>
          </p:cNvSpPr>
          <p:nvPr>
            <p:ph type="title"/>
          </p:nvPr>
        </p:nvSpPr>
        <p:spPr>
          <a:xfrm>
            <a:off x="838200" y="365125"/>
            <a:ext cx="10515600" cy="6004677"/>
          </a:xfrm>
        </p:spPr>
        <p:txBody>
          <a:bodyPr>
            <a:normAutofit/>
          </a:bodyPr>
          <a:lstStyle>
            <a:lvl1pPr algn="ctr">
              <a:defRPr sz="8800">
                <a:solidFill>
                  <a:schemeClr val="bg1"/>
                </a:solidFill>
              </a:defRPr>
            </a:lvl1pPr>
          </a:lstStyle>
          <a:p>
            <a:r>
              <a:rPr lang="en-US"/>
              <a:t>Click to edit Master title style</a:t>
            </a:r>
          </a:p>
        </p:txBody>
      </p:sp>
    </p:spTree>
    <p:extLst>
      <p:ext uri="{BB962C8B-B14F-4D97-AF65-F5344CB8AC3E}">
        <p14:creationId xmlns:p14="http://schemas.microsoft.com/office/powerpoint/2010/main" val="117146281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1.xml"/><Relationship Id="rId18" Type="http://schemas.openxmlformats.org/officeDocument/2006/relationships/slideLayout" Target="../slideLayouts/slideLayout66.xml"/><Relationship Id="rId26" Type="http://schemas.openxmlformats.org/officeDocument/2006/relationships/slideLayout" Target="../slideLayouts/slideLayout74.xml"/><Relationship Id="rId39" Type="http://schemas.openxmlformats.org/officeDocument/2006/relationships/slideLayout" Target="../slideLayouts/slideLayout87.xml"/><Relationship Id="rId21" Type="http://schemas.openxmlformats.org/officeDocument/2006/relationships/slideLayout" Target="../slideLayouts/slideLayout69.xml"/><Relationship Id="rId34" Type="http://schemas.openxmlformats.org/officeDocument/2006/relationships/slideLayout" Target="../slideLayouts/slideLayout82.xml"/><Relationship Id="rId42" Type="http://schemas.openxmlformats.org/officeDocument/2006/relationships/slideLayout" Target="../slideLayouts/slideLayout90.xml"/><Relationship Id="rId47" Type="http://schemas.openxmlformats.org/officeDocument/2006/relationships/slideLayout" Target="../slideLayouts/slideLayout95.xml"/><Relationship Id="rId50" Type="http://schemas.openxmlformats.org/officeDocument/2006/relationships/slideLayout" Target="../slideLayouts/slideLayout98.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9" Type="http://schemas.openxmlformats.org/officeDocument/2006/relationships/slideLayout" Target="../slideLayouts/slideLayout77.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32" Type="http://schemas.openxmlformats.org/officeDocument/2006/relationships/slideLayout" Target="../slideLayouts/slideLayout80.xml"/><Relationship Id="rId37" Type="http://schemas.openxmlformats.org/officeDocument/2006/relationships/slideLayout" Target="../slideLayouts/slideLayout85.xml"/><Relationship Id="rId40" Type="http://schemas.openxmlformats.org/officeDocument/2006/relationships/slideLayout" Target="../slideLayouts/slideLayout88.xml"/><Relationship Id="rId45" Type="http://schemas.openxmlformats.org/officeDocument/2006/relationships/slideLayout" Target="../slideLayouts/slideLayout93.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28" Type="http://schemas.openxmlformats.org/officeDocument/2006/relationships/slideLayout" Target="../slideLayouts/slideLayout76.xml"/><Relationship Id="rId36" Type="http://schemas.openxmlformats.org/officeDocument/2006/relationships/slideLayout" Target="../slideLayouts/slideLayout84.xml"/><Relationship Id="rId49" Type="http://schemas.openxmlformats.org/officeDocument/2006/relationships/slideLayout" Target="../slideLayouts/slideLayout97.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31" Type="http://schemas.openxmlformats.org/officeDocument/2006/relationships/slideLayout" Target="../slideLayouts/slideLayout79.xml"/><Relationship Id="rId44" Type="http://schemas.openxmlformats.org/officeDocument/2006/relationships/slideLayout" Target="../slideLayouts/slideLayout92.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 Id="rId27" Type="http://schemas.openxmlformats.org/officeDocument/2006/relationships/slideLayout" Target="../slideLayouts/slideLayout75.xml"/><Relationship Id="rId30" Type="http://schemas.openxmlformats.org/officeDocument/2006/relationships/slideLayout" Target="../slideLayouts/slideLayout78.xml"/><Relationship Id="rId35" Type="http://schemas.openxmlformats.org/officeDocument/2006/relationships/slideLayout" Target="../slideLayouts/slideLayout83.xml"/><Relationship Id="rId43" Type="http://schemas.openxmlformats.org/officeDocument/2006/relationships/slideLayout" Target="../slideLayouts/slideLayout91.xml"/><Relationship Id="rId48" Type="http://schemas.openxmlformats.org/officeDocument/2006/relationships/slideLayout" Target="../slideLayouts/slideLayout96.xml"/><Relationship Id="rId8" Type="http://schemas.openxmlformats.org/officeDocument/2006/relationships/slideLayout" Target="../slideLayouts/slideLayout56.xml"/><Relationship Id="rId51" Type="http://schemas.openxmlformats.org/officeDocument/2006/relationships/theme" Target="../theme/theme2.xml"/><Relationship Id="rId3" Type="http://schemas.openxmlformats.org/officeDocument/2006/relationships/slideLayout" Target="../slideLayouts/slideLayout51.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slideLayout" Target="../slideLayouts/slideLayout73.xml"/><Relationship Id="rId33" Type="http://schemas.openxmlformats.org/officeDocument/2006/relationships/slideLayout" Target="../slideLayouts/slideLayout81.xml"/><Relationship Id="rId38" Type="http://schemas.openxmlformats.org/officeDocument/2006/relationships/slideLayout" Target="../slideLayouts/slideLayout86.xml"/><Relationship Id="rId46" Type="http://schemas.openxmlformats.org/officeDocument/2006/relationships/slideLayout" Target="../slideLayouts/slideLayout94.xml"/><Relationship Id="rId20" Type="http://schemas.openxmlformats.org/officeDocument/2006/relationships/slideLayout" Target="../slideLayouts/slideLayout68.xml"/><Relationship Id="rId41" Type="http://schemas.openxmlformats.org/officeDocument/2006/relationships/slideLayout" Target="../slideLayouts/slideLayout89.xml"/><Relationship Id="rId1" Type="http://schemas.openxmlformats.org/officeDocument/2006/relationships/slideLayout" Target="../slideLayouts/slideLayout49.xml"/><Relationship Id="rId6"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5B002517-676E-406E-9CC8-F34071CE22D1}"/>
              </a:ext>
            </a:extLst>
          </p:cNvPr>
          <p:cNvSpPr>
            <a:spLocks noGrp="1"/>
          </p:cNvSpPr>
          <p:nvPr>
            <p:ph type="sldNum" sz="quarter" idx="4"/>
          </p:nvPr>
        </p:nvSpPr>
        <p:spPr>
          <a:xfrm>
            <a:off x="720001" y="6500393"/>
            <a:ext cx="319318" cy="217417"/>
          </a:xfrm>
          <a:prstGeom prst="rect">
            <a:avLst/>
          </a:prstGeom>
        </p:spPr>
        <p:txBody>
          <a:bodyPr vert="horz" lIns="0" tIns="0" rIns="0" bIns="0" rtlCol="0" anchor="b"/>
          <a:lstStyle>
            <a:lvl1pPr algn="l">
              <a:defRPr sz="800" b="1">
                <a:solidFill>
                  <a:schemeClr val="tx1"/>
                </a:solidFill>
                <a:latin typeface="Arial" panose="020B0604020202020204" pitchFamily="34" charset="0"/>
                <a:cs typeface="Arial" panose="020B0604020202020204" pitchFamily="34" charset="0"/>
              </a:defRPr>
            </a:lvl1pPr>
          </a:lstStyle>
          <a:p>
            <a:fld id="{6567D7EC-8799-48C5-898A-08E264972062}" type="slidenum">
              <a:rPr lang="de-DE" smtClean="0"/>
              <a:pPr/>
              <a:t>‹Nr.›</a:t>
            </a:fld>
            <a:endParaRPr lang="de-DE" dirty="0"/>
          </a:p>
        </p:txBody>
      </p:sp>
      <p:sp>
        <p:nvSpPr>
          <p:cNvPr id="4" name="Datumsplatzhalter 3">
            <a:extLst>
              <a:ext uri="{FF2B5EF4-FFF2-40B4-BE49-F238E27FC236}">
                <a16:creationId xmlns:a16="http://schemas.microsoft.com/office/drawing/2014/main" id="{CC50694B-33D5-45A5-B9F0-605F670D5E36}"/>
              </a:ext>
            </a:extLst>
          </p:cNvPr>
          <p:cNvSpPr>
            <a:spLocks noGrp="1"/>
          </p:cNvSpPr>
          <p:nvPr>
            <p:ph type="dt" sz="half" idx="2"/>
          </p:nvPr>
        </p:nvSpPr>
        <p:spPr>
          <a:xfrm>
            <a:off x="1005443" y="6500393"/>
            <a:ext cx="806400" cy="217417"/>
          </a:xfrm>
          <a:prstGeom prst="rect">
            <a:avLst/>
          </a:prstGeom>
        </p:spPr>
        <p:txBody>
          <a:bodyPr vert="horz" lIns="0" tIns="0" rIns="0" bIns="0" rtlCol="0" anchor="b"/>
          <a:lstStyle>
            <a:lvl1pPr algn="l">
              <a:defRPr sz="800">
                <a:solidFill>
                  <a:schemeClr val="tx1"/>
                </a:solidFill>
                <a:latin typeface="Arial" panose="020B0604020202020204" pitchFamily="34" charset="0"/>
                <a:cs typeface="Arial" panose="020B0604020202020204" pitchFamily="34" charset="0"/>
              </a:defRPr>
            </a:lvl1pPr>
          </a:lstStyle>
          <a:p>
            <a:r>
              <a:rPr lang="de-DE" dirty="0"/>
              <a:t>|    15.02.2019</a:t>
            </a:r>
            <a:endParaRPr lang="de-DE" sz="900" dirty="0"/>
          </a:p>
        </p:txBody>
      </p:sp>
      <p:sp>
        <p:nvSpPr>
          <p:cNvPr id="5" name="Fußzeilenplatzhalter 4">
            <a:extLst>
              <a:ext uri="{FF2B5EF4-FFF2-40B4-BE49-F238E27FC236}">
                <a16:creationId xmlns:a16="http://schemas.microsoft.com/office/drawing/2014/main" id="{407C29D3-2D73-4F49-B56E-D32513508EAD}"/>
              </a:ext>
            </a:extLst>
          </p:cNvPr>
          <p:cNvSpPr>
            <a:spLocks noGrp="1"/>
          </p:cNvSpPr>
          <p:nvPr>
            <p:ph type="ftr" sz="quarter" idx="3"/>
          </p:nvPr>
        </p:nvSpPr>
        <p:spPr>
          <a:xfrm>
            <a:off x="1785866" y="6500393"/>
            <a:ext cx="7296537" cy="217417"/>
          </a:xfrm>
          <a:prstGeom prst="rect">
            <a:avLst/>
          </a:prstGeom>
        </p:spPr>
        <p:txBody>
          <a:bodyPr vert="horz" lIns="0" tIns="0" rIns="0" bIns="0" rtlCol="0" anchor="b"/>
          <a:lstStyle>
            <a:lvl1pPr algn="l">
              <a:defRPr sz="800">
                <a:solidFill>
                  <a:schemeClr val="tx1"/>
                </a:solidFill>
                <a:latin typeface="Arial" panose="020B0604020202020204" pitchFamily="34" charset="0"/>
                <a:cs typeface="Arial" panose="020B0604020202020204" pitchFamily="34" charset="0"/>
              </a:defRPr>
            </a:lvl1pPr>
          </a:lstStyle>
          <a:p>
            <a:r>
              <a:rPr lang="de-DE" dirty="0"/>
              <a:t>|    Fußzeile Universität Augsburg</a:t>
            </a:r>
          </a:p>
        </p:txBody>
      </p:sp>
      <p:sp>
        <p:nvSpPr>
          <p:cNvPr id="3" name="Textplatzhalter 2">
            <a:extLst>
              <a:ext uri="{FF2B5EF4-FFF2-40B4-BE49-F238E27FC236}">
                <a16:creationId xmlns:a16="http://schemas.microsoft.com/office/drawing/2014/main" id="{4F108140-EA1D-4506-BABD-AF3485301DFC}"/>
              </a:ext>
            </a:extLst>
          </p:cNvPr>
          <p:cNvSpPr>
            <a:spLocks noGrp="1"/>
          </p:cNvSpPr>
          <p:nvPr>
            <p:ph type="body" idx="1"/>
          </p:nvPr>
        </p:nvSpPr>
        <p:spPr>
          <a:xfrm>
            <a:off x="719999" y="1674000"/>
            <a:ext cx="10753200" cy="4644000"/>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Titelplatzhalter 1">
            <a:extLst>
              <a:ext uri="{FF2B5EF4-FFF2-40B4-BE49-F238E27FC236}">
                <a16:creationId xmlns:a16="http://schemas.microsoft.com/office/drawing/2014/main" id="{E0695CCD-AB97-47A6-B356-2E5EB2D333F9}"/>
              </a:ext>
            </a:extLst>
          </p:cNvPr>
          <p:cNvSpPr>
            <a:spLocks noGrp="1"/>
          </p:cNvSpPr>
          <p:nvPr>
            <p:ph type="title"/>
          </p:nvPr>
        </p:nvSpPr>
        <p:spPr>
          <a:xfrm>
            <a:off x="719400" y="0"/>
            <a:ext cx="10753200" cy="1017917"/>
          </a:xfrm>
          <a:prstGeom prst="rect">
            <a:avLst/>
          </a:prstGeom>
        </p:spPr>
        <p:txBody>
          <a:bodyPr vert="horz" lIns="0" tIns="0" rIns="0" bIns="0" rtlCol="0" anchor="b">
            <a:noAutofit/>
          </a:bodyPr>
          <a:lstStyle/>
          <a:p>
            <a:r>
              <a:rPr lang="de-DE" dirty="0"/>
              <a:t>Mastertitelformat bearbeiten</a:t>
            </a:r>
          </a:p>
        </p:txBody>
      </p:sp>
      <p:sp>
        <p:nvSpPr>
          <p:cNvPr id="27" name="Farbakzent links">
            <a:extLst>
              <a:ext uri="{FF2B5EF4-FFF2-40B4-BE49-F238E27FC236}">
                <a16:creationId xmlns:a16="http://schemas.microsoft.com/office/drawing/2014/main" id="{9D9C0A71-6028-48D4-B0A9-8857E5EE332A}"/>
              </a:ext>
            </a:extLst>
          </p:cNvPr>
          <p:cNvSpPr/>
          <p:nvPr userDrawn="1"/>
        </p:nvSpPr>
        <p:spPr>
          <a:xfrm>
            <a:off x="1" y="0"/>
            <a:ext cx="231229" cy="2644002"/>
          </a:xfrm>
          <a:custGeom>
            <a:avLst/>
            <a:gdLst>
              <a:gd name="connsiteX0" fmla="*/ 0 w 231229"/>
              <a:gd name="connsiteY0" fmla="*/ 0 h 2644002"/>
              <a:gd name="connsiteX1" fmla="*/ 231229 w 231229"/>
              <a:gd name="connsiteY1" fmla="*/ 0 h 2644002"/>
              <a:gd name="connsiteX2" fmla="*/ 231229 w 231229"/>
              <a:gd name="connsiteY2" fmla="*/ 427848 h 2644002"/>
              <a:gd name="connsiteX3" fmla="*/ 231229 w 231229"/>
              <a:gd name="connsiteY3" fmla="*/ 1100610 h 2644002"/>
              <a:gd name="connsiteX4" fmla="*/ 231229 w 231229"/>
              <a:gd name="connsiteY4" fmla="*/ 2499514 h 2644002"/>
              <a:gd name="connsiteX5" fmla="*/ 0 w 231229"/>
              <a:gd name="connsiteY5" fmla="*/ 2644002 h 2644002"/>
              <a:gd name="connsiteX6" fmla="*/ 0 w 231229"/>
              <a:gd name="connsiteY6" fmla="*/ 1100610 h 2644002"/>
              <a:gd name="connsiteX7" fmla="*/ 0 w 231229"/>
              <a:gd name="connsiteY7" fmla="*/ 427848 h 2644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229" h="2644002">
                <a:moveTo>
                  <a:pt x="0" y="0"/>
                </a:moveTo>
                <a:lnTo>
                  <a:pt x="231229" y="0"/>
                </a:lnTo>
                <a:lnTo>
                  <a:pt x="231229" y="427848"/>
                </a:lnTo>
                <a:lnTo>
                  <a:pt x="231229" y="1100610"/>
                </a:lnTo>
                <a:lnTo>
                  <a:pt x="231229" y="2499514"/>
                </a:lnTo>
                <a:lnTo>
                  <a:pt x="0" y="2644002"/>
                </a:lnTo>
                <a:lnTo>
                  <a:pt x="0" y="1100610"/>
                </a:lnTo>
                <a:lnTo>
                  <a:pt x="0" y="427848"/>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extLst>
              <a:ext uri="{FF2B5EF4-FFF2-40B4-BE49-F238E27FC236}">
                <a16:creationId xmlns:a16="http://schemas.microsoft.com/office/drawing/2014/main" id="{40789B94-3BA2-4579-B5BA-A91701BC21A2}"/>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0"/>
              </a:ext>
            </a:extLst>
          </a:blip>
          <a:stretch>
            <a:fillRect/>
          </a:stretch>
        </p:blipFill>
        <p:spPr>
          <a:xfrm>
            <a:off x="10965221" y="6411885"/>
            <a:ext cx="507978" cy="305925"/>
          </a:xfrm>
          <a:prstGeom prst="rect">
            <a:avLst/>
          </a:prstGeom>
        </p:spPr>
      </p:pic>
    </p:spTree>
    <p:extLst>
      <p:ext uri="{BB962C8B-B14F-4D97-AF65-F5344CB8AC3E}">
        <p14:creationId xmlns:p14="http://schemas.microsoft.com/office/powerpoint/2010/main" val="2615719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Lst>
  <p:hf hdr="0"/>
  <p:txStyles>
    <p:titleStyle>
      <a:lvl1pPr algn="l" defTabSz="914400" rtl="0" eaLnBrk="1" latinLnBrk="0" hangingPunct="1">
        <a:lnSpc>
          <a:spcPct val="90000"/>
        </a:lnSpc>
        <a:spcBef>
          <a:spcPct val="0"/>
        </a:spcBef>
        <a:buNone/>
        <a:defRPr sz="2600" kern="1200">
          <a:solidFill>
            <a:schemeClr val="tx1"/>
          </a:solidFill>
          <a:latin typeface="Arial" panose="020B0604020202020204" pitchFamily="34" charset="0"/>
          <a:ea typeface="+mj-ea"/>
          <a:cs typeface="Arial" panose="020B0604020202020204" pitchFamily="34" charset="0"/>
        </a:defRPr>
      </a:lvl1pPr>
    </p:titleStyle>
    <p:bodyStyle>
      <a:lvl1pPr marL="12600" indent="0" algn="l" defTabSz="914400" rtl="0" eaLnBrk="1" latinLnBrk="0" hangingPunct="1">
        <a:lnSpc>
          <a:spcPct val="100000"/>
        </a:lnSpc>
        <a:spcBef>
          <a:spcPts val="1200"/>
        </a:spcBef>
        <a:buClr>
          <a:srgbClr val="AD007C"/>
        </a:buClr>
        <a:buFont typeface="Wingdings" panose="05000000000000000000" pitchFamily="2" charset="2"/>
        <a:buNone/>
        <a:defRPr sz="1800" kern="1200">
          <a:solidFill>
            <a:schemeClr val="tx1"/>
          </a:solidFill>
          <a:latin typeface="+mn-lt"/>
          <a:ea typeface="+mn-ea"/>
          <a:cs typeface="Arial" panose="020B0604020202020204" pitchFamily="34" charset="0"/>
        </a:defRPr>
      </a:lvl1pPr>
      <a:lvl2pPr marL="216000" indent="-216000" algn="l" defTabSz="914400" rtl="0" eaLnBrk="1" latinLnBrk="0" hangingPunct="1">
        <a:lnSpc>
          <a:spcPct val="100000"/>
        </a:lnSpc>
        <a:spcBef>
          <a:spcPts val="1200"/>
        </a:spcBef>
        <a:buClr>
          <a:schemeClr val="tx2"/>
        </a:buClr>
        <a:buFont typeface="Wingdings" panose="05000000000000000000" pitchFamily="2" charset="2"/>
        <a:buChar char="§"/>
        <a:defRPr sz="1800" kern="1200">
          <a:solidFill>
            <a:schemeClr val="tx1"/>
          </a:solidFill>
          <a:latin typeface="+mn-lt"/>
          <a:ea typeface="+mn-ea"/>
          <a:cs typeface="Arial" panose="020B0604020202020204" pitchFamily="34" charset="0"/>
        </a:defRPr>
      </a:lvl2pPr>
      <a:lvl3pPr marL="432000" indent="-216000" algn="l" defTabSz="914400" rtl="0" eaLnBrk="1" latinLnBrk="0" hangingPunct="1">
        <a:lnSpc>
          <a:spcPct val="100000"/>
        </a:lnSpc>
        <a:spcBef>
          <a:spcPts val="600"/>
        </a:spcBef>
        <a:buClr>
          <a:schemeClr val="tx2"/>
        </a:buClr>
        <a:buFont typeface="Symbol" panose="05050102010706020507" pitchFamily="18" charset="2"/>
        <a:buChar char="-"/>
        <a:defRPr sz="1600" kern="1200">
          <a:solidFill>
            <a:schemeClr val="tx1"/>
          </a:solidFill>
          <a:latin typeface="+mn-lt"/>
          <a:ea typeface="+mn-ea"/>
          <a:cs typeface="Arial" panose="020B0604020202020204" pitchFamily="34" charset="0"/>
        </a:defRPr>
      </a:lvl3pPr>
      <a:lvl4pPr marL="612000" indent="-180000" algn="l" defTabSz="914400" rtl="0" eaLnBrk="1" latinLnBrk="0" hangingPunct="1">
        <a:lnSpc>
          <a:spcPct val="100000"/>
        </a:lnSpc>
        <a:spcBef>
          <a:spcPts val="400"/>
        </a:spcBef>
        <a:buClr>
          <a:schemeClr val="tx2"/>
        </a:buClr>
        <a:buFont typeface="Symbol" panose="05050102010706020507" pitchFamily="18" charset="2"/>
        <a:buChar char="-"/>
        <a:defRPr sz="1400" kern="1200">
          <a:solidFill>
            <a:schemeClr val="tx1"/>
          </a:solidFill>
          <a:latin typeface="+mn-lt"/>
          <a:ea typeface="+mn-ea"/>
          <a:cs typeface="Arial" panose="020B0604020202020204" pitchFamily="34" charset="0"/>
        </a:defRPr>
      </a:lvl4pPr>
      <a:lvl5pPr marL="0" indent="0" algn="l" defTabSz="914400" rtl="0" eaLnBrk="1" latinLnBrk="0" hangingPunct="1">
        <a:lnSpc>
          <a:spcPct val="100000"/>
        </a:lnSpc>
        <a:spcBef>
          <a:spcPts val="2400"/>
        </a:spcBef>
        <a:spcAft>
          <a:spcPts val="0"/>
        </a:spcAft>
        <a:buClr>
          <a:srgbClr val="AD007C"/>
        </a:buClr>
        <a:buFont typeface="Wingdings" panose="05000000000000000000" pitchFamily="2" charset="2"/>
        <a:buNone/>
        <a:defRPr sz="1800" kern="1200" cap="none" baseline="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56">
          <p15:clr>
            <a:srgbClr val="F26B43"/>
          </p15:clr>
        </p15:guide>
        <p15:guide id="4" pos="7224">
          <p15:clr>
            <a:srgbClr val="F26B43"/>
          </p15:clr>
        </p15:guide>
        <p15:guide id="5" orient="horz" pos="1056">
          <p15:clr>
            <a:srgbClr val="F26B43"/>
          </p15:clr>
        </p15:guide>
        <p15:guide id="6" orient="horz" pos="592">
          <p15:clr>
            <a:srgbClr val="F26B43"/>
          </p15:clr>
        </p15:guide>
        <p15:guide id="7" orient="horz" pos="3976">
          <p15:clr>
            <a:srgbClr val="F26B43"/>
          </p15:clr>
        </p15:guide>
        <p15:guide id="8" orient="horz" pos="904">
          <p15:clr>
            <a:srgbClr val="F26B43"/>
          </p15:clr>
        </p15:guide>
        <p15:guide id="9" pos="2560">
          <p15:clr>
            <a:srgbClr val="F26B43"/>
          </p15:clr>
        </p15:guide>
        <p15:guide id="10" pos="5120">
          <p15:clr>
            <a:srgbClr val="F26B43"/>
          </p15:clr>
        </p15:guide>
        <p15:guide id="11" pos="2784">
          <p15:clr>
            <a:srgbClr val="F26B43"/>
          </p15:clr>
        </p15:guide>
        <p15:guide id="12" pos="489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2B6463-B070-BB45-90E2-9C1C867AAD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AD6BF2F-F7D7-2B45-880A-9B98D91FE9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A661682-1BF7-EE41-9243-D95AF59C9E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bg2">
                    <a:lumMod val="25000"/>
                  </a:schemeClr>
                </a:solidFill>
                <a:latin typeface="Oswald Medium" pitchFamily="2" charset="77"/>
              </a:defRPr>
            </a:lvl1pPr>
          </a:lstStyle>
          <a:p>
            <a:fld id="{CC488FE3-79BF-DB4F-B648-6A8349C22FAF}" type="datetimeFigureOut">
              <a:rPr lang="en-US" smtClean="0"/>
              <a:pPr/>
              <a:t>8/4/26</a:t>
            </a:fld>
            <a:endParaRPr lang="en-US" dirty="0"/>
          </a:p>
        </p:txBody>
      </p:sp>
      <p:sp>
        <p:nvSpPr>
          <p:cNvPr id="5" name="Footer Placeholder 4">
            <a:extLst>
              <a:ext uri="{FF2B5EF4-FFF2-40B4-BE49-F238E27FC236}">
                <a16:creationId xmlns:a16="http://schemas.microsoft.com/office/drawing/2014/main" id="{251642CB-2366-3F4E-9D73-1789D4B061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bg2">
                    <a:lumMod val="25000"/>
                  </a:schemeClr>
                </a:solidFill>
                <a:latin typeface="Oswald Medium" pitchFamily="2" charset="77"/>
              </a:defRPr>
            </a:lvl1pPr>
          </a:lstStyle>
          <a:p>
            <a:endParaRPr lang="en-US" dirty="0"/>
          </a:p>
        </p:txBody>
      </p:sp>
      <p:sp>
        <p:nvSpPr>
          <p:cNvPr id="6" name="Slide Number Placeholder 5">
            <a:extLst>
              <a:ext uri="{FF2B5EF4-FFF2-40B4-BE49-F238E27FC236}">
                <a16:creationId xmlns:a16="http://schemas.microsoft.com/office/drawing/2014/main" id="{866B88C8-E345-D145-89E4-13B882F99E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bg2">
                    <a:lumMod val="25000"/>
                  </a:schemeClr>
                </a:solidFill>
                <a:latin typeface="Oswald Medium" pitchFamily="2" charset="77"/>
              </a:defRPr>
            </a:lvl1pPr>
          </a:lstStyle>
          <a:p>
            <a:fld id="{7E324480-4799-EE47-8D39-A19AEB828813}" type="slidenum">
              <a:rPr lang="en-US" smtClean="0"/>
              <a:pPr/>
              <a:t>‹Nr.›</a:t>
            </a:fld>
            <a:endParaRPr lang="en-US" dirty="0"/>
          </a:p>
        </p:txBody>
      </p:sp>
    </p:spTree>
    <p:extLst>
      <p:ext uri="{BB962C8B-B14F-4D97-AF65-F5344CB8AC3E}">
        <p14:creationId xmlns:p14="http://schemas.microsoft.com/office/powerpoint/2010/main" val="282602331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 id="2147483742" r:id="rId33"/>
    <p:sldLayoutId id="2147483743" r:id="rId34"/>
    <p:sldLayoutId id="2147483744" r:id="rId35"/>
    <p:sldLayoutId id="2147483747" r:id="rId36"/>
    <p:sldLayoutId id="2147483748" r:id="rId37"/>
    <p:sldLayoutId id="2147483749" r:id="rId38"/>
    <p:sldLayoutId id="2147483750" r:id="rId39"/>
    <p:sldLayoutId id="2147483752" r:id="rId40"/>
    <p:sldLayoutId id="2147483764" r:id="rId41"/>
    <p:sldLayoutId id="2147483765" r:id="rId42"/>
    <p:sldLayoutId id="2147483766" r:id="rId43"/>
    <p:sldLayoutId id="2147483767" r:id="rId44"/>
    <p:sldLayoutId id="2147483768" r:id="rId45"/>
    <p:sldLayoutId id="2147483784" r:id="rId46"/>
    <p:sldLayoutId id="2147483802" r:id="rId47"/>
    <p:sldLayoutId id="2147483803" r:id="rId48"/>
    <p:sldLayoutId id="2147483804" r:id="rId49"/>
    <p:sldLayoutId id="2147483806" r:id="rId50"/>
  </p:sldLayoutIdLst>
  <p:txStyles>
    <p:titleStyle>
      <a:lvl1pPr algn="l" defTabSz="914400" rtl="0" eaLnBrk="1" latinLnBrk="0" hangingPunct="1">
        <a:lnSpc>
          <a:spcPct val="90000"/>
        </a:lnSpc>
        <a:spcBef>
          <a:spcPct val="0"/>
        </a:spcBef>
        <a:buNone/>
        <a:defRPr sz="4400" b="0" i="0" kern="1200" cap="all" baseline="0">
          <a:solidFill>
            <a:schemeClr val="accent1"/>
          </a:solidFill>
          <a:latin typeface="Oswal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hivo Light" pitchFamily="2" charset="77"/>
          <a:ea typeface="Roboto Light"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hivo Light" pitchFamily="2" charset="77"/>
          <a:ea typeface="Roboto Light"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hivo Light" pitchFamily="2" charset="77"/>
          <a:ea typeface="Roboto Light"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hivo Light" pitchFamily="2" charset="77"/>
          <a:ea typeface="Roboto Light"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hivo Light" pitchFamily="2" charset="77"/>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12.xml"/><Relationship Id="rId13" Type="http://schemas.openxmlformats.org/officeDocument/2006/relationships/slideLayout" Target="../slideLayouts/slideLayout2.xml"/><Relationship Id="rId18" Type="http://schemas.openxmlformats.org/officeDocument/2006/relationships/image" Target="../media/image6.svg"/><Relationship Id="rId3" Type="http://schemas.openxmlformats.org/officeDocument/2006/relationships/tags" Target="../tags/tag7.xml"/><Relationship Id="rId21" Type="http://schemas.openxmlformats.org/officeDocument/2006/relationships/image" Target="../media/image9.svg"/><Relationship Id="rId7" Type="http://schemas.openxmlformats.org/officeDocument/2006/relationships/tags" Target="../tags/tag11.xml"/><Relationship Id="rId12" Type="http://schemas.openxmlformats.org/officeDocument/2006/relationships/audio" Target="../media/media1.mp3"/><Relationship Id="rId17" Type="http://schemas.openxmlformats.org/officeDocument/2006/relationships/image" Target="../media/image5.svg"/><Relationship Id="rId2" Type="http://schemas.openxmlformats.org/officeDocument/2006/relationships/tags" Target="../tags/tag6.xml"/><Relationship Id="rId16" Type="http://schemas.openxmlformats.org/officeDocument/2006/relationships/image" Target="../media/image4.svg"/><Relationship Id="rId20" Type="http://schemas.openxmlformats.org/officeDocument/2006/relationships/image" Target="../media/image8.svg"/><Relationship Id="rId1" Type="http://schemas.openxmlformats.org/officeDocument/2006/relationships/tags" Target="../tags/tag5.xml"/><Relationship Id="rId6" Type="http://schemas.openxmlformats.org/officeDocument/2006/relationships/tags" Target="../tags/tag10.xml"/><Relationship Id="rId11" Type="http://schemas.microsoft.com/office/2007/relationships/media" Target="../media/media1.mp3"/><Relationship Id="rId24" Type="http://schemas.openxmlformats.org/officeDocument/2006/relationships/image" Target="../media/image12.png"/><Relationship Id="rId5" Type="http://schemas.openxmlformats.org/officeDocument/2006/relationships/tags" Target="../tags/tag9.xml"/><Relationship Id="rId15" Type="http://schemas.openxmlformats.org/officeDocument/2006/relationships/image" Target="../media/image3.svg"/><Relationship Id="rId23" Type="http://schemas.openxmlformats.org/officeDocument/2006/relationships/image" Target="../media/image11.svg"/><Relationship Id="rId10" Type="http://schemas.openxmlformats.org/officeDocument/2006/relationships/tags" Target="../tags/tag14.xml"/><Relationship Id="rId19" Type="http://schemas.openxmlformats.org/officeDocument/2006/relationships/image" Target="../media/image7.svg"/><Relationship Id="rId4" Type="http://schemas.openxmlformats.org/officeDocument/2006/relationships/tags" Target="../tags/tag8.xml"/><Relationship Id="rId9" Type="http://schemas.openxmlformats.org/officeDocument/2006/relationships/tags" Target="../tags/tag13.xml"/><Relationship Id="rId14" Type="http://schemas.openxmlformats.org/officeDocument/2006/relationships/notesSlide" Target="../notesSlides/notesSlide1.xml"/><Relationship Id="rId22" Type="http://schemas.openxmlformats.org/officeDocument/2006/relationships/image" Target="../media/image10.sv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1.xml"/><Relationship Id="rId7"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1.xml"/><Relationship Id="rId7" Type="http://schemas.openxmlformats.org/officeDocument/2006/relationships/image" Target="../media/image1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5.jpeg"/><Relationship Id="rId5" Type="http://schemas.openxmlformats.org/officeDocument/2006/relationships/image" Target="../media/image13.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2.png"/><Relationship Id="rId5" Type="http://schemas.openxmlformats.org/officeDocument/2006/relationships/image" Target="../media/image16.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2.png"/><Relationship Id="rId5" Type="http://schemas.openxmlformats.org/officeDocument/2006/relationships/image" Target="../media/image16.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2.png"/><Relationship Id="rId5" Type="http://schemas.openxmlformats.org/officeDocument/2006/relationships/image" Target="../media/image16.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1.xml"/><Relationship Id="rId7" Type="http://schemas.openxmlformats.org/officeDocument/2006/relationships/image" Target="../media/image12.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7.png"/><Relationship Id="rId5" Type="http://schemas.openxmlformats.org/officeDocument/2006/relationships/image" Target="../media/image13.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1.xml"/><Relationship Id="rId7" Type="http://schemas.openxmlformats.org/officeDocument/2006/relationships/image" Target="../media/image12.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8.png"/><Relationship Id="rId5" Type="http://schemas.openxmlformats.org/officeDocument/2006/relationships/image" Target="../media/image13.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7844449-0B25-40A7-BD87-0C94E6A3CA60}"/>
              </a:ext>
            </a:extLst>
          </p:cNvPr>
          <p:cNvSpPr>
            <a:spLocks noGrp="1" noMove="1" noResize="1"/>
          </p:cNvSpPr>
          <p:nvPr>
            <p:ph type="ctrTitle"/>
            <p:custDataLst>
              <p:tags r:id="rId1"/>
            </p:custDataLst>
          </p:nvPr>
        </p:nvSpPr>
        <p:spPr/>
        <p:txBody>
          <a:bodyPr/>
          <a:lstStyle/>
          <a:p>
            <a:r>
              <a:rPr lang="de-DE" dirty="0"/>
              <a:t>Grundlegende Infos zur Zulassungsarbeit</a:t>
            </a:r>
          </a:p>
        </p:txBody>
      </p:sp>
      <p:sp>
        <p:nvSpPr>
          <p:cNvPr id="6" name="Untertitel 5">
            <a:extLst>
              <a:ext uri="{FF2B5EF4-FFF2-40B4-BE49-F238E27FC236}">
                <a16:creationId xmlns:a16="http://schemas.microsoft.com/office/drawing/2014/main" id="{C9C036FB-C9D2-4591-86A2-E9E673AAAC23}"/>
              </a:ext>
            </a:extLst>
          </p:cNvPr>
          <p:cNvSpPr>
            <a:spLocks noGrp="1"/>
          </p:cNvSpPr>
          <p:nvPr>
            <p:ph type="subTitle" idx="1"/>
          </p:nvPr>
        </p:nvSpPr>
        <p:spPr>
          <a:xfrm>
            <a:off x="5603172" y="3875829"/>
            <a:ext cx="5863676" cy="1436400"/>
          </a:xfrm>
        </p:spPr>
        <p:txBody>
          <a:bodyPr/>
          <a:lstStyle/>
          <a:p>
            <a:r>
              <a:rPr lang="de-DE" dirty="0"/>
              <a:t>Lehrstuhl für Grundschulpädagogik und Grundschuldidaktik</a:t>
            </a:r>
          </a:p>
          <a:p>
            <a:endParaRPr lang="de-DE" dirty="0"/>
          </a:p>
          <a:p>
            <a:endParaRPr lang="de-DE" dirty="0"/>
          </a:p>
          <a:p>
            <a:endParaRPr lang="de-DE" dirty="0"/>
          </a:p>
          <a:p>
            <a:r>
              <a:rPr lang="de-DE" dirty="0"/>
              <a:t>Bitte öffnen Sie die Folien im Präsentations-Modus, um die Audioaufnahmen zu hören</a:t>
            </a:r>
          </a:p>
        </p:txBody>
      </p:sp>
      <p:pic>
        <p:nvPicPr>
          <p:cNvPr id="14" name="Logo_Basis_neg." hidden="1">
            <a:extLst>
              <a:ext uri="{FF2B5EF4-FFF2-40B4-BE49-F238E27FC236}">
                <a16:creationId xmlns:a16="http://schemas.microsoft.com/office/drawing/2014/main" id="{BB0358A7-6314-4317-B9A8-ED88AD107ADA}"/>
              </a:ext>
            </a:extLst>
          </p:cNvPr>
          <p:cNvPicPr>
            <a:picLocks noMove="1" noResize="1"/>
          </p:cNvPicPr>
          <p:nvPr>
            <p:custDataLst>
              <p:tags r:id="rId2"/>
            </p:custDataLst>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5969023" y="611349"/>
            <a:ext cx="5131975" cy="917448"/>
          </a:xfrm>
          <a:prstGeom prst="rect">
            <a:avLst/>
          </a:prstGeom>
        </p:spPr>
      </p:pic>
      <p:pic>
        <p:nvPicPr>
          <p:cNvPr id="15" name="Logo_FAI_neg." hidden="1">
            <a:extLst>
              <a:ext uri="{FF2B5EF4-FFF2-40B4-BE49-F238E27FC236}">
                <a16:creationId xmlns:a16="http://schemas.microsoft.com/office/drawing/2014/main" id="{E06FABA5-36D0-4DC0-94BA-1B19FDC7911F}"/>
              </a:ext>
            </a:extLst>
          </p:cNvPr>
          <p:cNvPicPr>
            <a:picLocks noMove="1" noResize="1"/>
          </p:cNvPicPr>
          <p:nvPr>
            <p:custDataLst>
              <p:tags r:id="rId3"/>
            </p:custDataLst>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5969023" y="611349"/>
            <a:ext cx="5131975" cy="917448"/>
          </a:xfrm>
          <a:prstGeom prst="rect">
            <a:avLst/>
          </a:prstGeom>
        </p:spPr>
      </p:pic>
      <p:pic>
        <p:nvPicPr>
          <p:cNvPr id="16" name="Logo_JUF_neg." hidden="1">
            <a:extLst>
              <a:ext uri="{FF2B5EF4-FFF2-40B4-BE49-F238E27FC236}">
                <a16:creationId xmlns:a16="http://schemas.microsoft.com/office/drawing/2014/main" id="{0B398B1D-08AF-4FDC-8B79-7443E21DD094}"/>
              </a:ext>
            </a:extLst>
          </p:cNvPr>
          <p:cNvPicPr>
            <a:picLocks noMove="1" noResize="1"/>
          </p:cNvPicPr>
          <p:nvPr>
            <p:custDataLst>
              <p:tags r:id="rId4"/>
            </p:custDataLst>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5969023" y="611349"/>
            <a:ext cx="5131975" cy="917448"/>
          </a:xfrm>
          <a:prstGeom prst="rect">
            <a:avLst/>
          </a:prstGeom>
        </p:spPr>
      </p:pic>
      <p:pic>
        <p:nvPicPr>
          <p:cNvPr id="17" name="Logo_KTF_neg." hidden="1">
            <a:extLst>
              <a:ext uri="{FF2B5EF4-FFF2-40B4-BE49-F238E27FC236}">
                <a16:creationId xmlns:a16="http://schemas.microsoft.com/office/drawing/2014/main" id="{141DFD45-EA8D-413E-8CCC-2C6BBAF7BD6D}"/>
              </a:ext>
            </a:extLst>
          </p:cNvPr>
          <p:cNvPicPr>
            <a:picLocks noMove="1" noResize="1"/>
          </p:cNvPicPr>
          <p:nvPr>
            <p:custDataLst>
              <p:tags r:id="rId5"/>
            </p:custDataLst>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5969023" y="611349"/>
            <a:ext cx="5131975" cy="917448"/>
          </a:xfrm>
          <a:prstGeom prst="rect">
            <a:avLst/>
          </a:prstGeom>
        </p:spPr>
      </p:pic>
      <p:pic>
        <p:nvPicPr>
          <p:cNvPr id="18" name="Logo_MEF_neg." hidden="1">
            <a:extLst>
              <a:ext uri="{FF2B5EF4-FFF2-40B4-BE49-F238E27FC236}">
                <a16:creationId xmlns:a16="http://schemas.microsoft.com/office/drawing/2014/main" id="{7962D77E-B001-476F-A8F8-FCF994C7F538}"/>
              </a:ext>
            </a:extLst>
          </p:cNvPr>
          <p:cNvPicPr>
            <a:picLocks noMove="1" noResize="1"/>
          </p:cNvPicPr>
          <p:nvPr>
            <p:custDataLst>
              <p:tags r:id="rId6"/>
            </p:custDataLst>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969023" y="611349"/>
            <a:ext cx="5131975" cy="917448"/>
          </a:xfrm>
          <a:prstGeom prst="rect">
            <a:avLst/>
          </a:prstGeom>
        </p:spPr>
      </p:pic>
      <p:pic>
        <p:nvPicPr>
          <p:cNvPr id="19" name="Logo_MNTF_neg." hidden="1">
            <a:extLst>
              <a:ext uri="{FF2B5EF4-FFF2-40B4-BE49-F238E27FC236}">
                <a16:creationId xmlns:a16="http://schemas.microsoft.com/office/drawing/2014/main" id="{E2CCCC58-F5AE-4141-BB4D-217B271EAF20}"/>
              </a:ext>
            </a:extLst>
          </p:cNvPr>
          <p:cNvPicPr>
            <a:picLocks noMove="1" noResize="1"/>
          </p:cNvPicPr>
          <p:nvPr>
            <p:custDataLst>
              <p:tags r:id="rId7"/>
            </p:custDataLst>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5969023" y="611349"/>
            <a:ext cx="5131975" cy="917448"/>
          </a:xfrm>
          <a:prstGeom prst="rect">
            <a:avLst/>
          </a:prstGeom>
        </p:spPr>
      </p:pic>
      <p:pic>
        <p:nvPicPr>
          <p:cNvPr id="20" name="Logo_PHF_neg." hidden="1">
            <a:extLst>
              <a:ext uri="{FF2B5EF4-FFF2-40B4-BE49-F238E27FC236}">
                <a16:creationId xmlns:a16="http://schemas.microsoft.com/office/drawing/2014/main" id="{B38C48F9-6262-4647-8E95-5DBA20D27ACF}"/>
              </a:ext>
            </a:extLst>
          </p:cNvPr>
          <p:cNvPicPr>
            <a:picLocks noMove="1" noResize="1"/>
          </p:cNvPicPr>
          <p:nvPr>
            <p:custDataLst>
              <p:tags r:id="rId8"/>
            </p:custDataLst>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5969023" y="611349"/>
            <a:ext cx="5131975" cy="917448"/>
          </a:xfrm>
          <a:prstGeom prst="rect">
            <a:avLst/>
          </a:prstGeom>
        </p:spPr>
      </p:pic>
      <p:pic>
        <p:nvPicPr>
          <p:cNvPr id="21" name="Logo_PSF_neg.">
            <a:extLst>
              <a:ext uri="{FF2B5EF4-FFF2-40B4-BE49-F238E27FC236}">
                <a16:creationId xmlns:a16="http://schemas.microsoft.com/office/drawing/2014/main" id="{31604210-6B50-4703-8445-4E06CD588D60}"/>
              </a:ext>
            </a:extLst>
          </p:cNvPr>
          <p:cNvPicPr>
            <a:picLocks noMove="1" noResize="1"/>
          </p:cNvPicPr>
          <p:nvPr>
            <p:custDataLst>
              <p:tags r:id="rId9"/>
            </p:custDataLst>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5969023" y="611349"/>
            <a:ext cx="5131975" cy="917448"/>
          </a:xfrm>
          <a:prstGeom prst="rect">
            <a:avLst/>
          </a:prstGeom>
        </p:spPr>
      </p:pic>
      <p:pic>
        <p:nvPicPr>
          <p:cNvPr id="22" name="Logo_WWF_neg." hidden="1">
            <a:extLst>
              <a:ext uri="{FF2B5EF4-FFF2-40B4-BE49-F238E27FC236}">
                <a16:creationId xmlns:a16="http://schemas.microsoft.com/office/drawing/2014/main" id="{3B3FBDC5-2D73-45B4-BBE4-09C07B3E3C82}"/>
              </a:ext>
            </a:extLst>
          </p:cNvPr>
          <p:cNvPicPr>
            <a:picLocks noMove="1" noResize="1"/>
          </p:cNvPicPr>
          <p:nvPr>
            <p:custDataLst>
              <p:tags r:id="rId10"/>
            </p:custDataLst>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5969023" y="611349"/>
            <a:ext cx="5131975" cy="917448"/>
          </a:xfrm>
          <a:prstGeom prst="rect">
            <a:avLst/>
          </a:prstGeom>
        </p:spPr>
      </p:pic>
      <p:sp>
        <p:nvSpPr>
          <p:cNvPr id="2" name="Untertitel 5">
            <a:extLst>
              <a:ext uri="{FF2B5EF4-FFF2-40B4-BE49-F238E27FC236}">
                <a16:creationId xmlns:a16="http://schemas.microsoft.com/office/drawing/2014/main" id="{638240BB-0DB8-0841-AF48-9822F2CFF1F5}"/>
              </a:ext>
            </a:extLst>
          </p:cNvPr>
          <p:cNvSpPr txBox="1">
            <a:spLocks/>
          </p:cNvSpPr>
          <p:nvPr/>
        </p:nvSpPr>
        <p:spPr>
          <a:xfrm>
            <a:off x="-187918" y="6555780"/>
            <a:ext cx="11288916" cy="401074"/>
          </a:xfrm>
          <a:prstGeom prst="rect">
            <a:avLst/>
          </a:prstGeom>
        </p:spPr>
        <p:txBody>
          <a:bodyPr vert="horz" lIns="360000" tIns="0" rIns="360000" bIns="0" rtlCol="0">
            <a:noAutofit/>
          </a:bodyPr>
          <a:lstStyle>
            <a:lvl1pPr marL="0" indent="0" algn="l" defTabSz="914400" rtl="0" eaLnBrk="1" latinLnBrk="0" hangingPunct="1">
              <a:lnSpc>
                <a:spcPct val="100000"/>
              </a:lnSpc>
              <a:spcBef>
                <a:spcPts val="1200"/>
              </a:spcBef>
              <a:buClr>
                <a:srgbClr val="AD007C"/>
              </a:buClr>
              <a:buFont typeface="Wingdings" panose="05000000000000000000" pitchFamily="2" charset="2"/>
              <a:buNone/>
              <a:defRPr sz="1500" kern="1200">
                <a:solidFill>
                  <a:schemeClr val="bg1"/>
                </a:solidFill>
                <a:latin typeface="+mn-lt"/>
                <a:ea typeface="+mn-ea"/>
                <a:cs typeface="Arial" panose="020B0604020202020204" pitchFamily="34" charset="0"/>
              </a:defRPr>
            </a:lvl1pPr>
            <a:lvl2pPr marL="457200" indent="0" algn="ctr" defTabSz="914400" rtl="0" eaLnBrk="1" latinLnBrk="0" hangingPunct="1">
              <a:lnSpc>
                <a:spcPct val="100000"/>
              </a:lnSpc>
              <a:spcBef>
                <a:spcPts val="1200"/>
              </a:spcBef>
              <a:buClr>
                <a:schemeClr val="tx2"/>
              </a:buClr>
              <a:buFont typeface="Wingdings" panose="05000000000000000000" pitchFamily="2" charset="2"/>
              <a:buNone/>
              <a:defRPr sz="2000"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600"/>
              </a:spcBef>
              <a:buClr>
                <a:schemeClr val="tx2"/>
              </a:buClr>
              <a:buFont typeface="Symbol" panose="05050102010706020507" pitchFamily="18" charset="2"/>
              <a:buNone/>
              <a:defRPr sz="1800" kern="1200">
                <a:solidFill>
                  <a:schemeClr val="tx1"/>
                </a:solidFill>
                <a:latin typeface="+mn-lt"/>
                <a:ea typeface="+mn-ea"/>
                <a:cs typeface="Arial" panose="020B0604020202020204" pitchFamily="34" charset="0"/>
              </a:defRPr>
            </a:lvl3pPr>
            <a:lvl4pPr marL="1371600" indent="0" algn="ctr" defTabSz="914400" rtl="0" eaLnBrk="1" latinLnBrk="0" hangingPunct="1">
              <a:lnSpc>
                <a:spcPct val="100000"/>
              </a:lnSpc>
              <a:spcBef>
                <a:spcPts val="400"/>
              </a:spcBef>
              <a:buClr>
                <a:schemeClr val="tx2"/>
              </a:buClr>
              <a:buFont typeface="Symbol" panose="05050102010706020507" pitchFamily="18" charset="2"/>
              <a:buNone/>
              <a:defRPr sz="1600" kern="1200">
                <a:solidFill>
                  <a:schemeClr val="tx1"/>
                </a:solidFill>
                <a:latin typeface="+mn-lt"/>
                <a:ea typeface="+mn-ea"/>
                <a:cs typeface="Arial" panose="020B0604020202020204" pitchFamily="34" charset="0"/>
              </a:defRPr>
            </a:lvl4pPr>
            <a:lvl5pPr marL="1828800" indent="0" algn="ctr" defTabSz="914400" rtl="0" eaLnBrk="1" latinLnBrk="0" hangingPunct="1">
              <a:lnSpc>
                <a:spcPct val="100000"/>
              </a:lnSpc>
              <a:spcBef>
                <a:spcPts val="2400"/>
              </a:spcBef>
              <a:spcAft>
                <a:spcPts val="0"/>
              </a:spcAft>
              <a:buClr>
                <a:srgbClr val="AD007C"/>
              </a:buClr>
              <a:buFont typeface="Wingdings" panose="05000000000000000000" pitchFamily="2" charset="2"/>
              <a:buNone/>
              <a:defRPr sz="1600" kern="1200" cap="none" baseline="0">
                <a:solidFill>
                  <a:schemeClr val="tx2"/>
                </a:solidFill>
                <a:latin typeface="+mn-lt"/>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000" dirty="0">
                <a:solidFill>
                  <a:schemeClr val="bg1">
                    <a:lumMod val="50000"/>
                  </a:schemeClr>
                </a:solidFill>
              </a:rPr>
              <a:t>Die Bildquellen und eine schriftliche Version des gesprochenen Textes  finden Sie zu jeder Folie im Notiz-Teil. </a:t>
            </a:r>
          </a:p>
        </p:txBody>
      </p:sp>
      <p:pic>
        <p:nvPicPr>
          <p:cNvPr id="3" name="1.mp3">
            <a:hlinkClick r:id="" action="ppaction://media"/>
            <a:extLst>
              <a:ext uri="{FF2B5EF4-FFF2-40B4-BE49-F238E27FC236}">
                <a16:creationId xmlns:a16="http://schemas.microsoft.com/office/drawing/2014/main" id="{D7932BFC-6206-BF23-29CE-4FF247DBACD1}"/>
              </a:ext>
            </a:extLst>
          </p:cNvPr>
          <p:cNvPicPr>
            <a:picLocks noChangeAspect="1"/>
          </p:cNvPicPr>
          <p:nvPr>
            <a:audioFile r:link="rId12"/>
            <p:extLst>
              <p:ext uri="{DAA4B4D4-6D71-4841-9C94-3DE7FCFB9230}">
                <p14:media xmlns:p14="http://schemas.microsoft.com/office/powerpoint/2010/main" r:embed="rId11"/>
              </p:ext>
            </p:extLst>
          </p:nvPr>
        </p:nvPicPr>
        <p:blipFill>
          <a:blip r:embed="rId24"/>
          <a:stretch>
            <a:fillRect/>
          </a:stretch>
        </p:blipFill>
        <p:spPr>
          <a:xfrm>
            <a:off x="8011319" y="4368928"/>
            <a:ext cx="812800" cy="812800"/>
          </a:xfrm>
          <a:prstGeom prst="rect">
            <a:avLst/>
          </a:prstGeom>
        </p:spPr>
      </p:pic>
    </p:spTree>
    <p:extLst>
      <p:ext uri="{BB962C8B-B14F-4D97-AF65-F5344CB8AC3E}">
        <p14:creationId xmlns:p14="http://schemas.microsoft.com/office/powerpoint/2010/main" val="655539086"/>
      </p:ext>
    </p:extLst>
  </p:cSld>
  <p:clrMapOvr>
    <a:masterClrMapping/>
  </p:clrMapOvr>
  <mc:AlternateContent xmlns:mc="http://schemas.openxmlformats.org/markup-compatibility/2006" xmlns:p14="http://schemas.microsoft.com/office/powerpoint/2010/main">
    <mc:Choice Requires="p14">
      <p:transition spd="slow" p14:dur="2000" advTm="6780"/>
    </mc:Choice>
    <mc:Fallback xmlns="">
      <p:transition spd="slow" advTm="67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2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F3A61CE9-1C45-CE4E-A4D6-4C83A3B561BA}"/>
              </a:ext>
            </a:extLst>
          </p:cNvPr>
          <p:cNvPicPr>
            <a:picLocks noGrp="1" noChangeAspect="1"/>
          </p:cNvPicPr>
          <p:nvPr>
            <p:ph type="pic" sz="quarter" idx="13"/>
          </p:nvPr>
        </p:nvPicPr>
        <p:blipFill>
          <a:blip r:embed="rId5"/>
          <a:srcRect t="28923" b="28923"/>
          <a:stretch>
            <a:fillRect/>
          </a:stretch>
        </p:blipFill>
        <p:spPr>
          <a:xfrm>
            <a:off x="50242" y="0"/>
            <a:ext cx="11084448" cy="3117501"/>
          </a:xfrm>
        </p:spPr>
      </p:pic>
      <p:pic>
        <p:nvPicPr>
          <p:cNvPr id="12" name="Grafik 11">
            <a:extLst>
              <a:ext uri="{FF2B5EF4-FFF2-40B4-BE49-F238E27FC236}">
                <a16:creationId xmlns:a16="http://schemas.microsoft.com/office/drawing/2014/main" id="{A437FD87-9AFA-DB33-868D-5555A6AD367D}"/>
              </a:ext>
            </a:extLst>
          </p:cNvPr>
          <p:cNvPicPr>
            <a:picLocks noChangeAspect="1"/>
          </p:cNvPicPr>
          <p:nvPr/>
        </p:nvPicPr>
        <p:blipFill>
          <a:blip r:embed="rId6"/>
          <a:srcRect t="41041"/>
          <a:stretch/>
        </p:blipFill>
        <p:spPr>
          <a:xfrm>
            <a:off x="0" y="0"/>
            <a:ext cx="12192000" cy="3429000"/>
          </a:xfrm>
          <a:prstGeom prst="rect">
            <a:avLst/>
          </a:prstGeom>
        </p:spPr>
      </p:pic>
      <p:sp>
        <p:nvSpPr>
          <p:cNvPr id="3" name="Title 2">
            <a:extLst>
              <a:ext uri="{FF2B5EF4-FFF2-40B4-BE49-F238E27FC236}">
                <a16:creationId xmlns:a16="http://schemas.microsoft.com/office/drawing/2014/main" id="{4E97842B-9051-4742-93BA-3CDB9F837D3C}"/>
              </a:ext>
            </a:extLst>
          </p:cNvPr>
          <p:cNvSpPr>
            <a:spLocks noGrp="1"/>
          </p:cNvSpPr>
          <p:nvPr>
            <p:ph type="title"/>
          </p:nvPr>
        </p:nvSpPr>
        <p:spPr>
          <a:xfrm>
            <a:off x="374145" y="2828564"/>
            <a:ext cx="11443710" cy="1200872"/>
          </a:xfrm>
        </p:spPr>
        <p:txBody>
          <a:bodyPr>
            <a:normAutofit/>
          </a:bodyPr>
          <a:lstStyle/>
          <a:p>
            <a:r>
              <a:rPr lang="en-US" sz="4000" dirty="0"/>
              <a:t>1. </a:t>
            </a:r>
            <a:r>
              <a:rPr lang="en-US" sz="4000" dirty="0" err="1"/>
              <a:t>Wissenschaftliches</a:t>
            </a:r>
            <a:r>
              <a:rPr lang="en-US" sz="4000" dirty="0"/>
              <a:t> </a:t>
            </a:r>
            <a:r>
              <a:rPr lang="en-US" sz="4000" dirty="0" err="1"/>
              <a:t>Arbeiten</a:t>
            </a:r>
            <a:r>
              <a:rPr lang="en-US" sz="4000" dirty="0"/>
              <a:t> in der </a:t>
            </a:r>
            <a:r>
              <a:rPr lang="en-US" sz="4000" dirty="0" err="1"/>
              <a:t>Grundschulpädgogik</a:t>
            </a:r>
            <a:r>
              <a:rPr lang="en-US" sz="4000" dirty="0"/>
              <a:t> und </a:t>
            </a:r>
            <a:r>
              <a:rPr lang="en-US" sz="4000" dirty="0" err="1"/>
              <a:t>Grundschuldidaktik</a:t>
            </a:r>
            <a:endParaRPr lang="en-US" sz="4000" dirty="0"/>
          </a:p>
        </p:txBody>
      </p:sp>
      <p:pic>
        <p:nvPicPr>
          <p:cNvPr id="2" name="2.mp3">
            <a:hlinkClick r:id="" action="ppaction://media"/>
            <a:extLst>
              <a:ext uri="{FF2B5EF4-FFF2-40B4-BE49-F238E27FC236}">
                <a16:creationId xmlns:a16="http://schemas.microsoft.com/office/drawing/2014/main" id="{B8437D38-944A-7870-C83C-F44FA186632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592466" y="4658519"/>
            <a:ext cx="812800" cy="812800"/>
          </a:xfrm>
          <a:prstGeom prst="rect">
            <a:avLst/>
          </a:prstGeom>
        </p:spPr>
      </p:pic>
    </p:spTree>
    <p:extLst>
      <p:ext uri="{BB962C8B-B14F-4D97-AF65-F5344CB8AC3E}">
        <p14:creationId xmlns:p14="http://schemas.microsoft.com/office/powerpoint/2010/main" val="3259658657"/>
      </p:ext>
    </p:extLst>
  </p:cSld>
  <p:clrMapOvr>
    <a:masterClrMapping/>
  </p:clrMapOvr>
  <mc:AlternateContent xmlns:mc="http://schemas.openxmlformats.org/markup-compatibility/2006" xmlns:p14="http://schemas.microsoft.com/office/powerpoint/2010/main">
    <mc:Choice Requires="p14">
      <p:transition spd="slow" p14:dur="2000" advTm="8036"/>
    </mc:Choice>
    <mc:Fallback xmlns="">
      <p:transition spd="slow" advTm="80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2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F3A61CE9-1C45-CE4E-A4D6-4C83A3B561BA}"/>
              </a:ext>
            </a:extLst>
          </p:cNvPr>
          <p:cNvPicPr>
            <a:picLocks noGrp="1" noChangeAspect="1"/>
          </p:cNvPicPr>
          <p:nvPr>
            <p:ph type="pic" sz="quarter" idx="13"/>
          </p:nvPr>
        </p:nvPicPr>
        <p:blipFill>
          <a:blip r:embed="rId5"/>
          <a:srcRect t="28923" b="28923"/>
          <a:stretch>
            <a:fillRect/>
          </a:stretch>
        </p:blipFill>
        <p:spPr>
          <a:xfrm>
            <a:off x="179631" y="1478858"/>
            <a:ext cx="3840555" cy="1080156"/>
          </a:xfrm>
        </p:spPr>
      </p:pic>
      <p:sp>
        <p:nvSpPr>
          <p:cNvPr id="11" name="AutoShape 2" descr="Berg, Natur, Wanderung, Landschaft">
            <a:extLst>
              <a:ext uri="{FF2B5EF4-FFF2-40B4-BE49-F238E27FC236}">
                <a16:creationId xmlns:a16="http://schemas.microsoft.com/office/drawing/2014/main" id="{18AECA85-37F2-CA9E-F582-34DE14A53F6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4" name="Picture 2" descr="Idee, Frau, Heiter, Platz Kopieren">
            <a:extLst>
              <a:ext uri="{FF2B5EF4-FFF2-40B4-BE49-F238E27FC236}">
                <a16:creationId xmlns:a16="http://schemas.microsoft.com/office/drawing/2014/main" id="{FF6A5088-5B91-DBD3-F1CB-46476B1028B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1611" b="3894"/>
          <a:stretch/>
        </p:blipFill>
        <p:spPr bwMode="auto">
          <a:xfrm>
            <a:off x="9143999" y="0"/>
            <a:ext cx="3048001" cy="53791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dee, Frau, Heiter, Platz Kopieren">
            <a:extLst>
              <a:ext uri="{FF2B5EF4-FFF2-40B4-BE49-F238E27FC236}">
                <a16:creationId xmlns:a16="http://schemas.microsoft.com/office/drawing/2014/main" id="{B08F8A99-FB0C-6D23-92C8-01C23D73007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96367" b="3894"/>
          <a:stretch/>
        </p:blipFill>
        <p:spPr bwMode="auto">
          <a:xfrm>
            <a:off x="0" y="0"/>
            <a:ext cx="12192000" cy="53791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dee, Frau, Heiter, Platz Kopieren">
            <a:extLst>
              <a:ext uri="{FF2B5EF4-FFF2-40B4-BE49-F238E27FC236}">
                <a16:creationId xmlns:a16="http://schemas.microsoft.com/office/drawing/2014/main" id="{3E3D29C6-B2D2-1506-D512-AD51C8B062A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3894"/>
          <a:stretch/>
        </p:blipFill>
        <p:spPr bwMode="auto">
          <a:xfrm>
            <a:off x="1901446" y="0"/>
            <a:ext cx="8389108" cy="537914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4E97842B-9051-4742-93BA-3CDB9F837D3C}"/>
              </a:ext>
            </a:extLst>
          </p:cNvPr>
          <p:cNvSpPr>
            <a:spLocks noGrp="1"/>
          </p:cNvSpPr>
          <p:nvPr>
            <p:ph type="title"/>
          </p:nvPr>
        </p:nvSpPr>
        <p:spPr>
          <a:xfrm>
            <a:off x="374145" y="4507969"/>
            <a:ext cx="11443710" cy="1200872"/>
          </a:xfrm>
        </p:spPr>
        <p:txBody>
          <a:bodyPr>
            <a:normAutofit/>
          </a:bodyPr>
          <a:lstStyle/>
          <a:p>
            <a:r>
              <a:rPr lang="en-US" sz="6600" dirty="0">
                <a:solidFill>
                  <a:schemeClr val="bg1"/>
                </a:solidFill>
              </a:rPr>
              <a:t>2. </a:t>
            </a:r>
            <a:r>
              <a:rPr lang="en-US" sz="6600" dirty="0" err="1">
                <a:solidFill>
                  <a:schemeClr val="bg1"/>
                </a:solidFill>
              </a:rPr>
              <a:t>Themenfindung</a:t>
            </a:r>
            <a:endParaRPr lang="en-US" sz="6600" dirty="0">
              <a:solidFill>
                <a:schemeClr val="bg1"/>
              </a:solidFill>
            </a:endParaRPr>
          </a:p>
        </p:txBody>
      </p:sp>
      <p:pic>
        <p:nvPicPr>
          <p:cNvPr id="2" name="3.mp3">
            <a:hlinkClick r:id="" action="ppaction://media"/>
            <a:extLst>
              <a:ext uri="{FF2B5EF4-FFF2-40B4-BE49-F238E27FC236}">
                <a16:creationId xmlns:a16="http://schemas.microsoft.com/office/drawing/2014/main" id="{E650FD28-313B-7AA8-1F3B-978C98DDFC7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537200" y="5492911"/>
            <a:ext cx="812800" cy="812800"/>
          </a:xfrm>
          <a:prstGeom prst="rect">
            <a:avLst/>
          </a:prstGeom>
        </p:spPr>
      </p:pic>
    </p:spTree>
    <p:extLst>
      <p:ext uri="{BB962C8B-B14F-4D97-AF65-F5344CB8AC3E}">
        <p14:creationId xmlns:p14="http://schemas.microsoft.com/office/powerpoint/2010/main" val="72163975"/>
      </p:ext>
    </p:extLst>
  </p:cSld>
  <p:clrMapOvr>
    <a:masterClrMapping/>
  </p:clrMapOvr>
  <mc:AlternateContent xmlns:mc="http://schemas.openxmlformats.org/markup-compatibility/2006" xmlns:p14="http://schemas.microsoft.com/office/powerpoint/2010/main">
    <mc:Choice Requires="p14">
      <p:transition spd="slow" p14:dur="2000" advTm="72397"/>
    </mc:Choice>
    <mc:Fallback xmlns="">
      <p:transition spd="slow" advTm="723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4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a:extLst>
              <a:ext uri="{FF2B5EF4-FFF2-40B4-BE49-F238E27FC236}">
                <a16:creationId xmlns:a16="http://schemas.microsoft.com/office/drawing/2014/main" id="{722A7305-B5C0-EA41-B4BD-ABBB39FE3955}"/>
              </a:ext>
            </a:extLst>
          </p:cNvPr>
          <p:cNvSpPr/>
          <p:nvPr/>
        </p:nvSpPr>
        <p:spPr>
          <a:xfrm>
            <a:off x="2823959" y="2021034"/>
            <a:ext cx="3838853" cy="3838853"/>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058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err="1">
                <a:ln>
                  <a:noFill/>
                </a:ln>
                <a:solidFill>
                  <a:srgbClr val="E7E6E6"/>
                </a:solidFill>
                <a:effectLst/>
                <a:uLnTx/>
                <a:uFillTx/>
                <a:latin typeface="Oswald Medium" pitchFamily="2" charset="77"/>
                <a:ea typeface="+mn-ea"/>
                <a:cs typeface="+mn-cs"/>
              </a:rPr>
              <a:t>Hermeneutischer</a:t>
            </a:r>
            <a:r>
              <a:rPr kumimoji="0" lang="en-US" sz="2400" b="0" i="0" u="none" strike="noStrike" kern="1200" cap="all" spc="0" normalizeH="0" baseline="0" noProof="0" dirty="0">
                <a:ln>
                  <a:noFill/>
                </a:ln>
                <a:solidFill>
                  <a:srgbClr val="E7E6E6"/>
                </a:solidFill>
                <a:effectLst/>
                <a:uLnTx/>
                <a:uFillTx/>
                <a:latin typeface="Oswald Medium" pitchFamily="2" charset="77"/>
                <a:ea typeface="+mn-ea"/>
                <a:cs typeface="+mn-cs"/>
              </a:rPr>
              <a:t> </a:t>
            </a:r>
            <a:r>
              <a:rPr kumimoji="0" lang="en-US" sz="2400" b="0" i="0" u="none" strike="noStrike" kern="1200" cap="all" spc="0" normalizeH="0" baseline="0" noProof="0" dirty="0" err="1">
                <a:ln>
                  <a:noFill/>
                </a:ln>
                <a:solidFill>
                  <a:srgbClr val="E7E6E6"/>
                </a:solidFill>
                <a:effectLst/>
                <a:uLnTx/>
                <a:uFillTx/>
                <a:latin typeface="Oswald Medium" pitchFamily="2" charset="77"/>
                <a:ea typeface="+mn-ea"/>
                <a:cs typeface="+mn-cs"/>
              </a:rPr>
              <a:t>Schwerpunkt</a:t>
            </a:r>
            <a:endParaRPr kumimoji="0" lang="en-US" sz="2400" b="0" i="0" u="none" strike="noStrike" kern="1200" cap="all" spc="0" normalizeH="0" baseline="0" noProof="0" dirty="0">
              <a:ln>
                <a:noFill/>
              </a:ln>
              <a:solidFill>
                <a:srgbClr val="E7E6E6"/>
              </a:solidFill>
              <a:effectLst/>
              <a:uLnTx/>
              <a:uFillTx/>
              <a:latin typeface="Oswald Medium" pitchFamily="2" charset="77"/>
              <a:ea typeface="+mn-ea"/>
              <a:cs typeface="+mn-cs"/>
            </a:endParaRPr>
          </a:p>
          <a:p>
            <a:pPr marL="0" marR="0" lvl="0" indent="0" algn="ctr" defTabSz="914400" rtl="0" eaLnBrk="1" fontAlgn="auto" latinLnBrk="0" hangingPunct="1">
              <a:lnSpc>
                <a:spcPct val="90000"/>
              </a:lnSpc>
              <a:spcBef>
                <a:spcPts val="1000"/>
              </a:spcBef>
              <a:spcAft>
                <a:spcPts val="0"/>
              </a:spcAft>
              <a:buClrTx/>
              <a:buSzTx/>
              <a:buFontTx/>
              <a:buNone/>
              <a:tabLst/>
              <a:defRPr/>
            </a:pPr>
            <a:endParaRPr lang="en-US" sz="1200" dirty="0">
              <a:solidFill>
                <a:srgbClr val="E7E6E6"/>
              </a:solidFill>
              <a:latin typeface="Chivo Light" pitchFamily="2" charset="77"/>
              <a:ea typeface="Roboto Light" panose="02000000000000000000" pitchFamily="2" charset="0"/>
            </a:endParaRPr>
          </a:p>
          <a:p>
            <a:pPr marL="0" marR="0" lvl="0" indent="0" algn="ctr" defTabSz="914400" rtl="0" eaLnBrk="1" fontAlgn="auto" latinLnBrk="0" hangingPunct="1">
              <a:lnSpc>
                <a:spcPct val="90000"/>
              </a:lnSpc>
              <a:spcBef>
                <a:spcPts val="1000"/>
              </a:spcBef>
              <a:spcAft>
                <a:spcPts val="0"/>
              </a:spcAft>
              <a:buClrTx/>
              <a:buSzTx/>
              <a:buFontTx/>
              <a:buNone/>
              <a:tabLst/>
              <a:defRPr/>
            </a:pPr>
            <a:endParaRPr kumimoji="0" lang="en-US" sz="1200" b="0" i="0" u="none" strike="noStrike" kern="1200" cap="none" spc="0" normalizeH="0" baseline="0" noProof="0" dirty="0">
              <a:ln>
                <a:noFill/>
              </a:ln>
              <a:solidFill>
                <a:srgbClr val="E7E6E6"/>
              </a:solidFill>
              <a:effectLst/>
              <a:uLnTx/>
              <a:uFillTx/>
              <a:latin typeface="Chivo Light" pitchFamily="2" charset="77"/>
              <a:ea typeface="Roboto Light" panose="02000000000000000000" pitchFamily="2" charset="0"/>
              <a:cs typeface="+mn-cs"/>
            </a:endParaRPr>
          </a:p>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1200" b="0" i="0" u="none" strike="noStrike" kern="1200" cap="none" spc="0" normalizeH="0" baseline="0" noProof="0" dirty="0">
                <a:ln>
                  <a:noFill/>
                </a:ln>
                <a:solidFill>
                  <a:srgbClr val="E7E6E6"/>
                </a:solidFill>
                <a:effectLst/>
                <a:uLnTx/>
                <a:uFillTx/>
                <a:latin typeface="Chivo Light" pitchFamily="2" charset="77"/>
                <a:ea typeface="Roboto Light" panose="02000000000000000000" pitchFamily="2" charset="0"/>
                <a:cs typeface="+mn-cs"/>
              </a:rPr>
              <a:t> </a:t>
            </a:r>
          </a:p>
        </p:txBody>
      </p:sp>
      <p:sp>
        <p:nvSpPr>
          <p:cNvPr id="17" name="Oval 16">
            <a:extLst>
              <a:ext uri="{FF2B5EF4-FFF2-40B4-BE49-F238E27FC236}">
                <a16:creationId xmlns:a16="http://schemas.microsoft.com/office/drawing/2014/main" id="{76BC39A8-570E-3B40-861F-393B6898C41B}"/>
              </a:ext>
            </a:extLst>
          </p:cNvPr>
          <p:cNvSpPr/>
          <p:nvPr/>
        </p:nvSpPr>
        <p:spPr>
          <a:xfrm>
            <a:off x="6082949" y="2021035"/>
            <a:ext cx="3838853" cy="3838853"/>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058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err="1">
                <a:ln>
                  <a:noFill/>
                </a:ln>
                <a:solidFill>
                  <a:srgbClr val="E7E6E6"/>
                </a:solidFill>
                <a:effectLst/>
                <a:uLnTx/>
                <a:uFillTx/>
                <a:latin typeface="Oswald Medium" pitchFamily="2" charset="77"/>
                <a:ea typeface="+mn-ea"/>
                <a:cs typeface="+mn-cs"/>
              </a:rPr>
              <a:t>Empirischer</a:t>
            </a:r>
            <a:r>
              <a:rPr kumimoji="0" lang="en-US" sz="2400" b="0" i="0" u="none" strike="noStrike" kern="1200" cap="all" spc="0" normalizeH="0" baseline="0" noProof="0" dirty="0">
                <a:ln>
                  <a:noFill/>
                </a:ln>
                <a:solidFill>
                  <a:srgbClr val="E7E6E6"/>
                </a:solidFill>
                <a:effectLst/>
                <a:uLnTx/>
                <a:uFillTx/>
                <a:latin typeface="Oswald Medium" pitchFamily="2" charset="77"/>
                <a:ea typeface="+mn-ea"/>
                <a:cs typeface="+mn-cs"/>
              </a:rPr>
              <a:t> </a:t>
            </a:r>
            <a:r>
              <a:rPr kumimoji="0" lang="en-US" sz="2400" b="0" i="0" u="none" strike="noStrike" kern="1200" cap="all" spc="0" normalizeH="0" baseline="0" noProof="0" dirty="0" err="1">
                <a:ln>
                  <a:noFill/>
                </a:ln>
                <a:solidFill>
                  <a:srgbClr val="E7E6E6"/>
                </a:solidFill>
                <a:effectLst/>
                <a:uLnTx/>
                <a:uFillTx/>
                <a:latin typeface="Oswald Medium" pitchFamily="2" charset="77"/>
                <a:ea typeface="+mn-ea"/>
                <a:cs typeface="+mn-cs"/>
              </a:rPr>
              <a:t>Schwerpunkt</a:t>
            </a:r>
            <a:endParaRPr kumimoji="0" lang="en-US" sz="2400" b="0" i="0" u="none" strike="noStrike" kern="1200" cap="all" spc="0" normalizeH="0" baseline="0" noProof="0" dirty="0">
              <a:ln>
                <a:noFill/>
              </a:ln>
              <a:solidFill>
                <a:srgbClr val="E7E6E6"/>
              </a:solidFill>
              <a:effectLst/>
              <a:uLnTx/>
              <a:uFillTx/>
              <a:latin typeface="Oswald Medium" pitchFamily="2" charset="77"/>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cap="all" dirty="0">
              <a:solidFill>
                <a:srgbClr val="E7E6E6"/>
              </a:solidFill>
              <a:latin typeface="Oswald Medium" pitchFamily="2" charset="77"/>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all" spc="0" normalizeH="0" baseline="0" noProof="0" dirty="0">
              <a:ln>
                <a:noFill/>
              </a:ln>
              <a:solidFill>
                <a:srgbClr val="E7E6E6"/>
              </a:solidFill>
              <a:effectLst/>
              <a:uLnTx/>
              <a:uFillTx/>
              <a:latin typeface="Oswald Medium" pitchFamily="2" charset="77"/>
              <a:ea typeface="+mn-ea"/>
              <a:cs typeface="+mn-cs"/>
            </a:endParaRPr>
          </a:p>
        </p:txBody>
      </p:sp>
      <p:sp>
        <p:nvSpPr>
          <p:cNvPr id="9" name="Title 8">
            <a:extLst>
              <a:ext uri="{FF2B5EF4-FFF2-40B4-BE49-F238E27FC236}">
                <a16:creationId xmlns:a16="http://schemas.microsoft.com/office/drawing/2014/main" id="{AFE36CAA-7939-2A4E-BC9C-3C5B899FD45D}"/>
              </a:ext>
            </a:extLst>
          </p:cNvPr>
          <p:cNvSpPr>
            <a:spLocks noGrp="1"/>
          </p:cNvSpPr>
          <p:nvPr>
            <p:ph type="title"/>
          </p:nvPr>
        </p:nvSpPr>
        <p:spPr/>
        <p:txBody>
          <a:bodyPr/>
          <a:lstStyle/>
          <a:p>
            <a:r>
              <a:rPr lang="en-US" dirty="0"/>
              <a:t>3. </a:t>
            </a:r>
            <a:r>
              <a:rPr lang="en-US" dirty="0" err="1"/>
              <a:t>Typen</a:t>
            </a:r>
            <a:r>
              <a:rPr lang="en-US" dirty="0"/>
              <a:t> von </a:t>
            </a:r>
            <a:r>
              <a:rPr lang="en-US" dirty="0" err="1"/>
              <a:t>Zulassungsarbeiten</a:t>
            </a:r>
            <a:endParaRPr lang="en-US" dirty="0"/>
          </a:p>
        </p:txBody>
      </p:sp>
      <p:sp>
        <p:nvSpPr>
          <p:cNvPr id="7" name="Freeform 172">
            <a:extLst>
              <a:ext uri="{FF2B5EF4-FFF2-40B4-BE49-F238E27FC236}">
                <a16:creationId xmlns:a16="http://schemas.microsoft.com/office/drawing/2014/main" id="{16481D01-F961-EF0D-5540-5EA4CAE8F28B}"/>
              </a:ext>
            </a:extLst>
          </p:cNvPr>
          <p:cNvSpPr/>
          <p:nvPr/>
        </p:nvSpPr>
        <p:spPr>
          <a:xfrm>
            <a:off x="4429921" y="2745349"/>
            <a:ext cx="640674" cy="490089"/>
          </a:xfrm>
          <a:custGeom>
            <a:avLst/>
            <a:gdLst>
              <a:gd name="connsiteX0" fmla="*/ 210826 w 330200"/>
              <a:gd name="connsiteY0" fmla="*/ 174111 h 252589"/>
              <a:gd name="connsiteX1" fmla="*/ 254726 w 330200"/>
              <a:gd name="connsiteY1" fmla="*/ 184667 h 252589"/>
              <a:gd name="connsiteX2" fmla="*/ 288878 w 330200"/>
              <a:gd name="connsiteY2" fmla="*/ 194827 h 252589"/>
              <a:gd name="connsiteX3" fmla="*/ 290457 w 330200"/>
              <a:gd name="connsiteY3" fmla="*/ 194827 h 252589"/>
              <a:gd name="connsiteX4" fmla="*/ 297828 w 330200"/>
              <a:gd name="connsiteY4" fmla="*/ 203940 h 252589"/>
              <a:gd name="connsiteX5" fmla="*/ 288690 w 330200"/>
              <a:gd name="connsiteY5" fmla="*/ 211290 h 252589"/>
              <a:gd name="connsiteX6" fmla="*/ 247839 w 330200"/>
              <a:gd name="connsiteY6" fmla="*/ 199625 h 252589"/>
              <a:gd name="connsiteX7" fmla="*/ 201611 w 330200"/>
              <a:gd name="connsiteY7" fmla="*/ 193980 h 252589"/>
              <a:gd name="connsiteX8" fmla="*/ 191512 w 330200"/>
              <a:gd name="connsiteY8" fmla="*/ 190595 h 252589"/>
              <a:gd name="connsiteX9" fmla="*/ 194252 w 330200"/>
              <a:gd name="connsiteY9" fmla="*/ 179211 h 252589"/>
              <a:gd name="connsiteX10" fmla="*/ 210826 w 330200"/>
              <a:gd name="connsiteY10" fmla="*/ 174111 h 252589"/>
              <a:gd name="connsiteX11" fmla="*/ 119268 w 330200"/>
              <a:gd name="connsiteY11" fmla="*/ 174111 h 252589"/>
              <a:gd name="connsiteX12" fmla="*/ 135759 w 330200"/>
              <a:gd name="connsiteY12" fmla="*/ 179211 h 252589"/>
              <a:gd name="connsiteX13" fmla="*/ 135948 w 330200"/>
              <a:gd name="connsiteY13" fmla="*/ 179211 h 252589"/>
              <a:gd name="connsiteX14" fmla="*/ 139343 w 330200"/>
              <a:gd name="connsiteY14" fmla="*/ 189282 h 252589"/>
              <a:gd name="connsiteX15" fmla="*/ 128589 w 330200"/>
              <a:gd name="connsiteY15" fmla="*/ 193980 h 252589"/>
              <a:gd name="connsiteX16" fmla="*/ 82361 w 330200"/>
              <a:gd name="connsiteY16" fmla="*/ 199625 h 252589"/>
              <a:gd name="connsiteX17" fmla="*/ 41511 w 330200"/>
              <a:gd name="connsiteY17" fmla="*/ 211290 h 252589"/>
              <a:gd name="connsiteX18" fmla="*/ 39743 w 330200"/>
              <a:gd name="connsiteY18" fmla="*/ 211290 h 252589"/>
              <a:gd name="connsiteX19" fmla="*/ 32372 w 330200"/>
              <a:gd name="connsiteY19" fmla="*/ 202177 h 252589"/>
              <a:gd name="connsiteX20" fmla="*/ 41511 w 330200"/>
              <a:gd name="connsiteY20" fmla="*/ 194827 h 252589"/>
              <a:gd name="connsiteX21" fmla="*/ 75474 w 330200"/>
              <a:gd name="connsiteY21" fmla="*/ 184667 h 252589"/>
              <a:gd name="connsiteX22" fmla="*/ 119268 w 330200"/>
              <a:gd name="connsiteY22" fmla="*/ 174111 h 252589"/>
              <a:gd name="connsiteX23" fmla="*/ 210826 w 330200"/>
              <a:gd name="connsiteY23" fmla="*/ 130462 h 252589"/>
              <a:gd name="connsiteX24" fmla="*/ 254726 w 330200"/>
              <a:gd name="connsiteY24" fmla="*/ 141111 h 252589"/>
              <a:gd name="connsiteX25" fmla="*/ 288878 w 330200"/>
              <a:gd name="connsiteY25" fmla="*/ 150519 h 252589"/>
              <a:gd name="connsiteX26" fmla="*/ 288689 w 330200"/>
              <a:gd name="connsiteY26" fmla="*/ 151177 h 252589"/>
              <a:gd name="connsiteX27" fmla="*/ 290457 w 330200"/>
              <a:gd name="connsiteY27" fmla="*/ 151177 h 252589"/>
              <a:gd name="connsiteX28" fmla="*/ 297828 w 330200"/>
              <a:gd name="connsiteY28" fmla="*/ 160290 h 252589"/>
              <a:gd name="connsiteX29" fmla="*/ 288689 w 330200"/>
              <a:gd name="connsiteY29" fmla="*/ 167640 h 252589"/>
              <a:gd name="connsiteX30" fmla="*/ 247839 w 330200"/>
              <a:gd name="connsiteY30" fmla="*/ 156069 h 252589"/>
              <a:gd name="connsiteX31" fmla="*/ 201611 w 330200"/>
              <a:gd name="connsiteY31" fmla="*/ 150331 h 252589"/>
              <a:gd name="connsiteX32" fmla="*/ 201576 w 330200"/>
              <a:gd name="connsiteY32" fmla="*/ 150348 h 252589"/>
              <a:gd name="connsiteX33" fmla="*/ 190573 w 330200"/>
              <a:gd name="connsiteY33" fmla="*/ 146662 h 252589"/>
              <a:gd name="connsiteX34" fmla="*/ 194252 w 330200"/>
              <a:gd name="connsiteY34" fmla="*/ 135561 h 252589"/>
              <a:gd name="connsiteX35" fmla="*/ 210826 w 330200"/>
              <a:gd name="connsiteY35" fmla="*/ 130462 h 252589"/>
              <a:gd name="connsiteX36" fmla="*/ 119269 w 330200"/>
              <a:gd name="connsiteY36" fmla="*/ 130184 h 252589"/>
              <a:gd name="connsiteX37" fmla="*/ 135760 w 330200"/>
              <a:gd name="connsiteY37" fmla="*/ 135279 h 252589"/>
              <a:gd name="connsiteX38" fmla="*/ 139439 w 330200"/>
              <a:gd name="connsiteY38" fmla="*/ 146003 h 252589"/>
              <a:gd name="connsiteX39" fmla="*/ 139422 w 330200"/>
              <a:gd name="connsiteY39" fmla="*/ 146038 h 252589"/>
              <a:gd name="connsiteX40" fmla="*/ 128401 w 330200"/>
              <a:gd name="connsiteY40" fmla="*/ 149672 h 252589"/>
              <a:gd name="connsiteX41" fmla="*/ 82173 w 330200"/>
              <a:gd name="connsiteY41" fmla="*/ 155411 h 252589"/>
              <a:gd name="connsiteX42" fmla="*/ 41323 w 330200"/>
              <a:gd name="connsiteY42" fmla="*/ 166982 h 252589"/>
              <a:gd name="connsiteX43" fmla="*/ 39555 w 330200"/>
              <a:gd name="connsiteY43" fmla="*/ 166982 h 252589"/>
              <a:gd name="connsiteX44" fmla="*/ 32184 w 330200"/>
              <a:gd name="connsiteY44" fmla="*/ 157869 h 252589"/>
              <a:gd name="connsiteX45" fmla="*/ 41323 w 330200"/>
              <a:gd name="connsiteY45" fmla="*/ 150519 h 252589"/>
              <a:gd name="connsiteX46" fmla="*/ 75475 w 330200"/>
              <a:gd name="connsiteY46" fmla="*/ 141112 h 252589"/>
              <a:gd name="connsiteX47" fmla="*/ 119269 w 330200"/>
              <a:gd name="connsiteY47" fmla="*/ 130184 h 252589"/>
              <a:gd name="connsiteX48" fmla="*/ 210825 w 330200"/>
              <a:gd name="connsiteY48" fmla="*/ 86286 h 252589"/>
              <a:gd name="connsiteX49" fmla="*/ 254726 w 330200"/>
              <a:gd name="connsiteY49" fmla="*/ 96897 h 252589"/>
              <a:gd name="connsiteX50" fmla="*/ 288878 w 330200"/>
              <a:gd name="connsiteY50" fmla="*/ 106963 h 252589"/>
              <a:gd name="connsiteX51" fmla="*/ 290456 w 330200"/>
              <a:gd name="connsiteY51" fmla="*/ 106963 h 252589"/>
              <a:gd name="connsiteX52" fmla="*/ 297828 w 330200"/>
              <a:gd name="connsiteY52" fmla="*/ 116075 h 252589"/>
              <a:gd name="connsiteX53" fmla="*/ 288689 w 330200"/>
              <a:gd name="connsiteY53" fmla="*/ 123426 h 252589"/>
              <a:gd name="connsiteX54" fmla="*/ 247838 w 330200"/>
              <a:gd name="connsiteY54" fmla="*/ 111854 h 252589"/>
              <a:gd name="connsiteX55" fmla="*/ 201611 w 330200"/>
              <a:gd name="connsiteY55" fmla="*/ 106116 h 252589"/>
              <a:gd name="connsiteX56" fmla="*/ 190572 w 330200"/>
              <a:gd name="connsiteY56" fmla="*/ 102447 h 252589"/>
              <a:gd name="connsiteX57" fmla="*/ 194252 w 330200"/>
              <a:gd name="connsiteY57" fmla="*/ 91440 h 252589"/>
              <a:gd name="connsiteX58" fmla="*/ 210825 w 330200"/>
              <a:gd name="connsiteY58" fmla="*/ 86286 h 252589"/>
              <a:gd name="connsiteX59" fmla="*/ 119268 w 330200"/>
              <a:gd name="connsiteY59" fmla="*/ 86286 h 252589"/>
              <a:gd name="connsiteX60" fmla="*/ 135759 w 330200"/>
              <a:gd name="connsiteY60" fmla="*/ 91440 h 252589"/>
              <a:gd name="connsiteX61" fmla="*/ 135948 w 330200"/>
              <a:gd name="connsiteY61" fmla="*/ 91440 h 252589"/>
              <a:gd name="connsiteX62" fmla="*/ 139627 w 330200"/>
              <a:gd name="connsiteY62" fmla="*/ 102447 h 252589"/>
              <a:gd name="connsiteX63" fmla="*/ 128589 w 330200"/>
              <a:gd name="connsiteY63" fmla="*/ 106116 h 252589"/>
              <a:gd name="connsiteX64" fmla="*/ 82361 w 330200"/>
              <a:gd name="connsiteY64" fmla="*/ 111854 h 252589"/>
              <a:gd name="connsiteX65" fmla="*/ 41511 w 330200"/>
              <a:gd name="connsiteY65" fmla="*/ 123426 h 252589"/>
              <a:gd name="connsiteX66" fmla="*/ 39743 w 330200"/>
              <a:gd name="connsiteY66" fmla="*/ 123426 h 252589"/>
              <a:gd name="connsiteX67" fmla="*/ 32372 w 330200"/>
              <a:gd name="connsiteY67" fmla="*/ 114313 h 252589"/>
              <a:gd name="connsiteX68" fmla="*/ 41511 w 330200"/>
              <a:gd name="connsiteY68" fmla="*/ 106963 h 252589"/>
              <a:gd name="connsiteX69" fmla="*/ 75474 w 330200"/>
              <a:gd name="connsiteY69" fmla="*/ 96897 h 252589"/>
              <a:gd name="connsiteX70" fmla="*/ 119268 w 330200"/>
              <a:gd name="connsiteY70" fmla="*/ 86286 h 252589"/>
              <a:gd name="connsiteX71" fmla="*/ 210825 w 330200"/>
              <a:gd name="connsiteY71" fmla="*/ 42407 h 252589"/>
              <a:gd name="connsiteX72" fmla="*/ 254725 w 330200"/>
              <a:gd name="connsiteY72" fmla="*/ 52964 h 252589"/>
              <a:gd name="connsiteX73" fmla="*/ 288877 w 330200"/>
              <a:gd name="connsiteY73" fmla="*/ 63124 h 252589"/>
              <a:gd name="connsiteX74" fmla="*/ 290645 w 330200"/>
              <a:gd name="connsiteY74" fmla="*/ 63124 h 252589"/>
              <a:gd name="connsiteX75" fmla="*/ 298016 w 330200"/>
              <a:gd name="connsiteY75" fmla="*/ 72237 h 252589"/>
              <a:gd name="connsiteX76" fmla="*/ 288877 w 330200"/>
              <a:gd name="connsiteY76" fmla="*/ 79587 h 252589"/>
              <a:gd name="connsiteX77" fmla="*/ 248027 w 330200"/>
              <a:gd name="connsiteY77" fmla="*/ 67922 h 252589"/>
              <a:gd name="connsiteX78" fmla="*/ 201799 w 330200"/>
              <a:gd name="connsiteY78" fmla="*/ 62277 h 252589"/>
              <a:gd name="connsiteX79" fmla="*/ 201725 w 330200"/>
              <a:gd name="connsiteY79" fmla="*/ 62313 h 252589"/>
              <a:gd name="connsiteX80" fmla="*/ 190761 w 330200"/>
              <a:gd name="connsiteY80" fmla="*/ 58515 h 252589"/>
              <a:gd name="connsiteX81" fmla="*/ 194252 w 330200"/>
              <a:gd name="connsiteY81" fmla="*/ 47508 h 252589"/>
              <a:gd name="connsiteX82" fmla="*/ 210825 w 330200"/>
              <a:gd name="connsiteY82" fmla="*/ 42407 h 252589"/>
              <a:gd name="connsiteX83" fmla="*/ 119268 w 330200"/>
              <a:gd name="connsiteY83" fmla="*/ 42407 h 252589"/>
              <a:gd name="connsiteX84" fmla="*/ 135759 w 330200"/>
              <a:gd name="connsiteY84" fmla="*/ 47508 h 252589"/>
              <a:gd name="connsiteX85" fmla="*/ 139154 w 330200"/>
              <a:gd name="connsiteY85" fmla="*/ 57579 h 252589"/>
              <a:gd name="connsiteX86" fmla="*/ 128400 w 330200"/>
              <a:gd name="connsiteY86" fmla="*/ 62277 h 252589"/>
              <a:gd name="connsiteX87" fmla="*/ 82172 w 330200"/>
              <a:gd name="connsiteY87" fmla="*/ 67922 h 252589"/>
              <a:gd name="connsiteX88" fmla="*/ 41322 w 330200"/>
              <a:gd name="connsiteY88" fmla="*/ 79587 h 252589"/>
              <a:gd name="connsiteX89" fmla="*/ 39743 w 330200"/>
              <a:gd name="connsiteY89" fmla="*/ 79587 h 252589"/>
              <a:gd name="connsiteX90" fmla="*/ 32372 w 330200"/>
              <a:gd name="connsiteY90" fmla="*/ 70474 h 252589"/>
              <a:gd name="connsiteX91" fmla="*/ 41511 w 330200"/>
              <a:gd name="connsiteY91" fmla="*/ 63124 h 252589"/>
              <a:gd name="connsiteX92" fmla="*/ 75474 w 330200"/>
              <a:gd name="connsiteY92" fmla="*/ 52964 h 252589"/>
              <a:gd name="connsiteX93" fmla="*/ 119268 w 330200"/>
              <a:gd name="connsiteY93" fmla="*/ 42407 h 252589"/>
              <a:gd name="connsiteX94" fmla="*/ 218309 w 330200"/>
              <a:gd name="connsiteY94" fmla="*/ 16463 h 252589"/>
              <a:gd name="connsiteX95" fmla="*/ 173402 w 330200"/>
              <a:gd name="connsiteY95" fmla="*/ 32550 h 252589"/>
              <a:gd name="connsiteX96" fmla="*/ 173402 w 330200"/>
              <a:gd name="connsiteY96" fmla="*/ 230106 h 252589"/>
              <a:gd name="connsiteX97" fmla="*/ 218309 w 330200"/>
              <a:gd name="connsiteY97" fmla="*/ 214020 h 252589"/>
              <a:gd name="connsiteX98" fmla="*/ 313690 w 330200"/>
              <a:gd name="connsiteY98" fmla="*/ 235939 h 252589"/>
              <a:gd name="connsiteX99" fmla="*/ 313690 w 330200"/>
              <a:gd name="connsiteY99" fmla="*/ 38382 h 252589"/>
              <a:gd name="connsiteX100" fmla="*/ 218309 w 330200"/>
              <a:gd name="connsiteY100" fmla="*/ 16463 h 252589"/>
              <a:gd name="connsiteX101" fmla="*/ 111891 w 330200"/>
              <a:gd name="connsiteY101" fmla="*/ 16463 h 252589"/>
              <a:gd name="connsiteX102" fmla="*/ 16510 w 330200"/>
              <a:gd name="connsiteY102" fmla="*/ 38382 h 252589"/>
              <a:gd name="connsiteX103" fmla="*/ 16510 w 330200"/>
              <a:gd name="connsiteY103" fmla="*/ 235939 h 252589"/>
              <a:gd name="connsiteX104" fmla="*/ 111891 w 330200"/>
              <a:gd name="connsiteY104" fmla="*/ 214020 h 252589"/>
              <a:gd name="connsiteX105" fmla="*/ 156798 w 330200"/>
              <a:gd name="connsiteY105" fmla="*/ 230106 h 252589"/>
              <a:gd name="connsiteX106" fmla="*/ 156798 w 330200"/>
              <a:gd name="connsiteY106" fmla="*/ 32550 h 252589"/>
              <a:gd name="connsiteX107" fmla="*/ 111891 w 330200"/>
              <a:gd name="connsiteY107" fmla="*/ 16463 h 252589"/>
              <a:gd name="connsiteX108" fmla="*/ 111891 w 330200"/>
              <a:gd name="connsiteY108" fmla="*/ 0 h 252589"/>
              <a:gd name="connsiteX109" fmla="*/ 165100 w 330200"/>
              <a:gd name="connsiteY109" fmla="*/ 18250 h 252589"/>
              <a:gd name="connsiteX110" fmla="*/ 218309 w 330200"/>
              <a:gd name="connsiteY110" fmla="*/ 0 h 252589"/>
              <a:gd name="connsiteX111" fmla="*/ 261990 w 330200"/>
              <a:gd name="connsiteY111" fmla="*/ 10348 h 252589"/>
              <a:gd name="connsiteX112" fmla="*/ 313690 w 330200"/>
              <a:gd name="connsiteY112" fmla="*/ 21919 h 252589"/>
              <a:gd name="connsiteX113" fmla="*/ 330200 w 330200"/>
              <a:gd name="connsiteY113" fmla="*/ 38382 h 252589"/>
              <a:gd name="connsiteX114" fmla="*/ 330200 w 330200"/>
              <a:gd name="connsiteY114" fmla="*/ 235939 h 252589"/>
              <a:gd name="connsiteX115" fmla="*/ 313690 w 330200"/>
              <a:gd name="connsiteY115" fmla="*/ 252402 h 252589"/>
              <a:gd name="connsiteX116" fmla="*/ 250197 w 330200"/>
              <a:gd name="connsiteY116" fmla="*/ 238761 h 252589"/>
              <a:gd name="connsiteX117" fmla="*/ 218309 w 330200"/>
              <a:gd name="connsiteY117" fmla="*/ 230482 h 252589"/>
              <a:gd name="connsiteX118" fmla="*/ 175006 w 330200"/>
              <a:gd name="connsiteY118" fmla="*/ 249297 h 252589"/>
              <a:gd name="connsiteX119" fmla="*/ 155194 w 330200"/>
              <a:gd name="connsiteY119" fmla="*/ 249297 h 252589"/>
              <a:gd name="connsiteX120" fmla="*/ 111891 w 330200"/>
              <a:gd name="connsiteY120" fmla="*/ 230482 h 252589"/>
              <a:gd name="connsiteX121" fmla="*/ 80003 w 330200"/>
              <a:gd name="connsiteY121" fmla="*/ 238761 h 252589"/>
              <a:gd name="connsiteX122" fmla="*/ 16510 w 330200"/>
              <a:gd name="connsiteY122" fmla="*/ 252402 h 252589"/>
              <a:gd name="connsiteX123" fmla="*/ 0 w 330200"/>
              <a:gd name="connsiteY123" fmla="*/ 235939 h 252589"/>
              <a:gd name="connsiteX124" fmla="*/ 0 w 330200"/>
              <a:gd name="connsiteY124" fmla="*/ 38382 h 252589"/>
              <a:gd name="connsiteX125" fmla="*/ 16510 w 330200"/>
              <a:gd name="connsiteY125" fmla="*/ 21919 h 252589"/>
              <a:gd name="connsiteX126" fmla="*/ 68210 w 330200"/>
              <a:gd name="connsiteY126" fmla="*/ 10348 h 252589"/>
              <a:gd name="connsiteX127" fmla="*/ 111891 w 330200"/>
              <a:gd name="connsiteY127" fmla="*/ 0 h 25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330200" h="252589">
                <a:moveTo>
                  <a:pt x="210826" y="174111"/>
                </a:moveTo>
                <a:cubicBezTo>
                  <a:pt x="226919" y="172179"/>
                  <a:pt x="241565" y="178741"/>
                  <a:pt x="254726" y="184667"/>
                </a:cubicBezTo>
                <a:cubicBezTo>
                  <a:pt x="265242" y="190471"/>
                  <a:pt x="276893" y="193937"/>
                  <a:pt x="288878" y="194827"/>
                </a:cubicBezTo>
                <a:lnTo>
                  <a:pt x="290457" y="194827"/>
                </a:lnTo>
                <a:cubicBezTo>
                  <a:pt x="295016" y="195314"/>
                  <a:pt x="298316" y="199394"/>
                  <a:pt x="297828" y="203940"/>
                </a:cubicBezTo>
                <a:cubicBezTo>
                  <a:pt x="297340" y="208486"/>
                  <a:pt x="293249" y="211777"/>
                  <a:pt x="288690" y="211290"/>
                </a:cubicBezTo>
                <a:cubicBezTo>
                  <a:pt x="274380" y="210436"/>
                  <a:pt x="260433" y="206454"/>
                  <a:pt x="247839" y="199625"/>
                </a:cubicBezTo>
                <a:cubicBezTo>
                  <a:pt x="231612" y="192287"/>
                  <a:pt x="217649" y="185984"/>
                  <a:pt x="201611" y="193980"/>
                </a:cubicBezTo>
                <a:cubicBezTo>
                  <a:pt x="197867" y="195439"/>
                  <a:pt x="193612" y="194013"/>
                  <a:pt x="191512" y="190595"/>
                </a:cubicBezTo>
                <a:cubicBezTo>
                  <a:pt x="189116" y="186697"/>
                  <a:pt x="190343" y="181600"/>
                  <a:pt x="194252" y="179211"/>
                </a:cubicBezTo>
                <a:cubicBezTo>
                  <a:pt x="199936" y="176342"/>
                  <a:pt x="205461" y="174754"/>
                  <a:pt x="210826" y="174111"/>
                </a:cubicBezTo>
                <a:close/>
                <a:moveTo>
                  <a:pt x="119268" y="174111"/>
                </a:moveTo>
                <a:cubicBezTo>
                  <a:pt x="124621" y="174754"/>
                  <a:pt x="130122" y="176342"/>
                  <a:pt x="135759" y="179211"/>
                </a:cubicBezTo>
                <a:lnTo>
                  <a:pt x="135948" y="179211"/>
                </a:lnTo>
                <a:cubicBezTo>
                  <a:pt x="139375" y="181305"/>
                  <a:pt x="140806" y="185548"/>
                  <a:pt x="139343" y="189282"/>
                </a:cubicBezTo>
                <a:cubicBezTo>
                  <a:pt x="137675" y="193540"/>
                  <a:pt x="132860" y="195644"/>
                  <a:pt x="128589" y="193980"/>
                </a:cubicBezTo>
                <a:cubicBezTo>
                  <a:pt x="112551" y="185984"/>
                  <a:pt x="98588" y="192287"/>
                  <a:pt x="82361" y="199625"/>
                </a:cubicBezTo>
                <a:cubicBezTo>
                  <a:pt x="69767" y="206454"/>
                  <a:pt x="55821" y="210436"/>
                  <a:pt x="41511" y="211290"/>
                </a:cubicBezTo>
                <a:cubicBezTo>
                  <a:pt x="40923" y="211353"/>
                  <a:pt x="40331" y="211353"/>
                  <a:pt x="39743" y="211290"/>
                </a:cubicBezTo>
                <a:cubicBezTo>
                  <a:pt x="35184" y="210803"/>
                  <a:pt x="31884" y="206723"/>
                  <a:pt x="32372" y="202177"/>
                </a:cubicBezTo>
                <a:cubicBezTo>
                  <a:pt x="32860" y="197631"/>
                  <a:pt x="36952" y="194340"/>
                  <a:pt x="41511" y="194827"/>
                </a:cubicBezTo>
                <a:cubicBezTo>
                  <a:pt x="53432" y="193910"/>
                  <a:pt x="65015" y="190445"/>
                  <a:pt x="75474" y="184667"/>
                </a:cubicBezTo>
                <a:cubicBezTo>
                  <a:pt x="88493" y="178741"/>
                  <a:pt x="103211" y="172179"/>
                  <a:pt x="119268" y="174111"/>
                </a:cubicBezTo>
                <a:close/>
                <a:moveTo>
                  <a:pt x="210826" y="130462"/>
                </a:moveTo>
                <a:cubicBezTo>
                  <a:pt x="226919" y="128535"/>
                  <a:pt x="241565" y="135114"/>
                  <a:pt x="254726" y="141111"/>
                </a:cubicBezTo>
                <a:cubicBezTo>
                  <a:pt x="265320" y="146607"/>
                  <a:pt x="276957" y="149813"/>
                  <a:pt x="288878" y="150519"/>
                </a:cubicBezTo>
                <a:lnTo>
                  <a:pt x="288689" y="151177"/>
                </a:lnTo>
                <a:cubicBezTo>
                  <a:pt x="289277" y="151115"/>
                  <a:pt x="289869" y="151115"/>
                  <a:pt x="290457" y="151177"/>
                </a:cubicBezTo>
                <a:cubicBezTo>
                  <a:pt x="295016" y="151664"/>
                  <a:pt x="298316" y="155744"/>
                  <a:pt x="297828" y="160290"/>
                </a:cubicBezTo>
                <a:cubicBezTo>
                  <a:pt x="297340" y="164836"/>
                  <a:pt x="293248" y="168127"/>
                  <a:pt x="288689" y="167640"/>
                </a:cubicBezTo>
                <a:cubicBezTo>
                  <a:pt x="274394" y="166773"/>
                  <a:pt x="260457" y="162826"/>
                  <a:pt x="247839" y="156069"/>
                </a:cubicBezTo>
                <a:cubicBezTo>
                  <a:pt x="231612" y="148731"/>
                  <a:pt x="217649" y="142334"/>
                  <a:pt x="201611" y="150331"/>
                </a:cubicBezTo>
                <a:cubicBezTo>
                  <a:pt x="201599" y="150337"/>
                  <a:pt x="201587" y="150342"/>
                  <a:pt x="201576" y="150348"/>
                </a:cubicBezTo>
                <a:cubicBezTo>
                  <a:pt x="197516" y="152360"/>
                  <a:pt x="192590" y="150710"/>
                  <a:pt x="190573" y="146662"/>
                </a:cubicBezTo>
                <a:cubicBezTo>
                  <a:pt x="188521" y="142583"/>
                  <a:pt x="190167" y="137618"/>
                  <a:pt x="194252" y="135561"/>
                </a:cubicBezTo>
                <a:cubicBezTo>
                  <a:pt x="199936" y="132692"/>
                  <a:pt x="205461" y="131104"/>
                  <a:pt x="210826" y="130462"/>
                </a:cubicBezTo>
                <a:close/>
                <a:moveTo>
                  <a:pt x="119269" y="130184"/>
                </a:moveTo>
                <a:cubicBezTo>
                  <a:pt x="124622" y="130822"/>
                  <a:pt x="130123" y="132410"/>
                  <a:pt x="135760" y="135279"/>
                </a:cubicBezTo>
                <a:cubicBezTo>
                  <a:pt x="139633" y="137325"/>
                  <a:pt x="141244" y="142021"/>
                  <a:pt x="139439" y="146003"/>
                </a:cubicBezTo>
                <a:cubicBezTo>
                  <a:pt x="139433" y="146015"/>
                  <a:pt x="139428" y="146027"/>
                  <a:pt x="139422" y="146038"/>
                </a:cubicBezTo>
                <a:cubicBezTo>
                  <a:pt x="137385" y="150076"/>
                  <a:pt x="132451" y="151703"/>
                  <a:pt x="128401" y="149672"/>
                </a:cubicBezTo>
                <a:cubicBezTo>
                  <a:pt x="112363" y="141676"/>
                  <a:pt x="98400" y="148073"/>
                  <a:pt x="82173" y="155411"/>
                </a:cubicBezTo>
                <a:cubicBezTo>
                  <a:pt x="69555" y="162167"/>
                  <a:pt x="55618" y="166115"/>
                  <a:pt x="41323" y="166982"/>
                </a:cubicBezTo>
                <a:cubicBezTo>
                  <a:pt x="40735" y="167045"/>
                  <a:pt x="40143" y="167045"/>
                  <a:pt x="39555" y="166982"/>
                </a:cubicBezTo>
                <a:cubicBezTo>
                  <a:pt x="34996" y="166495"/>
                  <a:pt x="31696" y="162415"/>
                  <a:pt x="32184" y="157869"/>
                </a:cubicBezTo>
                <a:cubicBezTo>
                  <a:pt x="32672" y="153323"/>
                  <a:pt x="36764" y="150032"/>
                  <a:pt x="41323" y="150519"/>
                </a:cubicBezTo>
                <a:cubicBezTo>
                  <a:pt x="53243" y="149813"/>
                  <a:pt x="64881" y="146607"/>
                  <a:pt x="75475" y="141112"/>
                </a:cubicBezTo>
                <a:cubicBezTo>
                  <a:pt x="88494" y="134903"/>
                  <a:pt x="103212" y="128270"/>
                  <a:pt x="119269" y="130184"/>
                </a:cubicBezTo>
                <a:close/>
                <a:moveTo>
                  <a:pt x="210825" y="86286"/>
                </a:moveTo>
                <a:cubicBezTo>
                  <a:pt x="226918" y="84320"/>
                  <a:pt x="241565" y="90899"/>
                  <a:pt x="254726" y="96897"/>
                </a:cubicBezTo>
                <a:cubicBezTo>
                  <a:pt x="265268" y="102622"/>
                  <a:pt x="276908" y="106052"/>
                  <a:pt x="288878" y="106963"/>
                </a:cubicBezTo>
                <a:lnTo>
                  <a:pt x="290456" y="106963"/>
                </a:lnTo>
                <a:cubicBezTo>
                  <a:pt x="295016" y="107449"/>
                  <a:pt x="298316" y="111529"/>
                  <a:pt x="297828" y="116075"/>
                </a:cubicBezTo>
                <a:cubicBezTo>
                  <a:pt x="297340" y="120621"/>
                  <a:pt x="293248" y="123912"/>
                  <a:pt x="288689" y="123426"/>
                </a:cubicBezTo>
                <a:cubicBezTo>
                  <a:pt x="274386" y="122604"/>
                  <a:pt x="260439" y="118653"/>
                  <a:pt x="247838" y="111854"/>
                </a:cubicBezTo>
                <a:cubicBezTo>
                  <a:pt x="231612" y="104517"/>
                  <a:pt x="217649" y="98120"/>
                  <a:pt x="201611" y="106116"/>
                </a:cubicBezTo>
                <a:cubicBezTo>
                  <a:pt x="197546" y="108142"/>
                  <a:pt x="192604" y="106500"/>
                  <a:pt x="190572" y="102447"/>
                </a:cubicBezTo>
                <a:cubicBezTo>
                  <a:pt x="188540" y="98394"/>
                  <a:pt x="190188" y="93467"/>
                  <a:pt x="194252" y="91440"/>
                </a:cubicBezTo>
                <a:cubicBezTo>
                  <a:pt x="199936" y="88547"/>
                  <a:pt x="205461" y="86942"/>
                  <a:pt x="210825" y="86286"/>
                </a:cubicBezTo>
                <a:close/>
                <a:moveTo>
                  <a:pt x="119268" y="86286"/>
                </a:moveTo>
                <a:cubicBezTo>
                  <a:pt x="124621" y="86942"/>
                  <a:pt x="130122" y="88547"/>
                  <a:pt x="135759" y="91440"/>
                </a:cubicBezTo>
                <a:lnTo>
                  <a:pt x="135948" y="91440"/>
                </a:lnTo>
                <a:cubicBezTo>
                  <a:pt x="140012" y="93467"/>
                  <a:pt x="141659" y="98394"/>
                  <a:pt x="139627" y="102447"/>
                </a:cubicBezTo>
                <a:cubicBezTo>
                  <a:pt x="137595" y="106500"/>
                  <a:pt x="132653" y="108142"/>
                  <a:pt x="128589" y="106116"/>
                </a:cubicBezTo>
                <a:cubicBezTo>
                  <a:pt x="112551" y="98214"/>
                  <a:pt x="98588" y="104517"/>
                  <a:pt x="82361" y="111854"/>
                </a:cubicBezTo>
                <a:cubicBezTo>
                  <a:pt x="69760" y="118653"/>
                  <a:pt x="55814" y="122604"/>
                  <a:pt x="41511" y="123426"/>
                </a:cubicBezTo>
                <a:cubicBezTo>
                  <a:pt x="40923" y="123488"/>
                  <a:pt x="40331" y="123488"/>
                  <a:pt x="39743" y="123426"/>
                </a:cubicBezTo>
                <a:cubicBezTo>
                  <a:pt x="35184" y="122939"/>
                  <a:pt x="31884" y="118859"/>
                  <a:pt x="32372" y="114313"/>
                </a:cubicBezTo>
                <a:cubicBezTo>
                  <a:pt x="32860" y="109767"/>
                  <a:pt x="36952" y="106476"/>
                  <a:pt x="41511" y="106963"/>
                </a:cubicBezTo>
                <a:cubicBezTo>
                  <a:pt x="53416" y="106026"/>
                  <a:pt x="64989" y="102596"/>
                  <a:pt x="75474" y="96897"/>
                </a:cubicBezTo>
                <a:cubicBezTo>
                  <a:pt x="88493" y="90899"/>
                  <a:pt x="103211" y="84320"/>
                  <a:pt x="119268" y="86286"/>
                </a:cubicBezTo>
                <a:close/>
                <a:moveTo>
                  <a:pt x="210825" y="42407"/>
                </a:moveTo>
                <a:cubicBezTo>
                  <a:pt x="226918" y="40476"/>
                  <a:pt x="241565" y="47037"/>
                  <a:pt x="254725" y="52964"/>
                </a:cubicBezTo>
                <a:cubicBezTo>
                  <a:pt x="265241" y="58768"/>
                  <a:pt x="276892" y="62234"/>
                  <a:pt x="288877" y="63124"/>
                </a:cubicBezTo>
                <a:cubicBezTo>
                  <a:pt x="289465" y="63061"/>
                  <a:pt x="290057" y="63061"/>
                  <a:pt x="290645" y="63124"/>
                </a:cubicBezTo>
                <a:cubicBezTo>
                  <a:pt x="295204" y="63611"/>
                  <a:pt x="298504" y="67691"/>
                  <a:pt x="298016" y="72237"/>
                </a:cubicBezTo>
                <a:cubicBezTo>
                  <a:pt x="297528" y="76783"/>
                  <a:pt x="293437" y="80074"/>
                  <a:pt x="288877" y="79587"/>
                </a:cubicBezTo>
                <a:cubicBezTo>
                  <a:pt x="274567" y="78733"/>
                  <a:pt x="260621" y="74751"/>
                  <a:pt x="248027" y="67922"/>
                </a:cubicBezTo>
                <a:cubicBezTo>
                  <a:pt x="231800" y="60584"/>
                  <a:pt x="217837" y="54281"/>
                  <a:pt x="201799" y="62277"/>
                </a:cubicBezTo>
                <a:cubicBezTo>
                  <a:pt x="201775" y="62290"/>
                  <a:pt x="201750" y="62302"/>
                  <a:pt x="201725" y="62313"/>
                </a:cubicBezTo>
                <a:cubicBezTo>
                  <a:pt x="197646" y="64284"/>
                  <a:pt x="192737" y="62583"/>
                  <a:pt x="190761" y="58515"/>
                </a:cubicBezTo>
                <a:cubicBezTo>
                  <a:pt x="188690" y="54513"/>
                  <a:pt x="190249" y="49594"/>
                  <a:pt x="194252" y="47508"/>
                </a:cubicBezTo>
                <a:cubicBezTo>
                  <a:pt x="199936" y="44639"/>
                  <a:pt x="205461" y="43051"/>
                  <a:pt x="210825" y="42407"/>
                </a:cubicBezTo>
                <a:close/>
                <a:moveTo>
                  <a:pt x="119268" y="42407"/>
                </a:moveTo>
                <a:cubicBezTo>
                  <a:pt x="124621" y="43051"/>
                  <a:pt x="130122" y="44639"/>
                  <a:pt x="135759" y="47508"/>
                </a:cubicBezTo>
                <a:cubicBezTo>
                  <a:pt x="139187" y="49602"/>
                  <a:pt x="140617" y="53845"/>
                  <a:pt x="139154" y="57579"/>
                </a:cubicBezTo>
                <a:cubicBezTo>
                  <a:pt x="137486" y="61837"/>
                  <a:pt x="132671" y="63941"/>
                  <a:pt x="128400" y="62277"/>
                </a:cubicBezTo>
                <a:cubicBezTo>
                  <a:pt x="112362" y="54281"/>
                  <a:pt x="98399" y="60584"/>
                  <a:pt x="82172" y="67922"/>
                </a:cubicBezTo>
                <a:cubicBezTo>
                  <a:pt x="69578" y="74751"/>
                  <a:pt x="55632" y="78733"/>
                  <a:pt x="41322" y="79587"/>
                </a:cubicBezTo>
                <a:lnTo>
                  <a:pt x="39743" y="79587"/>
                </a:lnTo>
                <a:cubicBezTo>
                  <a:pt x="35184" y="79100"/>
                  <a:pt x="31884" y="75020"/>
                  <a:pt x="32372" y="70474"/>
                </a:cubicBezTo>
                <a:cubicBezTo>
                  <a:pt x="32860" y="65928"/>
                  <a:pt x="36952" y="62637"/>
                  <a:pt x="41511" y="63124"/>
                </a:cubicBezTo>
                <a:cubicBezTo>
                  <a:pt x="53432" y="62207"/>
                  <a:pt x="65015" y="58742"/>
                  <a:pt x="75474" y="52964"/>
                </a:cubicBezTo>
                <a:cubicBezTo>
                  <a:pt x="88493" y="47037"/>
                  <a:pt x="103211" y="40476"/>
                  <a:pt x="119268" y="42407"/>
                </a:cubicBezTo>
                <a:close/>
                <a:moveTo>
                  <a:pt x="218309" y="16463"/>
                </a:moveTo>
                <a:cubicBezTo>
                  <a:pt x="202045" y="17133"/>
                  <a:pt x="186376" y="22747"/>
                  <a:pt x="173402" y="32550"/>
                </a:cubicBezTo>
                <a:lnTo>
                  <a:pt x="173402" y="230106"/>
                </a:lnTo>
                <a:cubicBezTo>
                  <a:pt x="186376" y="220303"/>
                  <a:pt x="202045" y="214690"/>
                  <a:pt x="218309" y="214020"/>
                </a:cubicBezTo>
                <a:cubicBezTo>
                  <a:pt x="247650" y="214020"/>
                  <a:pt x="269632" y="235939"/>
                  <a:pt x="313690" y="235939"/>
                </a:cubicBezTo>
                <a:lnTo>
                  <a:pt x="313690" y="38382"/>
                </a:lnTo>
                <a:cubicBezTo>
                  <a:pt x="269632" y="38382"/>
                  <a:pt x="247650" y="16463"/>
                  <a:pt x="218309" y="16463"/>
                </a:cubicBezTo>
                <a:close/>
                <a:moveTo>
                  <a:pt x="111891" y="16463"/>
                </a:moveTo>
                <a:cubicBezTo>
                  <a:pt x="82550" y="16463"/>
                  <a:pt x="60568" y="38382"/>
                  <a:pt x="16510" y="38382"/>
                </a:cubicBezTo>
                <a:lnTo>
                  <a:pt x="16510" y="235939"/>
                </a:lnTo>
                <a:cubicBezTo>
                  <a:pt x="60568" y="235939"/>
                  <a:pt x="82550" y="214020"/>
                  <a:pt x="111891" y="214020"/>
                </a:cubicBezTo>
                <a:cubicBezTo>
                  <a:pt x="128155" y="214690"/>
                  <a:pt x="143824" y="220303"/>
                  <a:pt x="156798" y="230106"/>
                </a:cubicBezTo>
                <a:lnTo>
                  <a:pt x="156798" y="32550"/>
                </a:lnTo>
                <a:cubicBezTo>
                  <a:pt x="143824" y="22747"/>
                  <a:pt x="128155" y="17133"/>
                  <a:pt x="111891" y="16463"/>
                </a:cubicBezTo>
                <a:close/>
                <a:moveTo>
                  <a:pt x="111891" y="0"/>
                </a:moveTo>
                <a:cubicBezTo>
                  <a:pt x="131056" y="656"/>
                  <a:pt x="149586" y="7011"/>
                  <a:pt x="165100" y="18250"/>
                </a:cubicBezTo>
                <a:cubicBezTo>
                  <a:pt x="180614" y="7011"/>
                  <a:pt x="199144" y="656"/>
                  <a:pt x="218309" y="0"/>
                </a:cubicBezTo>
                <a:cubicBezTo>
                  <a:pt x="233389" y="707"/>
                  <a:pt x="248203" y="4217"/>
                  <a:pt x="261990" y="10348"/>
                </a:cubicBezTo>
                <a:cubicBezTo>
                  <a:pt x="278286" y="17577"/>
                  <a:pt x="295859" y="21510"/>
                  <a:pt x="313690" y="21919"/>
                </a:cubicBezTo>
                <a:cubicBezTo>
                  <a:pt x="322808" y="21919"/>
                  <a:pt x="330200" y="29290"/>
                  <a:pt x="330200" y="38382"/>
                </a:cubicBezTo>
                <a:lnTo>
                  <a:pt x="330200" y="235939"/>
                </a:lnTo>
                <a:cubicBezTo>
                  <a:pt x="330200" y="245031"/>
                  <a:pt x="322808" y="252402"/>
                  <a:pt x="313690" y="252402"/>
                </a:cubicBezTo>
                <a:cubicBezTo>
                  <a:pt x="291838" y="252013"/>
                  <a:pt x="270271" y="247380"/>
                  <a:pt x="250197" y="238761"/>
                </a:cubicBezTo>
                <a:cubicBezTo>
                  <a:pt x="240159" y="234096"/>
                  <a:pt x="229354" y="231291"/>
                  <a:pt x="218309" y="230482"/>
                </a:cubicBezTo>
                <a:cubicBezTo>
                  <a:pt x="210385" y="230482"/>
                  <a:pt x="197365" y="232646"/>
                  <a:pt x="175006" y="249297"/>
                </a:cubicBezTo>
                <a:cubicBezTo>
                  <a:pt x="169136" y="253687"/>
                  <a:pt x="161064" y="253687"/>
                  <a:pt x="155194" y="249297"/>
                </a:cubicBezTo>
                <a:cubicBezTo>
                  <a:pt x="132835" y="232458"/>
                  <a:pt x="119815" y="230482"/>
                  <a:pt x="111891" y="230482"/>
                </a:cubicBezTo>
                <a:cubicBezTo>
                  <a:pt x="100846" y="231291"/>
                  <a:pt x="90041" y="234096"/>
                  <a:pt x="80003" y="238761"/>
                </a:cubicBezTo>
                <a:cubicBezTo>
                  <a:pt x="59929" y="247380"/>
                  <a:pt x="38362" y="252013"/>
                  <a:pt x="16510" y="252402"/>
                </a:cubicBezTo>
                <a:cubicBezTo>
                  <a:pt x="7392" y="252402"/>
                  <a:pt x="0" y="245031"/>
                  <a:pt x="0" y="235939"/>
                </a:cubicBezTo>
                <a:lnTo>
                  <a:pt x="0" y="38382"/>
                </a:lnTo>
                <a:cubicBezTo>
                  <a:pt x="0" y="29290"/>
                  <a:pt x="7392" y="21919"/>
                  <a:pt x="16510" y="21919"/>
                </a:cubicBezTo>
                <a:cubicBezTo>
                  <a:pt x="34341" y="21510"/>
                  <a:pt x="51914" y="17577"/>
                  <a:pt x="68210" y="10348"/>
                </a:cubicBezTo>
                <a:cubicBezTo>
                  <a:pt x="81997" y="4217"/>
                  <a:pt x="96811" y="707"/>
                  <a:pt x="111891" y="0"/>
                </a:cubicBezTo>
                <a:close/>
              </a:path>
            </a:pathLst>
          </a:custGeom>
          <a:solidFill>
            <a:srgbClr val="FEFFFE"/>
          </a:solidFill>
          <a:ln w="925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FFE"/>
              </a:solidFill>
              <a:effectLst/>
              <a:uLnTx/>
              <a:uFillTx/>
              <a:latin typeface="Oswald Medium" pitchFamily="2" charset="77"/>
            </a:endParaRPr>
          </a:p>
        </p:txBody>
      </p:sp>
      <p:sp>
        <p:nvSpPr>
          <p:cNvPr id="10" name="Graphic 22">
            <a:extLst>
              <a:ext uri="{FF2B5EF4-FFF2-40B4-BE49-F238E27FC236}">
                <a16:creationId xmlns:a16="http://schemas.microsoft.com/office/drawing/2014/main" id="{264DA4B0-D96D-3A9C-7170-ADF629433C97}"/>
              </a:ext>
            </a:extLst>
          </p:cNvPr>
          <p:cNvSpPr/>
          <p:nvPr/>
        </p:nvSpPr>
        <p:spPr>
          <a:xfrm>
            <a:off x="7675166" y="2901331"/>
            <a:ext cx="527669" cy="527669"/>
          </a:xfrm>
          <a:custGeom>
            <a:avLst/>
            <a:gdLst>
              <a:gd name="connsiteX0" fmla="*/ 321906 w 330200"/>
              <a:gd name="connsiteY0" fmla="*/ 186422 h 330200"/>
              <a:gd name="connsiteX1" fmla="*/ 298509 w 330200"/>
              <a:gd name="connsiteY1" fmla="*/ 172837 h 330200"/>
              <a:gd name="connsiteX2" fmla="*/ 301150 w 330200"/>
              <a:gd name="connsiteY2" fmla="*/ 168214 h 330200"/>
              <a:gd name="connsiteX3" fmla="*/ 295112 w 330200"/>
              <a:gd name="connsiteY3" fmla="*/ 145666 h 330200"/>
              <a:gd name="connsiteX4" fmla="*/ 107559 w 330200"/>
              <a:gd name="connsiteY4" fmla="*/ 37738 h 330200"/>
              <a:gd name="connsiteX5" fmla="*/ 108502 w 330200"/>
              <a:gd name="connsiteY5" fmla="*/ 27077 h 330200"/>
              <a:gd name="connsiteX6" fmla="*/ 100860 w 330200"/>
              <a:gd name="connsiteY6" fmla="*/ 17077 h 330200"/>
              <a:gd name="connsiteX7" fmla="*/ 75482 w 330200"/>
              <a:gd name="connsiteY7" fmla="*/ 2170 h 330200"/>
              <a:gd name="connsiteX8" fmla="*/ 67463 w 330200"/>
              <a:gd name="connsiteY8" fmla="*/ 0 h 330200"/>
              <a:gd name="connsiteX9" fmla="*/ 53123 w 330200"/>
              <a:gd name="connsiteY9" fmla="*/ 8303 h 330200"/>
              <a:gd name="connsiteX10" fmla="*/ 2178 w 330200"/>
              <a:gd name="connsiteY10" fmla="*/ 96419 h 330200"/>
              <a:gd name="connsiteX11" fmla="*/ 574 w 330200"/>
              <a:gd name="connsiteY11" fmla="*/ 108966 h 330200"/>
              <a:gd name="connsiteX12" fmla="*/ 8216 w 330200"/>
              <a:gd name="connsiteY12" fmla="*/ 118967 h 330200"/>
              <a:gd name="connsiteX13" fmla="*/ 33405 w 330200"/>
              <a:gd name="connsiteY13" fmla="*/ 133496 h 330200"/>
              <a:gd name="connsiteX14" fmla="*/ 41707 w 330200"/>
              <a:gd name="connsiteY14" fmla="*/ 135760 h 330200"/>
              <a:gd name="connsiteX15" fmla="*/ 54821 w 330200"/>
              <a:gd name="connsiteY15" fmla="*/ 129062 h 330200"/>
              <a:gd name="connsiteX16" fmla="*/ 90954 w 330200"/>
              <a:gd name="connsiteY16" fmla="*/ 149911 h 330200"/>
              <a:gd name="connsiteX17" fmla="*/ 148598 w 330200"/>
              <a:gd name="connsiteY17" fmla="*/ 220857 h 330200"/>
              <a:gd name="connsiteX18" fmla="*/ 148598 w 330200"/>
              <a:gd name="connsiteY18" fmla="*/ 313690 h 330200"/>
              <a:gd name="connsiteX19" fmla="*/ 90766 w 330200"/>
              <a:gd name="connsiteY19" fmla="*/ 313690 h 330200"/>
              <a:gd name="connsiteX20" fmla="*/ 83394 w 330200"/>
              <a:gd name="connsiteY20" fmla="*/ 322829 h 330200"/>
              <a:gd name="connsiteX21" fmla="*/ 90766 w 330200"/>
              <a:gd name="connsiteY21" fmla="*/ 330200 h 330200"/>
              <a:gd name="connsiteX22" fmla="*/ 222846 w 330200"/>
              <a:gd name="connsiteY22" fmla="*/ 330200 h 330200"/>
              <a:gd name="connsiteX23" fmla="*/ 231984 w 330200"/>
              <a:gd name="connsiteY23" fmla="*/ 322829 h 330200"/>
              <a:gd name="connsiteX24" fmla="*/ 224613 w 330200"/>
              <a:gd name="connsiteY24" fmla="*/ 313690 h 330200"/>
              <a:gd name="connsiteX25" fmla="*/ 222846 w 330200"/>
              <a:gd name="connsiteY25" fmla="*/ 313690 h 330200"/>
              <a:gd name="connsiteX26" fmla="*/ 165108 w 330200"/>
              <a:gd name="connsiteY26" fmla="*/ 313690 h 330200"/>
              <a:gd name="connsiteX27" fmla="*/ 165108 w 330200"/>
              <a:gd name="connsiteY27" fmla="*/ 222933 h 330200"/>
              <a:gd name="connsiteX28" fmla="*/ 200675 w 330200"/>
              <a:gd name="connsiteY28" fmla="*/ 213498 h 330200"/>
              <a:gd name="connsiteX29" fmla="*/ 242186 w 330200"/>
              <a:gd name="connsiteY29" fmla="*/ 237461 h 330200"/>
              <a:gd name="connsiteX30" fmla="*/ 250488 w 330200"/>
              <a:gd name="connsiteY30" fmla="*/ 239631 h 330200"/>
              <a:gd name="connsiteX31" fmla="*/ 264734 w 330200"/>
              <a:gd name="connsiteY31" fmla="*/ 231424 h 330200"/>
              <a:gd name="connsiteX32" fmla="*/ 267375 w 330200"/>
              <a:gd name="connsiteY32" fmla="*/ 226801 h 330200"/>
              <a:gd name="connsiteX33" fmla="*/ 290867 w 330200"/>
              <a:gd name="connsiteY33" fmla="*/ 240386 h 330200"/>
              <a:gd name="connsiteX34" fmla="*/ 299169 w 330200"/>
              <a:gd name="connsiteY34" fmla="*/ 242556 h 330200"/>
              <a:gd name="connsiteX35" fmla="*/ 313415 w 330200"/>
              <a:gd name="connsiteY35" fmla="*/ 234348 h 330200"/>
              <a:gd name="connsiteX36" fmla="*/ 328038 w 330200"/>
              <a:gd name="connsiteY36" fmla="*/ 209159 h 330200"/>
              <a:gd name="connsiteX37" fmla="*/ 322152 w 330200"/>
              <a:gd name="connsiteY37" fmla="*/ 186564 h 330200"/>
              <a:gd name="connsiteX38" fmla="*/ 321906 w 330200"/>
              <a:gd name="connsiteY38" fmla="*/ 186422 h 330200"/>
              <a:gd name="connsiteX39" fmla="*/ 16518 w 330200"/>
              <a:gd name="connsiteY39" fmla="*/ 104627 h 330200"/>
              <a:gd name="connsiteX40" fmla="*/ 67369 w 330200"/>
              <a:gd name="connsiteY40" fmla="*/ 16510 h 330200"/>
              <a:gd name="connsiteX41" fmla="*/ 92558 w 330200"/>
              <a:gd name="connsiteY41" fmla="*/ 31039 h 330200"/>
              <a:gd name="connsiteX42" fmla="*/ 41707 w 330200"/>
              <a:gd name="connsiteY42" fmla="*/ 119250 h 330200"/>
              <a:gd name="connsiteX43" fmla="*/ 165108 w 330200"/>
              <a:gd name="connsiteY43" fmla="*/ 206423 h 330200"/>
              <a:gd name="connsiteX44" fmla="*/ 109068 w 330200"/>
              <a:gd name="connsiteY44" fmla="*/ 160383 h 330200"/>
              <a:gd name="connsiteX45" fmla="*/ 183222 w 330200"/>
              <a:gd name="connsiteY45" fmla="*/ 203215 h 330200"/>
              <a:gd name="connsiteX46" fmla="*/ 165108 w 330200"/>
              <a:gd name="connsiteY46" fmla="*/ 206423 h 330200"/>
              <a:gd name="connsiteX47" fmla="*/ 250488 w 330200"/>
              <a:gd name="connsiteY47" fmla="*/ 222933 h 330200"/>
              <a:gd name="connsiteX48" fmla="*/ 63312 w 330200"/>
              <a:gd name="connsiteY48" fmla="*/ 114910 h 330200"/>
              <a:gd name="connsiteX49" fmla="*/ 99634 w 330200"/>
              <a:gd name="connsiteY49" fmla="*/ 51889 h 330200"/>
              <a:gd name="connsiteX50" fmla="*/ 286810 w 330200"/>
              <a:gd name="connsiteY50" fmla="*/ 160383 h 330200"/>
              <a:gd name="connsiteX51" fmla="*/ 299169 w 330200"/>
              <a:gd name="connsiteY51" fmla="*/ 225857 h 330200"/>
              <a:gd name="connsiteX52" fmla="*/ 275678 w 330200"/>
              <a:gd name="connsiteY52" fmla="*/ 212272 h 330200"/>
              <a:gd name="connsiteX53" fmla="*/ 290206 w 330200"/>
              <a:gd name="connsiteY53" fmla="*/ 187082 h 330200"/>
              <a:gd name="connsiteX54" fmla="*/ 313698 w 330200"/>
              <a:gd name="connsiteY54" fmla="*/ 200668 h 33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30200" h="330200">
                <a:moveTo>
                  <a:pt x="321906" y="186422"/>
                </a:moveTo>
                <a:lnTo>
                  <a:pt x="298509" y="172837"/>
                </a:lnTo>
                <a:lnTo>
                  <a:pt x="301150" y="168214"/>
                </a:lnTo>
                <a:cubicBezTo>
                  <a:pt x="305651" y="160312"/>
                  <a:pt x="302960" y="150260"/>
                  <a:pt x="295112" y="145666"/>
                </a:cubicBezTo>
                <a:lnTo>
                  <a:pt x="107559" y="37738"/>
                </a:lnTo>
                <a:cubicBezTo>
                  <a:pt x="109092" y="34399"/>
                  <a:pt x="109425" y="30633"/>
                  <a:pt x="108502" y="27077"/>
                </a:cubicBezTo>
                <a:cubicBezTo>
                  <a:pt x="107394" y="22856"/>
                  <a:pt x="104642" y="19254"/>
                  <a:pt x="100860" y="17077"/>
                </a:cubicBezTo>
                <a:lnTo>
                  <a:pt x="75482" y="2170"/>
                </a:lnTo>
                <a:cubicBezTo>
                  <a:pt x="73021" y="816"/>
                  <a:pt x="70271" y="71"/>
                  <a:pt x="67463" y="0"/>
                </a:cubicBezTo>
                <a:cubicBezTo>
                  <a:pt x="61529" y="-45"/>
                  <a:pt x="56038" y="3134"/>
                  <a:pt x="53123" y="8303"/>
                </a:cubicBezTo>
                <a:lnTo>
                  <a:pt x="2178" y="96419"/>
                </a:lnTo>
                <a:cubicBezTo>
                  <a:pt x="8" y="100226"/>
                  <a:pt x="-568" y="104736"/>
                  <a:pt x="574" y="108966"/>
                </a:cubicBezTo>
                <a:cubicBezTo>
                  <a:pt x="1682" y="113188"/>
                  <a:pt x="4434" y="116789"/>
                  <a:pt x="8216" y="118967"/>
                </a:cubicBezTo>
                <a:lnTo>
                  <a:pt x="33405" y="133496"/>
                </a:lnTo>
                <a:cubicBezTo>
                  <a:pt x="35927" y="134963"/>
                  <a:pt x="38790" y="135743"/>
                  <a:pt x="41707" y="135760"/>
                </a:cubicBezTo>
                <a:cubicBezTo>
                  <a:pt x="46891" y="135723"/>
                  <a:pt x="51753" y="133240"/>
                  <a:pt x="54821" y="129062"/>
                </a:cubicBezTo>
                <a:lnTo>
                  <a:pt x="90954" y="149911"/>
                </a:lnTo>
                <a:cubicBezTo>
                  <a:pt x="91541" y="184012"/>
                  <a:pt x="115340" y="213302"/>
                  <a:pt x="148598" y="220857"/>
                </a:cubicBezTo>
                <a:lnTo>
                  <a:pt x="148598" y="313690"/>
                </a:lnTo>
                <a:lnTo>
                  <a:pt x="90766" y="313690"/>
                </a:lnTo>
                <a:cubicBezTo>
                  <a:pt x="86206" y="314179"/>
                  <a:pt x="82906" y="318270"/>
                  <a:pt x="83394" y="322829"/>
                </a:cubicBezTo>
                <a:cubicBezTo>
                  <a:pt x="83810" y="326715"/>
                  <a:pt x="86880" y="329784"/>
                  <a:pt x="90766" y="330200"/>
                </a:cubicBezTo>
                <a:lnTo>
                  <a:pt x="222846" y="330200"/>
                </a:lnTo>
                <a:cubicBezTo>
                  <a:pt x="227405" y="330689"/>
                  <a:pt x="231496" y="327388"/>
                  <a:pt x="231984" y="322829"/>
                </a:cubicBezTo>
                <a:cubicBezTo>
                  <a:pt x="232472" y="318270"/>
                  <a:pt x="229172" y="314179"/>
                  <a:pt x="224613" y="313690"/>
                </a:cubicBezTo>
                <a:cubicBezTo>
                  <a:pt x="224026" y="313628"/>
                  <a:pt x="223433" y="313628"/>
                  <a:pt x="222846" y="313690"/>
                </a:cubicBezTo>
                <a:lnTo>
                  <a:pt x="165108" y="313690"/>
                </a:lnTo>
                <a:lnTo>
                  <a:pt x="165108" y="222933"/>
                </a:lnTo>
                <a:cubicBezTo>
                  <a:pt x="177580" y="222914"/>
                  <a:pt x="189834" y="219663"/>
                  <a:pt x="200675" y="213498"/>
                </a:cubicBezTo>
                <a:lnTo>
                  <a:pt x="242186" y="237461"/>
                </a:lnTo>
                <a:cubicBezTo>
                  <a:pt x="244723" y="238880"/>
                  <a:pt x="247581" y="239627"/>
                  <a:pt x="250488" y="239631"/>
                </a:cubicBezTo>
                <a:cubicBezTo>
                  <a:pt x="256358" y="239622"/>
                  <a:pt x="261782" y="236497"/>
                  <a:pt x="264734" y="231424"/>
                </a:cubicBezTo>
                <a:lnTo>
                  <a:pt x="267375" y="226801"/>
                </a:lnTo>
                <a:lnTo>
                  <a:pt x="290867" y="240386"/>
                </a:lnTo>
                <a:cubicBezTo>
                  <a:pt x="293404" y="241804"/>
                  <a:pt x="296262" y="242551"/>
                  <a:pt x="299169" y="242556"/>
                </a:cubicBezTo>
                <a:cubicBezTo>
                  <a:pt x="305039" y="242547"/>
                  <a:pt x="310463" y="239422"/>
                  <a:pt x="313415" y="234348"/>
                </a:cubicBezTo>
                <a:lnTo>
                  <a:pt x="328038" y="209159"/>
                </a:lnTo>
                <a:cubicBezTo>
                  <a:pt x="332652" y="201294"/>
                  <a:pt x="330017" y="191178"/>
                  <a:pt x="322152" y="186564"/>
                </a:cubicBezTo>
                <a:cubicBezTo>
                  <a:pt x="322071" y="186516"/>
                  <a:pt x="321988" y="186469"/>
                  <a:pt x="321906" y="186422"/>
                </a:cubicBezTo>
                <a:close/>
                <a:moveTo>
                  <a:pt x="16518" y="104627"/>
                </a:moveTo>
                <a:lnTo>
                  <a:pt x="67369" y="16510"/>
                </a:lnTo>
                <a:lnTo>
                  <a:pt x="92558" y="31039"/>
                </a:lnTo>
                <a:lnTo>
                  <a:pt x="41707" y="119250"/>
                </a:lnTo>
                <a:close/>
                <a:moveTo>
                  <a:pt x="165108" y="206423"/>
                </a:moveTo>
                <a:cubicBezTo>
                  <a:pt x="137891" y="206259"/>
                  <a:pt x="114511" y="187051"/>
                  <a:pt x="109068" y="160383"/>
                </a:cubicBezTo>
                <a:lnTo>
                  <a:pt x="183222" y="203215"/>
                </a:lnTo>
                <a:cubicBezTo>
                  <a:pt x="177409" y="205302"/>
                  <a:pt x="171284" y="206387"/>
                  <a:pt x="165108" y="206423"/>
                </a:cubicBezTo>
                <a:close/>
                <a:moveTo>
                  <a:pt x="250488" y="222933"/>
                </a:moveTo>
                <a:lnTo>
                  <a:pt x="63312" y="114910"/>
                </a:lnTo>
                <a:lnTo>
                  <a:pt x="99634" y="51889"/>
                </a:lnTo>
                <a:lnTo>
                  <a:pt x="286810" y="160383"/>
                </a:lnTo>
                <a:close/>
                <a:moveTo>
                  <a:pt x="299169" y="225857"/>
                </a:moveTo>
                <a:lnTo>
                  <a:pt x="275678" y="212272"/>
                </a:lnTo>
                <a:lnTo>
                  <a:pt x="290206" y="187082"/>
                </a:lnTo>
                <a:lnTo>
                  <a:pt x="313698" y="200668"/>
                </a:lnTo>
                <a:close/>
              </a:path>
            </a:pathLst>
          </a:custGeom>
          <a:solidFill>
            <a:srgbClr val="FEFFFE"/>
          </a:solidFill>
          <a:ln w="925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EFFFE"/>
              </a:solidFill>
              <a:effectLst/>
              <a:uLnTx/>
              <a:uFillTx/>
              <a:latin typeface="Oswald Medium" pitchFamily="2" charset="77"/>
            </a:endParaRPr>
          </a:p>
        </p:txBody>
      </p:sp>
      <p:pic>
        <p:nvPicPr>
          <p:cNvPr id="5" name="4.mp3">
            <a:hlinkClick r:id="" action="ppaction://media"/>
            <a:extLst>
              <a:ext uri="{FF2B5EF4-FFF2-40B4-BE49-F238E27FC236}">
                <a16:creationId xmlns:a16="http://schemas.microsoft.com/office/drawing/2014/main" id="{43F52475-2276-541B-BE42-6632449F4F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949789" y="5615781"/>
            <a:ext cx="812800" cy="812800"/>
          </a:xfrm>
          <a:prstGeom prst="rect">
            <a:avLst/>
          </a:prstGeom>
        </p:spPr>
      </p:pic>
    </p:spTree>
    <p:extLst>
      <p:ext uri="{BB962C8B-B14F-4D97-AF65-F5344CB8AC3E}">
        <p14:creationId xmlns:p14="http://schemas.microsoft.com/office/powerpoint/2010/main" val="2451255441"/>
      </p:ext>
    </p:extLst>
  </p:cSld>
  <p:clrMapOvr>
    <a:masterClrMapping/>
  </p:clrMapOvr>
  <mc:AlternateContent xmlns:mc="http://schemas.openxmlformats.org/markup-compatibility/2006" xmlns:p14="http://schemas.microsoft.com/office/powerpoint/2010/main">
    <mc:Choice Requires="p14">
      <p:transition spd="slow" p14:dur="2000" advTm="13090"/>
    </mc:Choice>
    <mc:Fallback xmlns="">
      <p:transition spd="slow" advTm="1309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95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CF5F8-E3FB-E9EB-0C4B-30051BF289D0}"/>
            </a:ext>
          </a:extLst>
        </p:cNvPr>
        <p:cNvGrpSpPr/>
        <p:nvPr/>
      </p:nvGrpSpPr>
      <p:grpSpPr>
        <a:xfrm>
          <a:off x="0" y="0"/>
          <a:ext cx="0" cy="0"/>
          <a:chOff x="0" y="0"/>
          <a:chExt cx="0" cy="0"/>
        </a:xfrm>
      </p:grpSpPr>
      <p:pic>
        <p:nvPicPr>
          <p:cNvPr id="1026" name="Picture 2" descr="Notizbuch, Arbeit, Mädchen, Rechner">
            <a:extLst>
              <a:ext uri="{FF2B5EF4-FFF2-40B4-BE49-F238E27FC236}">
                <a16:creationId xmlns:a16="http://schemas.microsoft.com/office/drawing/2014/main" id="{E29BE371-96AD-5631-A90E-35F05642DB1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0214" b="25866"/>
          <a:stretch/>
        </p:blipFill>
        <p:spPr bwMode="auto">
          <a:xfrm>
            <a:off x="0" y="0"/>
            <a:ext cx="12197784" cy="275705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D19F491F-A84A-DA07-6DE8-4726E6C18EAC}"/>
              </a:ext>
            </a:extLst>
          </p:cNvPr>
          <p:cNvSpPr>
            <a:spLocks noGrp="1"/>
          </p:cNvSpPr>
          <p:nvPr>
            <p:ph type="title"/>
          </p:nvPr>
        </p:nvSpPr>
        <p:spPr>
          <a:xfrm>
            <a:off x="267151" y="1887346"/>
            <a:ext cx="11443710" cy="1200872"/>
          </a:xfrm>
        </p:spPr>
        <p:txBody>
          <a:bodyPr>
            <a:normAutofit/>
          </a:bodyPr>
          <a:lstStyle/>
          <a:p>
            <a:r>
              <a:rPr lang="en-US" sz="6600" dirty="0"/>
              <a:t>4. Der </a:t>
            </a:r>
            <a:r>
              <a:rPr lang="en-US" sz="6600" dirty="0" err="1"/>
              <a:t>Schreibprozess</a:t>
            </a:r>
            <a:endParaRPr lang="en-US" sz="6600" dirty="0"/>
          </a:p>
        </p:txBody>
      </p:sp>
      <p:sp>
        <p:nvSpPr>
          <p:cNvPr id="5" name="Text Placeholder 4">
            <a:extLst>
              <a:ext uri="{FF2B5EF4-FFF2-40B4-BE49-F238E27FC236}">
                <a16:creationId xmlns:a16="http://schemas.microsoft.com/office/drawing/2014/main" id="{6FB07B3F-BE18-D75B-1F47-21531A4E2BBA}"/>
              </a:ext>
            </a:extLst>
          </p:cNvPr>
          <p:cNvSpPr>
            <a:spLocks noGrp="1"/>
          </p:cNvSpPr>
          <p:nvPr>
            <p:ph type="body" sz="quarter" idx="16"/>
          </p:nvPr>
        </p:nvSpPr>
        <p:spPr>
          <a:xfrm>
            <a:off x="1921046" y="4025272"/>
            <a:ext cx="3297317" cy="549081"/>
          </a:xfrm>
        </p:spPr>
        <p:txBody>
          <a:bodyPr/>
          <a:lstStyle/>
          <a:p>
            <a:r>
              <a:rPr lang="en-US" sz="2400" dirty="0">
                <a:latin typeface="Oswald SemiBold" panose="00000700000000000000" pitchFamily="2" charset="0"/>
              </a:rPr>
              <a:t>EINLEITUNG</a:t>
            </a:r>
          </a:p>
          <a:p>
            <a:endParaRPr lang="en-US" dirty="0"/>
          </a:p>
          <a:p>
            <a:endParaRPr lang="en-US" dirty="0"/>
          </a:p>
        </p:txBody>
      </p:sp>
      <p:sp>
        <p:nvSpPr>
          <p:cNvPr id="22" name="Text Placeholder 4">
            <a:extLst>
              <a:ext uri="{FF2B5EF4-FFF2-40B4-BE49-F238E27FC236}">
                <a16:creationId xmlns:a16="http://schemas.microsoft.com/office/drawing/2014/main" id="{E39F9890-5A0D-9BB6-04BA-AF89E70B967A}"/>
              </a:ext>
            </a:extLst>
          </p:cNvPr>
          <p:cNvSpPr txBox="1">
            <a:spLocks/>
          </p:cNvSpPr>
          <p:nvPr/>
        </p:nvSpPr>
        <p:spPr>
          <a:xfrm>
            <a:off x="1921046" y="4975564"/>
            <a:ext cx="3297317" cy="54908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tx1"/>
                </a:solidFill>
                <a:latin typeface="Chivo Light" pitchFamily="2" charset="77"/>
                <a:ea typeface="Roboto Light" panose="02000000000000000000" pitchFamily="2"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Chivo Light" pitchFamily="2" charset="77"/>
                <a:ea typeface="Roboto Light" panose="02000000000000000000" pitchFamily="2"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Chivo Light" pitchFamily="2" charset="77"/>
                <a:ea typeface="Roboto Light" panose="02000000000000000000" pitchFamily="2"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100" b="0" i="0" kern="1200">
                <a:solidFill>
                  <a:schemeClr val="tx1"/>
                </a:solidFill>
                <a:latin typeface="Chivo Light" pitchFamily="2" charset="77"/>
                <a:ea typeface="Roboto Light" panose="02000000000000000000" pitchFamily="2"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100" b="0" i="0" kern="1200">
                <a:solidFill>
                  <a:schemeClr val="tx1"/>
                </a:solidFill>
                <a:latin typeface="Chivo Light" pitchFamily="2" charset="77"/>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Oswald SemiBold" panose="00000700000000000000" pitchFamily="2" charset="0"/>
              </a:rPr>
              <a:t>THEORETISCHE RAHMUNG</a:t>
            </a:r>
          </a:p>
          <a:p>
            <a:endParaRPr lang="en-US" dirty="0"/>
          </a:p>
          <a:p>
            <a:endParaRPr lang="en-US" dirty="0"/>
          </a:p>
        </p:txBody>
      </p:sp>
      <p:pic>
        <p:nvPicPr>
          <p:cNvPr id="2" name="5.mp3">
            <a:hlinkClick r:id="" action="ppaction://media"/>
            <a:extLst>
              <a:ext uri="{FF2B5EF4-FFF2-40B4-BE49-F238E27FC236}">
                <a16:creationId xmlns:a16="http://schemas.microsoft.com/office/drawing/2014/main" id="{DBD5FD00-59B4-8168-333C-A092CA34145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53894" y="4482284"/>
            <a:ext cx="812800" cy="812800"/>
          </a:xfrm>
          <a:prstGeom prst="rect">
            <a:avLst/>
          </a:prstGeom>
        </p:spPr>
      </p:pic>
    </p:spTree>
    <p:extLst>
      <p:ext uri="{BB962C8B-B14F-4D97-AF65-F5344CB8AC3E}">
        <p14:creationId xmlns:p14="http://schemas.microsoft.com/office/powerpoint/2010/main" val="421180395"/>
      </p:ext>
    </p:extLst>
  </p:cSld>
  <p:clrMapOvr>
    <a:masterClrMapping/>
  </p:clrMapOvr>
  <mc:AlternateContent xmlns:mc="http://schemas.openxmlformats.org/markup-compatibility/2006" xmlns:p14="http://schemas.microsoft.com/office/powerpoint/2010/main">
    <mc:Choice Requires="p14">
      <p:transition spd="slow" p14:dur="2000" advTm="12464"/>
    </mc:Choice>
    <mc:Fallback xmlns="">
      <p:transition spd="slow" advTm="1246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5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68662-E74D-D2CC-B899-E5E469A927C8}"/>
            </a:ext>
          </a:extLst>
        </p:cNvPr>
        <p:cNvGrpSpPr/>
        <p:nvPr/>
      </p:nvGrpSpPr>
      <p:grpSpPr>
        <a:xfrm>
          <a:off x="0" y="0"/>
          <a:ext cx="0" cy="0"/>
          <a:chOff x="0" y="0"/>
          <a:chExt cx="0" cy="0"/>
        </a:xfrm>
      </p:grpSpPr>
      <p:pic>
        <p:nvPicPr>
          <p:cNvPr id="1026" name="Picture 2" descr="Notizbuch, Arbeit, Mädchen, Rechner">
            <a:extLst>
              <a:ext uri="{FF2B5EF4-FFF2-40B4-BE49-F238E27FC236}">
                <a16:creationId xmlns:a16="http://schemas.microsoft.com/office/drawing/2014/main" id="{244AD006-1410-116B-38A1-C068D8EF59F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0214" b="25866"/>
          <a:stretch/>
        </p:blipFill>
        <p:spPr bwMode="auto">
          <a:xfrm>
            <a:off x="0" y="0"/>
            <a:ext cx="12197784" cy="275705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D50C6DB5-032A-54AE-FE99-C3D514E3F465}"/>
              </a:ext>
            </a:extLst>
          </p:cNvPr>
          <p:cNvSpPr>
            <a:spLocks noGrp="1"/>
          </p:cNvSpPr>
          <p:nvPr>
            <p:ph type="title"/>
          </p:nvPr>
        </p:nvSpPr>
        <p:spPr>
          <a:xfrm>
            <a:off x="267151" y="1887346"/>
            <a:ext cx="11443710" cy="1200872"/>
          </a:xfrm>
        </p:spPr>
        <p:txBody>
          <a:bodyPr>
            <a:normAutofit/>
          </a:bodyPr>
          <a:lstStyle/>
          <a:p>
            <a:r>
              <a:rPr lang="en-US" sz="6600" dirty="0"/>
              <a:t>4. Der </a:t>
            </a:r>
            <a:r>
              <a:rPr lang="en-US" sz="6600" dirty="0" err="1"/>
              <a:t>Schreibprozess</a:t>
            </a:r>
            <a:endParaRPr lang="en-US" sz="6600" dirty="0"/>
          </a:p>
        </p:txBody>
      </p:sp>
      <p:sp>
        <p:nvSpPr>
          <p:cNvPr id="5" name="Text Placeholder 4">
            <a:extLst>
              <a:ext uri="{FF2B5EF4-FFF2-40B4-BE49-F238E27FC236}">
                <a16:creationId xmlns:a16="http://schemas.microsoft.com/office/drawing/2014/main" id="{A391C768-B685-0E47-ED2E-7642EF5275D9}"/>
              </a:ext>
            </a:extLst>
          </p:cNvPr>
          <p:cNvSpPr>
            <a:spLocks noGrp="1"/>
          </p:cNvSpPr>
          <p:nvPr>
            <p:ph type="body" sz="quarter" idx="16"/>
          </p:nvPr>
        </p:nvSpPr>
        <p:spPr>
          <a:xfrm>
            <a:off x="267151" y="3030226"/>
            <a:ext cx="6813271" cy="549081"/>
          </a:xfrm>
        </p:spPr>
        <p:txBody>
          <a:bodyPr/>
          <a:lstStyle/>
          <a:p>
            <a:r>
              <a:rPr lang="en-US" sz="2400" dirty="0">
                <a:latin typeface="Oswald SemiBold" panose="00000700000000000000" pitchFamily="2" charset="0"/>
              </a:rPr>
              <a:t>KLÄREN DER FORSCHUNGSFRAGE</a:t>
            </a:r>
            <a:endParaRPr lang="en-US" dirty="0"/>
          </a:p>
          <a:p>
            <a:endParaRPr lang="en-US" dirty="0"/>
          </a:p>
        </p:txBody>
      </p:sp>
      <p:sp>
        <p:nvSpPr>
          <p:cNvPr id="4" name="Textfeld 3">
            <a:extLst>
              <a:ext uri="{FF2B5EF4-FFF2-40B4-BE49-F238E27FC236}">
                <a16:creationId xmlns:a16="http://schemas.microsoft.com/office/drawing/2014/main" id="{10F4C3C8-CCD1-00C6-4907-2CC0870A40F7}"/>
              </a:ext>
            </a:extLst>
          </p:cNvPr>
          <p:cNvSpPr txBox="1"/>
          <p:nvPr/>
        </p:nvSpPr>
        <p:spPr>
          <a:xfrm>
            <a:off x="267151" y="3304766"/>
            <a:ext cx="10227018" cy="3293209"/>
          </a:xfrm>
          <a:prstGeom prst="rect">
            <a:avLst/>
          </a:prstGeom>
          <a:noFill/>
        </p:spPr>
        <p:txBody>
          <a:bodyPr wrap="square">
            <a:spAutoFit/>
          </a:bodyPr>
          <a:lstStyle/>
          <a:p>
            <a:r>
              <a:rPr lang="de-DE" sz="1600" b="1" kern="100" dirty="0">
                <a:solidFill>
                  <a:schemeClr val="tx1"/>
                </a:solidFill>
                <a:effectLst/>
                <a:latin typeface="Chivo Light" panose="020B0604020202020204" charset="0"/>
                <a:ea typeface="Aptos" panose="020B0004020202020204" pitchFamily="34" charset="0"/>
                <a:cs typeface="Times New Roman" panose="02020603050405020304" pitchFamily="18" charset="0"/>
              </a:rPr>
              <a:t>Beispiele für Forschungsfragen</a:t>
            </a:r>
          </a:p>
          <a:p>
            <a:endParaRPr lang="de-DE" sz="1600" b="1" kern="100" dirty="0">
              <a:solidFill>
                <a:schemeClr val="tx1"/>
              </a:solidFill>
              <a:effectLst/>
              <a:latin typeface="Chivo Light" panose="020B0604020202020204" charset="0"/>
              <a:ea typeface="Aptos" panose="020B0004020202020204" pitchFamily="34" charset="0"/>
              <a:cs typeface="Times New Roman" panose="02020603050405020304" pitchFamily="18" charset="0"/>
            </a:endParaRPr>
          </a:p>
          <a:p>
            <a:pPr marL="228600" indent="-228600">
              <a:buAutoNum type="alphaLcParenR"/>
            </a:pPr>
            <a:r>
              <a:rPr lang="de-DE" sz="1600" kern="100" dirty="0">
                <a:solidFill>
                  <a:schemeClr val="tx1"/>
                </a:solidFill>
                <a:effectLst/>
                <a:latin typeface="Chivo Light" panose="020B0604020202020204" charset="0"/>
                <a:ea typeface="Aptos" panose="020B0004020202020204" pitchFamily="34" charset="0"/>
                <a:cs typeface="Times New Roman" panose="02020603050405020304" pitchFamily="18" charset="0"/>
              </a:rPr>
              <a:t> Inwiefern berücksichtigen Lehrkräfte Adaptivität in der historischen Perspektive ihres Sachunterrichts? Eine qualitative Inhaltsanalyse</a:t>
            </a:r>
          </a:p>
          <a:p>
            <a:r>
              <a:rPr lang="de-DE" sz="1600" kern="100" dirty="0">
                <a:latin typeface="Chivo Light" panose="020B0604020202020204" charset="0"/>
                <a:ea typeface="Aptos" panose="020B0004020202020204" pitchFamily="34" charset="0"/>
                <a:cs typeface="Times New Roman" panose="02020603050405020304" pitchFamily="18" charset="0"/>
              </a:rPr>
              <a:t>        </a:t>
            </a:r>
            <a:r>
              <a:rPr lang="de-DE" sz="1600" kern="100" dirty="0">
                <a:solidFill>
                  <a:schemeClr val="tx1"/>
                </a:solidFill>
                <a:effectLst/>
                <a:latin typeface="Chivo Light" panose="020B0604020202020204" charset="0"/>
                <a:ea typeface="Aptos" panose="020B0004020202020204" pitchFamily="34" charset="0"/>
                <a:cs typeface="Times New Roman" panose="02020603050405020304" pitchFamily="18" charset="0"/>
              </a:rPr>
              <a:t>   von Interviews mit Lehrkräften.</a:t>
            </a:r>
          </a:p>
          <a:p>
            <a:pPr marL="228600" indent="-228600">
              <a:buAutoNum type="alphaLcParenR"/>
            </a:pPr>
            <a:endParaRPr lang="de-DE" sz="1600" kern="100" dirty="0">
              <a:solidFill>
                <a:schemeClr val="tx1"/>
              </a:solidFill>
              <a:effectLst/>
              <a:latin typeface="Chivo Light" panose="020B0604020202020204" charset="0"/>
              <a:ea typeface="Aptos" panose="020B0004020202020204" pitchFamily="34" charset="0"/>
              <a:cs typeface="Times New Roman" panose="02020603050405020304" pitchFamily="18" charset="0"/>
            </a:endParaRPr>
          </a:p>
          <a:p>
            <a:pPr marL="271463" lvl="0" indent="-271463">
              <a:buAutoNum type="alphaLcParenR" startAt="2"/>
            </a:pPr>
            <a:r>
              <a:rPr lang="de-DE" sz="1600" kern="100" dirty="0">
                <a:solidFill>
                  <a:schemeClr val="tx1"/>
                </a:solidFill>
                <a:effectLst/>
                <a:latin typeface="Chivo Light" panose="020B0604020202020204" charset="0"/>
                <a:ea typeface="Aptos" panose="020B0004020202020204" pitchFamily="34" charset="0"/>
                <a:cs typeface="Times New Roman" panose="02020603050405020304" pitchFamily="18" charset="0"/>
              </a:rPr>
              <a:t>Lässt sich durch adaptive Lerngelegenheiten zum Thema Geschlechterrollen ein reflektiertes Geschichtsbewusstsein bei Kindern fördern?</a:t>
            </a:r>
          </a:p>
          <a:p>
            <a:pPr lvl="0"/>
            <a:r>
              <a:rPr lang="de-DE" sz="1600" kern="100" dirty="0">
                <a:latin typeface="Chivo Light" panose="020B0604020202020204" charset="0"/>
                <a:ea typeface="Aptos" panose="020B0004020202020204" pitchFamily="34" charset="0"/>
                <a:cs typeface="Times New Roman" panose="02020603050405020304" pitchFamily="18" charset="0"/>
              </a:rPr>
              <a:t>         </a:t>
            </a:r>
            <a:r>
              <a:rPr lang="de-DE" sz="1600" kern="100" dirty="0">
                <a:solidFill>
                  <a:schemeClr val="tx1"/>
                </a:solidFill>
                <a:effectLst/>
                <a:latin typeface="Chivo Light" panose="020B0604020202020204" charset="0"/>
                <a:ea typeface="Aptos" panose="020B0004020202020204" pitchFamily="34" charset="0"/>
                <a:cs typeface="Times New Roman" panose="02020603050405020304" pitchFamily="18" charset="0"/>
              </a:rPr>
              <a:t> Konzeption und Evaluation einer Unterrichtssequenz.</a:t>
            </a:r>
          </a:p>
          <a:p>
            <a:pPr marL="185738" lvl="0" indent="-185738"/>
            <a:endParaRPr lang="de-DE" sz="1600" kern="100" dirty="0">
              <a:solidFill>
                <a:schemeClr val="tx1"/>
              </a:solidFill>
              <a:effectLst/>
              <a:latin typeface="Chivo Light" panose="020B0604020202020204" charset="0"/>
              <a:ea typeface="Aptos" panose="020B0004020202020204" pitchFamily="34" charset="0"/>
              <a:cs typeface="Times New Roman" panose="02020603050405020304" pitchFamily="18" charset="0"/>
            </a:endParaRPr>
          </a:p>
          <a:p>
            <a:pPr marL="228600" lvl="0" indent="-228600">
              <a:buAutoNum type="alphaLcParenR" startAt="3"/>
            </a:pPr>
            <a:r>
              <a:rPr lang="de-DE" sz="1600" kern="100" dirty="0">
                <a:solidFill>
                  <a:schemeClr val="tx1"/>
                </a:solidFill>
                <a:effectLst/>
                <a:latin typeface="Chivo Light" panose="020B0604020202020204" charset="0"/>
                <a:ea typeface="Aptos" panose="020B0004020202020204" pitchFamily="34" charset="0"/>
                <a:cs typeface="Times New Roman" panose="02020603050405020304" pitchFamily="18" charset="0"/>
              </a:rPr>
              <a:t>Inwiefern entsprechen einschlägige Ansätze der problemorientierten Geschichtsdidaktik den Prinzipien eines adaptiven Sachunterrichts? </a:t>
            </a:r>
          </a:p>
          <a:p>
            <a:pPr lvl="0"/>
            <a:r>
              <a:rPr lang="de-DE" sz="1600" kern="100" dirty="0">
                <a:latin typeface="Chivo Light" panose="020B0604020202020204" charset="0"/>
                <a:ea typeface="Aptos" panose="020B0004020202020204" pitchFamily="34" charset="0"/>
                <a:cs typeface="Times New Roman" panose="02020603050405020304" pitchFamily="18" charset="0"/>
              </a:rPr>
              <a:t>          </a:t>
            </a:r>
            <a:r>
              <a:rPr lang="de-DE" sz="1600" kern="100" dirty="0">
                <a:solidFill>
                  <a:schemeClr val="tx1"/>
                </a:solidFill>
                <a:effectLst/>
                <a:latin typeface="Chivo Light" panose="020B0604020202020204" charset="0"/>
                <a:ea typeface="Aptos" panose="020B0004020202020204" pitchFamily="34" charset="0"/>
                <a:cs typeface="Times New Roman" panose="02020603050405020304" pitchFamily="18" charset="0"/>
              </a:rPr>
              <a:t>Eine hermeneutische Analyse.</a:t>
            </a:r>
          </a:p>
        </p:txBody>
      </p:sp>
      <p:pic>
        <p:nvPicPr>
          <p:cNvPr id="6" name="7.mp3">
            <a:hlinkClick r:id="" action="ppaction://media"/>
            <a:extLst>
              <a:ext uri="{FF2B5EF4-FFF2-40B4-BE49-F238E27FC236}">
                <a16:creationId xmlns:a16="http://schemas.microsoft.com/office/drawing/2014/main" id="{FA3201E0-6F1F-68FF-9695-D9D9ED49212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25881" y="5530056"/>
            <a:ext cx="812800" cy="812800"/>
          </a:xfrm>
          <a:prstGeom prst="rect">
            <a:avLst/>
          </a:prstGeom>
        </p:spPr>
      </p:pic>
    </p:spTree>
    <p:extLst>
      <p:ext uri="{BB962C8B-B14F-4D97-AF65-F5344CB8AC3E}">
        <p14:creationId xmlns:p14="http://schemas.microsoft.com/office/powerpoint/2010/main" val="719715502"/>
      </p:ext>
    </p:extLst>
  </p:cSld>
  <p:clrMapOvr>
    <a:masterClrMapping/>
  </p:clrMapOvr>
  <mc:AlternateContent xmlns:mc="http://schemas.openxmlformats.org/markup-compatibility/2006" xmlns:p14="http://schemas.microsoft.com/office/powerpoint/2010/main">
    <mc:Choice Requires="p14">
      <p:transition spd="slow" p14:dur="2000" advTm="203246"/>
    </mc:Choice>
    <mc:Fallback xmlns="">
      <p:transition spd="slow" advTm="2032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2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F8959-FCE2-5AF4-94F4-D57E471BE043}"/>
            </a:ext>
          </a:extLst>
        </p:cNvPr>
        <p:cNvGrpSpPr/>
        <p:nvPr/>
      </p:nvGrpSpPr>
      <p:grpSpPr>
        <a:xfrm>
          <a:off x="0" y="0"/>
          <a:ext cx="0" cy="0"/>
          <a:chOff x="0" y="0"/>
          <a:chExt cx="0" cy="0"/>
        </a:xfrm>
      </p:grpSpPr>
      <p:pic>
        <p:nvPicPr>
          <p:cNvPr id="1026" name="Picture 2" descr="Notizbuch, Arbeit, Mädchen, Rechner">
            <a:extLst>
              <a:ext uri="{FF2B5EF4-FFF2-40B4-BE49-F238E27FC236}">
                <a16:creationId xmlns:a16="http://schemas.microsoft.com/office/drawing/2014/main" id="{98996750-348B-5EB2-BEC4-679735BA82A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0214" b="25866"/>
          <a:stretch/>
        </p:blipFill>
        <p:spPr bwMode="auto">
          <a:xfrm>
            <a:off x="0" y="0"/>
            <a:ext cx="12197784" cy="275705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24C3DF11-E43D-2103-C1F3-8089EB90CED0}"/>
              </a:ext>
            </a:extLst>
          </p:cNvPr>
          <p:cNvSpPr>
            <a:spLocks noGrp="1"/>
          </p:cNvSpPr>
          <p:nvPr>
            <p:ph type="title"/>
          </p:nvPr>
        </p:nvSpPr>
        <p:spPr>
          <a:xfrm>
            <a:off x="267151" y="1887346"/>
            <a:ext cx="11443710" cy="1200872"/>
          </a:xfrm>
        </p:spPr>
        <p:txBody>
          <a:bodyPr>
            <a:normAutofit/>
          </a:bodyPr>
          <a:lstStyle/>
          <a:p>
            <a:r>
              <a:rPr lang="en-US" sz="6600" dirty="0"/>
              <a:t>4. Der </a:t>
            </a:r>
            <a:r>
              <a:rPr lang="en-US" sz="6600" dirty="0" err="1"/>
              <a:t>Schreibprozess</a:t>
            </a:r>
            <a:endParaRPr lang="en-US" sz="6600" dirty="0"/>
          </a:p>
        </p:txBody>
      </p:sp>
      <p:sp>
        <p:nvSpPr>
          <p:cNvPr id="5" name="Text Placeholder 4">
            <a:extLst>
              <a:ext uri="{FF2B5EF4-FFF2-40B4-BE49-F238E27FC236}">
                <a16:creationId xmlns:a16="http://schemas.microsoft.com/office/drawing/2014/main" id="{EC6F9043-50E6-93B9-D171-021507446DDC}"/>
              </a:ext>
            </a:extLst>
          </p:cNvPr>
          <p:cNvSpPr>
            <a:spLocks noGrp="1"/>
          </p:cNvSpPr>
          <p:nvPr>
            <p:ph type="body" sz="quarter" idx="16"/>
          </p:nvPr>
        </p:nvSpPr>
        <p:spPr>
          <a:xfrm>
            <a:off x="1921046" y="3483484"/>
            <a:ext cx="4319116" cy="890808"/>
          </a:xfrm>
        </p:spPr>
        <p:txBody>
          <a:bodyPr/>
          <a:lstStyle/>
          <a:p>
            <a:r>
              <a:rPr lang="en-US" sz="2400" dirty="0">
                <a:latin typeface="Oswald SemiBold" panose="00000700000000000000" pitchFamily="2" charset="0"/>
              </a:rPr>
              <a:t>EINORDNEN DER ERGEBNISSE</a:t>
            </a:r>
          </a:p>
          <a:p>
            <a:r>
              <a:rPr lang="en-US" dirty="0" err="1"/>
              <a:t>unter</a:t>
            </a:r>
            <a:r>
              <a:rPr lang="en-US" dirty="0"/>
              <a:t> </a:t>
            </a:r>
            <a:r>
              <a:rPr lang="en-US" dirty="0" err="1"/>
              <a:t>Bezugnahme</a:t>
            </a:r>
            <a:r>
              <a:rPr lang="en-US" dirty="0"/>
              <a:t> auf die </a:t>
            </a:r>
            <a:r>
              <a:rPr lang="en-US" dirty="0" err="1"/>
              <a:t>anfänglichen</a:t>
            </a:r>
            <a:r>
              <a:rPr lang="en-US" dirty="0"/>
              <a:t> </a:t>
            </a:r>
            <a:r>
              <a:rPr lang="en-US" dirty="0" err="1"/>
              <a:t>theoretischen</a:t>
            </a:r>
            <a:r>
              <a:rPr lang="en-US" dirty="0"/>
              <a:t> </a:t>
            </a:r>
            <a:r>
              <a:rPr lang="en-US" dirty="0" err="1"/>
              <a:t>Ausführungen</a:t>
            </a:r>
            <a:endParaRPr lang="en-US" dirty="0"/>
          </a:p>
          <a:p>
            <a:endParaRPr lang="en-US" dirty="0"/>
          </a:p>
        </p:txBody>
      </p:sp>
      <p:pic>
        <p:nvPicPr>
          <p:cNvPr id="4" name="8.mp3">
            <a:hlinkClick r:id="" action="ppaction://media"/>
            <a:extLst>
              <a:ext uri="{FF2B5EF4-FFF2-40B4-BE49-F238E27FC236}">
                <a16:creationId xmlns:a16="http://schemas.microsoft.com/office/drawing/2014/main" id="{0E76421B-FCBB-F3A8-BB06-51AF3E094C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5625" y="4975564"/>
            <a:ext cx="812800" cy="812800"/>
          </a:xfrm>
          <a:prstGeom prst="rect">
            <a:avLst/>
          </a:prstGeom>
        </p:spPr>
      </p:pic>
    </p:spTree>
    <p:extLst>
      <p:ext uri="{BB962C8B-B14F-4D97-AF65-F5344CB8AC3E}">
        <p14:creationId xmlns:p14="http://schemas.microsoft.com/office/powerpoint/2010/main" val="1959465460"/>
      </p:ext>
    </p:extLst>
  </p:cSld>
  <p:clrMapOvr>
    <a:masterClrMapping/>
  </p:clrMapOvr>
  <mc:AlternateContent xmlns:mc="http://schemas.openxmlformats.org/markup-compatibility/2006" xmlns:p14="http://schemas.microsoft.com/office/powerpoint/2010/main">
    <mc:Choice Requires="p14">
      <p:transition spd="slow" p14:dur="2000" advTm="88542"/>
    </mc:Choice>
    <mc:Fallback xmlns="">
      <p:transition spd="slow" advTm="885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4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F3A61CE9-1C45-CE4E-A4D6-4C83A3B561BA}"/>
              </a:ext>
            </a:extLst>
          </p:cNvPr>
          <p:cNvPicPr>
            <a:picLocks noGrp="1" noChangeAspect="1"/>
          </p:cNvPicPr>
          <p:nvPr>
            <p:ph type="pic" sz="quarter" idx="13"/>
          </p:nvPr>
        </p:nvPicPr>
        <p:blipFill>
          <a:blip r:embed="rId5"/>
          <a:srcRect t="28923" b="28923"/>
          <a:stretch>
            <a:fillRect/>
          </a:stretch>
        </p:blipFill>
        <p:spPr>
          <a:xfrm>
            <a:off x="50242" y="0"/>
            <a:ext cx="11084448" cy="3117501"/>
          </a:xfrm>
        </p:spPr>
      </p:pic>
      <p:pic>
        <p:nvPicPr>
          <p:cNvPr id="1026" name="Picture 2" descr="Ziel, Geschäft, Handel, Unternehmen, Tor">
            <a:extLst>
              <a:ext uri="{FF2B5EF4-FFF2-40B4-BE49-F238E27FC236}">
                <a16:creationId xmlns:a16="http://schemas.microsoft.com/office/drawing/2014/main" id="{C5CC969B-3114-50D2-2797-2F9968589B8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372"/>
          <a:stretch/>
        </p:blipFill>
        <p:spPr bwMode="auto">
          <a:xfrm>
            <a:off x="4122534" y="-648502"/>
            <a:ext cx="3426420" cy="320808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Ziel, Geschäft, Handel, Unternehmen, Tor">
            <a:extLst>
              <a:ext uri="{FF2B5EF4-FFF2-40B4-BE49-F238E27FC236}">
                <a16:creationId xmlns:a16="http://schemas.microsoft.com/office/drawing/2014/main" id="{A40514A3-0D10-2F87-2790-24715659894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7813"/>
          <a:stretch/>
        </p:blipFill>
        <p:spPr bwMode="auto">
          <a:xfrm>
            <a:off x="7548954" y="-648501"/>
            <a:ext cx="4643046" cy="37660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Ziel, Geschäft, Handel, Unternehmen, Tor">
            <a:extLst>
              <a:ext uri="{FF2B5EF4-FFF2-40B4-BE49-F238E27FC236}">
                <a16:creationId xmlns:a16="http://schemas.microsoft.com/office/drawing/2014/main" id="{6089AEB3-F0F7-C9CE-2210-6FC9BBC12CF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7813"/>
          <a:stretch/>
        </p:blipFill>
        <p:spPr bwMode="auto">
          <a:xfrm>
            <a:off x="0" y="-648501"/>
            <a:ext cx="4643046" cy="37660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Ziel, Geschäft, Handel, Unternehmen, Tor">
            <a:extLst>
              <a:ext uri="{FF2B5EF4-FFF2-40B4-BE49-F238E27FC236}">
                <a16:creationId xmlns:a16="http://schemas.microsoft.com/office/drawing/2014/main" id="{C5002EAB-E5F9-3667-1A85-C21089C5DBF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7813" b="80169"/>
          <a:stretch/>
        </p:blipFill>
        <p:spPr bwMode="auto">
          <a:xfrm>
            <a:off x="4643046" y="2370667"/>
            <a:ext cx="4643046" cy="74683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4E97842B-9051-4742-93BA-3CDB9F837D3C}"/>
              </a:ext>
            </a:extLst>
          </p:cNvPr>
          <p:cNvSpPr>
            <a:spLocks noGrp="1"/>
          </p:cNvSpPr>
          <p:nvPr>
            <p:ph type="title"/>
          </p:nvPr>
        </p:nvSpPr>
        <p:spPr>
          <a:xfrm>
            <a:off x="113889" y="2225548"/>
            <a:ext cx="11443710" cy="1200872"/>
          </a:xfrm>
        </p:spPr>
        <p:txBody>
          <a:bodyPr>
            <a:normAutofit/>
          </a:bodyPr>
          <a:lstStyle/>
          <a:p>
            <a:r>
              <a:rPr lang="en-US" sz="6600" dirty="0" err="1"/>
              <a:t>zusammenfassung</a:t>
            </a:r>
            <a:endParaRPr lang="en-US" sz="6600" dirty="0"/>
          </a:p>
        </p:txBody>
      </p:sp>
      <p:pic>
        <p:nvPicPr>
          <p:cNvPr id="7" name="9.mp3">
            <a:hlinkClick r:id="" action="ppaction://media"/>
            <a:extLst>
              <a:ext uri="{FF2B5EF4-FFF2-40B4-BE49-F238E27FC236}">
                <a16:creationId xmlns:a16="http://schemas.microsoft.com/office/drawing/2014/main" id="{003865D0-C8A1-E260-341C-B45C99C5E41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283200" y="4936649"/>
            <a:ext cx="812800" cy="812800"/>
          </a:xfrm>
          <a:prstGeom prst="rect">
            <a:avLst/>
          </a:prstGeom>
        </p:spPr>
      </p:pic>
    </p:spTree>
    <p:extLst>
      <p:ext uri="{BB962C8B-B14F-4D97-AF65-F5344CB8AC3E}">
        <p14:creationId xmlns:p14="http://schemas.microsoft.com/office/powerpoint/2010/main" val="3082398314"/>
      </p:ext>
    </p:extLst>
  </p:cSld>
  <p:clrMapOvr>
    <a:masterClrMapping/>
  </p:clrMapOvr>
  <mc:AlternateContent xmlns:mc="http://schemas.openxmlformats.org/markup-compatibility/2006" xmlns:p14="http://schemas.microsoft.com/office/powerpoint/2010/main">
    <mc:Choice Requires="p14">
      <p:transition spd="slow" p14:dur="2000" advTm="35893"/>
    </mc:Choice>
    <mc:Fallback xmlns="">
      <p:transition spd="slow" advTm="3589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F3A61CE9-1C45-CE4E-A4D6-4C83A3B561BA}"/>
              </a:ext>
            </a:extLst>
          </p:cNvPr>
          <p:cNvPicPr>
            <a:picLocks noGrp="1" noChangeAspect="1"/>
          </p:cNvPicPr>
          <p:nvPr>
            <p:ph type="pic" sz="quarter" idx="13"/>
          </p:nvPr>
        </p:nvPicPr>
        <p:blipFill>
          <a:blip r:embed="rId5"/>
          <a:srcRect t="28923" b="28923"/>
          <a:stretch>
            <a:fillRect/>
          </a:stretch>
        </p:blipFill>
        <p:spPr>
          <a:xfrm>
            <a:off x="179631" y="1478858"/>
            <a:ext cx="3840555" cy="1080156"/>
          </a:xfrm>
        </p:spPr>
      </p:pic>
      <p:pic>
        <p:nvPicPr>
          <p:cNvPr id="7" name="Grafik 6">
            <a:extLst>
              <a:ext uri="{FF2B5EF4-FFF2-40B4-BE49-F238E27FC236}">
                <a16:creationId xmlns:a16="http://schemas.microsoft.com/office/drawing/2014/main" id="{3AB060F7-47AF-6D34-3EC3-C12D960E4C82}"/>
              </a:ext>
            </a:extLst>
          </p:cNvPr>
          <p:cNvPicPr>
            <a:picLocks noChangeAspect="1"/>
          </p:cNvPicPr>
          <p:nvPr/>
        </p:nvPicPr>
        <p:blipFill>
          <a:blip r:embed="rId6"/>
          <a:stretch>
            <a:fillRect/>
          </a:stretch>
        </p:blipFill>
        <p:spPr>
          <a:xfrm>
            <a:off x="0" y="-830041"/>
            <a:ext cx="12192000" cy="5376672"/>
          </a:xfrm>
          <a:prstGeom prst="rect">
            <a:avLst/>
          </a:prstGeom>
        </p:spPr>
      </p:pic>
      <p:sp>
        <p:nvSpPr>
          <p:cNvPr id="3" name="Title 2">
            <a:extLst>
              <a:ext uri="{FF2B5EF4-FFF2-40B4-BE49-F238E27FC236}">
                <a16:creationId xmlns:a16="http://schemas.microsoft.com/office/drawing/2014/main" id="{4E97842B-9051-4742-93BA-3CDB9F837D3C}"/>
              </a:ext>
            </a:extLst>
          </p:cNvPr>
          <p:cNvSpPr>
            <a:spLocks noGrp="1"/>
          </p:cNvSpPr>
          <p:nvPr>
            <p:ph type="title"/>
          </p:nvPr>
        </p:nvSpPr>
        <p:spPr>
          <a:xfrm>
            <a:off x="374145" y="3345759"/>
            <a:ext cx="11443710" cy="1200872"/>
          </a:xfrm>
        </p:spPr>
        <p:txBody>
          <a:bodyPr>
            <a:normAutofit fontScale="90000"/>
          </a:bodyPr>
          <a:lstStyle/>
          <a:p>
            <a:r>
              <a:rPr lang="en-US" sz="6600" dirty="0">
                <a:solidFill>
                  <a:schemeClr val="bg1"/>
                </a:solidFill>
              </a:rPr>
              <a:t>5. </a:t>
            </a:r>
            <a:r>
              <a:rPr lang="en-US" sz="6600" dirty="0" err="1">
                <a:solidFill>
                  <a:schemeClr val="bg1"/>
                </a:solidFill>
              </a:rPr>
              <a:t>Weiterführende</a:t>
            </a:r>
            <a:r>
              <a:rPr lang="en-US" sz="6600" dirty="0">
                <a:solidFill>
                  <a:schemeClr val="bg1"/>
                </a:solidFill>
              </a:rPr>
              <a:t> </a:t>
            </a:r>
            <a:r>
              <a:rPr lang="en-US" sz="6600" dirty="0" err="1">
                <a:solidFill>
                  <a:schemeClr val="bg1"/>
                </a:solidFill>
              </a:rPr>
              <a:t>Informationen</a:t>
            </a:r>
            <a:endParaRPr lang="en-US" sz="6600" dirty="0">
              <a:solidFill>
                <a:schemeClr val="bg1"/>
              </a:solidFill>
            </a:endParaRPr>
          </a:p>
        </p:txBody>
      </p:sp>
      <p:sp>
        <p:nvSpPr>
          <p:cNvPr id="11" name="AutoShape 2" descr="Berg, Natur, Wanderung, Landschaft">
            <a:extLst>
              <a:ext uri="{FF2B5EF4-FFF2-40B4-BE49-F238E27FC236}">
                <a16:creationId xmlns:a16="http://schemas.microsoft.com/office/drawing/2014/main" id="{18AECA85-37F2-CA9E-F582-34DE14A53F6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4" name="99.mp3">
            <a:hlinkClick r:id="" action="ppaction://media"/>
            <a:extLst>
              <a:ext uri="{FF2B5EF4-FFF2-40B4-BE49-F238E27FC236}">
                <a16:creationId xmlns:a16="http://schemas.microsoft.com/office/drawing/2014/main" id="{2632BBC5-D926-9C4F-2E3A-2E6E4D6C838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375275" y="4926976"/>
            <a:ext cx="812800" cy="812800"/>
          </a:xfrm>
          <a:prstGeom prst="rect">
            <a:avLst/>
          </a:prstGeom>
        </p:spPr>
      </p:pic>
    </p:spTree>
    <p:extLst>
      <p:ext uri="{BB962C8B-B14F-4D97-AF65-F5344CB8AC3E}">
        <p14:creationId xmlns:p14="http://schemas.microsoft.com/office/powerpoint/2010/main" val="988649381"/>
      </p:ext>
    </p:extLst>
  </p:cSld>
  <p:clrMapOvr>
    <a:masterClrMapping/>
  </p:clrMapOvr>
  <mc:AlternateContent xmlns:mc="http://schemas.openxmlformats.org/markup-compatibility/2006" xmlns:p14="http://schemas.microsoft.com/office/powerpoint/2010/main">
    <mc:Choice Requires="p14">
      <p:transition spd="slow" p14:dur="2000" advTm="23828"/>
    </mc:Choice>
    <mc:Fallback xmlns="">
      <p:transition spd="slow" advTm="238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7"/>
</p:tagLst>
</file>

<file path=ppt/tags/tag10.xml><?xml version="1.0" encoding="utf-8"?>
<p:tagLst xmlns:a="http://schemas.openxmlformats.org/drawingml/2006/main" xmlns:r="http://schemas.openxmlformats.org/officeDocument/2006/relationships" xmlns:p="http://schemas.openxmlformats.org/presentationml/2006/main">
  <p:tag name="SHAPE_LOCKS" val="3"/>
</p:tagLst>
</file>

<file path=ppt/tags/tag11.xml><?xml version="1.0" encoding="utf-8"?>
<p:tagLst xmlns:a="http://schemas.openxmlformats.org/drawingml/2006/main" xmlns:r="http://schemas.openxmlformats.org/officeDocument/2006/relationships" xmlns:p="http://schemas.openxmlformats.org/presentationml/2006/main">
  <p:tag name="SHAPE_LOCKS" val="3"/>
</p:tagLst>
</file>

<file path=ppt/tags/tag12.xml><?xml version="1.0" encoding="utf-8"?>
<p:tagLst xmlns:a="http://schemas.openxmlformats.org/drawingml/2006/main" xmlns:r="http://schemas.openxmlformats.org/officeDocument/2006/relationships" xmlns:p="http://schemas.openxmlformats.org/presentationml/2006/main">
  <p:tag name="SHAPE_LOCKS" val="3"/>
</p:tagLst>
</file>

<file path=ppt/tags/tag13.xml><?xml version="1.0" encoding="utf-8"?>
<p:tagLst xmlns:a="http://schemas.openxmlformats.org/drawingml/2006/main" xmlns:r="http://schemas.openxmlformats.org/officeDocument/2006/relationships" xmlns:p="http://schemas.openxmlformats.org/presentationml/2006/main">
  <p:tag name="SHAPE_LOCKS" val="3"/>
</p:tagLst>
</file>

<file path=ppt/tags/tag14.xml><?xml version="1.0" encoding="utf-8"?>
<p:tagLst xmlns:a="http://schemas.openxmlformats.org/drawingml/2006/main" xmlns:r="http://schemas.openxmlformats.org/officeDocument/2006/relationships" xmlns:p="http://schemas.openxmlformats.org/presentationml/2006/main">
  <p:tag name="SHAPE_LOCKS" val="3"/>
</p:tagLst>
</file>

<file path=ppt/tags/tag2.xml><?xml version="1.0" encoding="utf-8"?>
<p:tagLst xmlns:a="http://schemas.openxmlformats.org/drawingml/2006/main" xmlns:r="http://schemas.openxmlformats.org/officeDocument/2006/relationships" xmlns:p="http://schemas.openxmlformats.org/presentationml/2006/main">
  <p:tag name="SHAPE_LOCKS" val="7"/>
</p:tagLst>
</file>

<file path=ppt/tags/tag3.xml><?xml version="1.0" encoding="utf-8"?>
<p:tagLst xmlns:a="http://schemas.openxmlformats.org/drawingml/2006/main" xmlns:r="http://schemas.openxmlformats.org/officeDocument/2006/relationships" xmlns:p="http://schemas.openxmlformats.org/presentationml/2006/main">
  <p:tag name="SHAPE_LOCKS" val="7"/>
</p:tagLst>
</file>

<file path=ppt/tags/tag4.xml><?xml version="1.0" encoding="utf-8"?>
<p:tagLst xmlns:a="http://schemas.openxmlformats.org/drawingml/2006/main" xmlns:r="http://schemas.openxmlformats.org/officeDocument/2006/relationships" xmlns:p="http://schemas.openxmlformats.org/presentationml/2006/main">
  <p:tag name="SHAPE_LOCKS" val="7"/>
</p:tagLst>
</file>

<file path=ppt/tags/tag5.xml><?xml version="1.0" encoding="utf-8"?>
<p:tagLst xmlns:a="http://schemas.openxmlformats.org/drawingml/2006/main" xmlns:r="http://schemas.openxmlformats.org/officeDocument/2006/relationships" xmlns:p="http://schemas.openxmlformats.org/presentationml/2006/main">
  <p:tag name="SHAPE_LOCKS" val="7"/>
</p:tagLst>
</file>

<file path=ppt/tags/tag6.xml><?xml version="1.0" encoding="utf-8"?>
<p:tagLst xmlns:a="http://schemas.openxmlformats.org/drawingml/2006/main" xmlns:r="http://schemas.openxmlformats.org/officeDocument/2006/relationships" xmlns:p="http://schemas.openxmlformats.org/presentationml/2006/main">
  <p:tag name="SHAPE_LOCKS" val="3"/>
</p:tagLst>
</file>

<file path=ppt/tags/tag7.xml><?xml version="1.0" encoding="utf-8"?>
<p:tagLst xmlns:a="http://schemas.openxmlformats.org/drawingml/2006/main" xmlns:r="http://schemas.openxmlformats.org/officeDocument/2006/relationships" xmlns:p="http://schemas.openxmlformats.org/presentationml/2006/main">
  <p:tag name="SHAPE_LOCKS" val="3"/>
</p:tagLst>
</file>

<file path=ppt/tags/tag8.xml><?xml version="1.0" encoding="utf-8"?>
<p:tagLst xmlns:a="http://schemas.openxmlformats.org/drawingml/2006/main" xmlns:r="http://schemas.openxmlformats.org/officeDocument/2006/relationships" xmlns:p="http://schemas.openxmlformats.org/presentationml/2006/main">
  <p:tag name="SHAPE_LOCKS" val="3"/>
</p:tagLst>
</file>

<file path=ppt/tags/tag9.xml><?xml version="1.0" encoding="utf-8"?>
<p:tagLst xmlns:a="http://schemas.openxmlformats.org/drawingml/2006/main" xmlns:r="http://schemas.openxmlformats.org/officeDocument/2006/relationships" xmlns:p="http://schemas.openxmlformats.org/presentationml/2006/main">
  <p:tag name="SHAPE_LOCKS" val="3"/>
</p:tagLst>
</file>

<file path=ppt/theme/theme1.xml><?xml version="1.0" encoding="utf-8"?>
<a:theme xmlns:a="http://schemas.openxmlformats.org/drawingml/2006/main" name="1_Office">
  <a:themeElements>
    <a:clrScheme name="Philosophisch-Sozialwissenschaftliche Fakultät">
      <a:dk1>
        <a:sysClr val="windowText" lastClr="000000"/>
      </a:dk1>
      <a:lt1>
        <a:sysClr val="window" lastClr="FFFFFF"/>
      </a:lt1>
      <a:dk2>
        <a:srgbClr val="EB690B"/>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fontScheme name="UA_Aria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Einrichtungen, Kommunikation">
        <a:dk1>
          <a:sysClr val="windowText" lastClr="000000"/>
        </a:dk1>
        <a:lt1>
          <a:sysClr val="window" lastClr="FFFFFF"/>
        </a:lt1>
        <a:dk2>
          <a:srgbClr val="AD007C"/>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Katholisch-Theologische Fakultät">
        <a:dk1>
          <a:sysClr val="windowText" lastClr="000000"/>
        </a:dk1>
        <a:lt1>
          <a:sysClr val="window" lastClr="FFFFFF"/>
        </a:lt1>
        <a:dk2>
          <a:srgbClr val="F6A800"/>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Philosophisch-Sozialwissenschaftliche Fakultät">
        <a:dk1>
          <a:sysClr val="windowText" lastClr="000000"/>
        </a:dk1>
        <a:lt1>
          <a:sysClr val="window" lastClr="FFFFFF"/>
        </a:lt1>
        <a:dk2>
          <a:srgbClr val="EB690B"/>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Philologisch-Historische Fakultät">
        <a:dk1>
          <a:sysClr val="windowText" lastClr="000000"/>
        </a:dk1>
        <a:lt1>
          <a:sysClr val="window" lastClr="FFFFFF"/>
        </a:lt1>
        <a:dk2>
          <a:srgbClr val="D4002D"/>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Wirtschaftswissenschaftliche Fakultät">
        <a:dk1>
          <a:sysClr val="windowText" lastClr="000000"/>
        </a:dk1>
        <a:lt1>
          <a:sysClr val="window" lastClr="FFFFFF"/>
        </a:lt1>
        <a:dk2>
          <a:srgbClr val="00AECF"/>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Juristische Fakultät">
        <a:dk1>
          <a:sysClr val="windowText" lastClr="000000"/>
        </a:dk1>
        <a:lt1>
          <a:sysClr val="window" lastClr="FFFFFF"/>
        </a:lt1>
        <a:dk2>
          <a:srgbClr val="0087C1"/>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Medizinische Fakultät">
        <a:dk1>
          <a:sysClr val="windowText" lastClr="000000"/>
        </a:dk1>
        <a:lt1>
          <a:sysClr val="window" lastClr="FFFFFF"/>
        </a:lt1>
        <a:dk2>
          <a:srgbClr val="155581"/>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Fakultät für Angewandte Informatik">
        <a:dk1>
          <a:sysClr val="windowText" lastClr="000000"/>
        </a:dk1>
        <a:lt1>
          <a:sysClr val="window" lastClr="FFFFFF"/>
        </a:lt1>
        <a:dk2>
          <a:srgbClr val="489324"/>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Mathematisch-Naturwissenschaftliche Fakultät">
        <a:dk1>
          <a:sysClr val="windowText" lastClr="000000"/>
        </a:dk1>
        <a:lt1>
          <a:sysClr val="window" lastClr="FFFFFF"/>
        </a:lt1>
        <a:dk2>
          <a:srgbClr val="006561"/>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Universitätsleitung, gesamtuniversitär">
        <a:dk1>
          <a:sysClr val="windowText" lastClr="000000"/>
        </a:dk1>
        <a:lt1>
          <a:sysClr val="window" lastClr="FFFFFF"/>
        </a:lt1>
        <a:dk2>
          <a:srgbClr val="B3B3B3"/>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Lst>
  <a:custClrLst>
    <a:custClr name="Einrichtungen, Kommunikation">
      <a:srgbClr val="AD007C"/>
    </a:custClr>
    <a:custClr name="Katholisch-Theologische Fakultät">
      <a:srgbClr val="F6A800"/>
    </a:custClr>
    <a:custClr name="Philosophisch-Sozialwissenschaftliche Fakultät">
      <a:srgbClr val="EB690B"/>
    </a:custClr>
    <a:custClr name="Philologisch-Historische Fakultät">
      <a:srgbClr val="D4002D"/>
    </a:custClr>
    <a:custClr name="Wirtschaftswissenschaftliche Fakultät">
      <a:srgbClr val="00AECF"/>
    </a:custClr>
    <a:custClr name="Juristische Fakultät">
      <a:srgbClr val="0087C1"/>
    </a:custClr>
    <a:custClr name="Medizinische Fakultät">
      <a:srgbClr val="155581"/>
    </a:custClr>
    <a:custClr name="Fakultät für Angewandte Informatik">
      <a:srgbClr val="489324"/>
    </a:custClr>
    <a:custClr name="Mathematisch-Naturwissenschaftliche Fakultät">
      <a:srgbClr val="006561"/>
    </a:custClr>
    <a:custClr name="Universitätsleitung, gesamtuniversitär">
      <a:srgbClr val="B3B3B3"/>
    </a:custClr>
  </a:custClrLst>
  <a:extLst>
    <a:ext uri="{05A4C25C-085E-4340-85A3-A5531E510DB2}">
      <thm15:themeFamily xmlns:thm15="http://schemas.microsoft.com/office/thememl/2012/main" name="Präsentationsmaster Vorlage PhilSoz" id="{73755FEB-E1B7-D745-871A-E55F7747A475}" vid="{5112800E-E62C-3A47-9D6A-73411C340808}"/>
    </a:ext>
  </a:extLst>
</a:theme>
</file>

<file path=ppt/theme/theme2.xml><?xml version="1.0" encoding="utf-8"?>
<a:theme xmlns:a="http://schemas.openxmlformats.org/drawingml/2006/main" name="Office Theme">
  <a:themeElements>
    <a:clrScheme name="2020 Templates - Orange Mono">
      <a:dk1>
        <a:srgbClr val="000000"/>
      </a:dk1>
      <a:lt1>
        <a:srgbClr val="FFFFFF"/>
      </a:lt1>
      <a:dk2>
        <a:srgbClr val="44546A"/>
      </a:dk2>
      <a:lt2>
        <a:srgbClr val="E7E6E6"/>
      </a:lt2>
      <a:accent1>
        <a:srgbClr val="F58423"/>
      </a:accent1>
      <a:accent2>
        <a:srgbClr val="DA741E"/>
      </a:accent2>
      <a:accent3>
        <a:srgbClr val="C96D1A"/>
      </a:accent3>
      <a:accent4>
        <a:srgbClr val="C16819"/>
      </a:accent4>
      <a:accent5>
        <a:srgbClr val="B66218"/>
      </a:accent5>
      <a:accent6>
        <a:srgbClr val="AD5D17"/>
      </a:accent6>
      <a:hlink>
        <a:srgbClr val="F58622"/>
      </a:hlink>
      <a:folHlink>
        <a:srgbClr val="F8B77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b="0" i="0" dirty="0">
            <a:latin typeface="Roboto Light" panose="02000000000000000000" pitchFamily="2" charset="0"/>
            <a:ea typeface="Roboto Light" panose="02000000000000000000" pitchFamily="2"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1622</Words>
  <Application>Microsoft Macintosh PowerPoint</Application>
  <PresentationFormat>Breitbild</PresentationFormat>
  <Paragraphs>115</Paragraphs>
  <Slides>9</Slides>
  <Notes>9</Notes>
  <HiddenSlides>0</HiddenSlides>
  <MMClips>9</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9</vt:i4>
      </vt:variant>
    </vt:vector>
  </HeadingPairs>
  <TitlesOfParts>
    <vt:vector size="19" baseType="lpstr">
      <vt:lpstr>Aptos</vt:lpstr>
      <vt:lpstr>Arial</vt:lpstr>
      <vt:lpstr>Chivo Light</vt:lpstr>
      <vt:lpstr>Oswald Medium</vt:lpstr>
      <vt:lpstr>Oswald SemiBold</vt:lpstr>
      <vt:lpstr>Roboto Light</vt:lpstr>
      <vt:lpstr>Symbol</vt:lpstr>
      <vt:lpstr>Wingdings</vt:lpstr>
      <vt:lpstr>1_Office</vt:lpstr>
      <vt:lpstr>Office Theme</vt:lpstr>
      <vt:lpstr>Grundlegende Infos zur Zulassungsarbeit</vt:lpstr>
      <vt:lpstr>1. Wissenschaftliches Arbeiten in der Grundschulpädgogik und Grundschuldidaktik</vt:lpstr>
      <vt:lpstr>2. Themenfindung</vt:lpstr>
      <vt:lpstr>3. Typen von Zulassungsarbeiten</vt:lpstr>
      <vt:lpstr>4. Der Schreibprozess</vt:lpstr>
      <vt:lpstr>4. Der Schreibprozess</vt:lpstr>
      <vt:lpstr>4. Der Schreibprozess</vt:lpstr>
      <vt:lpstr>zusammenfassung</vt:lpstr>
      <vt:lpstr>5. Weiterführende Informationen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Birgit Rupp</dc:creator>
  <cp:lastModifiedBy>Karoline Hillesheim</cp:lastModifiedBy>
  <cp:revision>22</cp:revision>
  <dcterms:created xsi:type="dcterms:W3CDTF">2024-10-09T08:57:43Z</dcterms:created>
  <dcterms:modified xsi:type="dcterms:W3CDTF">2026-08-04T13:28:36Z</dcterms:modified>
</cp:coreProperties>
</file>